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4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987A-369C-8544-A3C3-20586DE000C5}" type="datetimeFigureOut">
              <a:rPr lang="en-US" smtClean="0"/>
              <a:t>16. 3. 11.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021E-6C62-B84A-81B5-A2C56A089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1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_0_0_메인페이지_수정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962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7618" y="1049595"/>
            <a:ext cx="310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아이콘 개수 하나 늘어날 수 있음 </a:t>
            </a:r>
            <a:endParaRPr lang="en-US" altLang="ko-KR" dirty="0" smtClean="0"/>
          </a:p>
          <a:p>
            <a:r>
              <a:rPr lang="ko-KR" altLang="en-US" dirty="0" smtClean="0"/>
              <a:t>아이콘 모양 변경 가능성 있음 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2196200" y="1269880"/>
            <a:ext cx="1419284" cy="41308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0" y="1269880"/>
            <a:ext cx="2293694" cy="59606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3619" y="2452309"/>
            <a:ext cx="171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나머지 최종 픽스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653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_4_3_회원가입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5" y="0"/>
            <a:ext cx="3855697" cy="685800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686812" y="2086231"/>
            <a:ext cx="2876837" cy="855226"/>
          </a:xfrm>
          <a:prstGeom prst="frame">
            <a:avLst>
              <a:gd name="adj1" fmla="val 4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563649" y="2086231"/>
            <a:ext cx="816400" cy="42761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80049" y="2112147"/>
            <a:ext cx="339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SNS</a:t>
            </a:r>
            <a:r>
              <a:rPr lang="ko-KR" altLang="en-US" dirty="0" smtClean="0"/>
              <a:t>아이콘 크기 줄어들 가능성 있음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563649" y="3991051"/>
            <a:ext cx="1619841" cy="1425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00119" y="3806385"/>
            <a:ext cx="259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r>
              <a:rPr lang="ko-KR" altLang="ko-KR" dirty="0"/>
              <a:t> </a:t>
            </a:r>
            <a:r>
              <a:rPr lang="ko-KR" altLang="en-US" dirty="0" smtClean="0"/>
              <a:t>텍스트 들어갈 거임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JUIMOI</dc:creator>
  <cp:lastModifiedBy>JUIMOI</cp:lastModifiedBy>
  <cp:revision>1</cp:revision>
  <dcterms:created xsi:type="dcterms:W3CDTF">2016-03-11T09:09:41Z</dcterms:created>
  <dcterms:modified xsi:type="dcterms:W3CDTF">2016-03-11T09:14:53Z</dcterms:modified>
</cp:coreProperties>
</file>