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79" r:id="rId16"/>
    <p:sldId id="268" r:id="rId17"/>
    <p:sldId id="269" r:id="rId18"/>
    <p:sldId id="270" r:id="rId19"/>
    <p:sldId id="276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69A"/>
    <a:srgbClr val="DBADA8"/>
    <a:srgbClr val="DBA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-1216" y="-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7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5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2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0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3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1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1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6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2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E8AF0-7BCA-4C3B-8E10-73B4F1D917F0}" type="datetimeFigureOut">
              <a:rPr lang="ko-KR" altLang="en-US" smtClean="0"/>
              <a:t>16. 2. 23.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FF54-6B7B-4EBA-8539-0709A13AB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688" y="461665"/>
            <a:ext cx="2258952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Site </a:t>
            </a:r>
            <a:r>
              <a:rPr lang="en-US" altLang="ko-KR" sz="2800" b="1" dirty="0"/>
              <a:t>Map </a:t>
            </a:r>
            <a:endParaRPr lang="ko-KR" altLang="ko-KR" b="1" dirty="0"/>
          </a:p>
          <a:p>
            <a:r>
              <a:rPr lang="en-US" altLang="ko-KR" sz="1600" dirty="0"/>
              <a:t>1. </a:t>
            </a:r>
            <a:r>
              <a:rPr lang="ko-KR" altLang="ko-KR" sz="1600" dirty="0"/>
              <a:t>홈</a:t>
            </a:r>
          </a:p>
          <a:p>
            <a:r>
              <a:rPr lang="en-US" altLang="ko-KR" sz="1600" dirty="0"/>
              <a:t>   1.1 </a:t>
            </a:r>
            <a:r>
              <a:rPr lang="ko-KR" altLang="ko-KR" sz="1600" dirty="0"/>
              <a:t>검색 바</a:t>
            </a:r>
          </a:p>
          <a:p>
            <a:r>
              <a:rPr lang="en-US" altLang="ko-KR" sz="1600" dirty="0"/>
              <a:t>      1.1.1 </a:t>
            </a:r>
            <a:r>
              <a:rPr lang="ko-KR" altLang="ko-KR" sz="1600" dirty="0"/>
              <a:t>검색결과</a:t>
            </a:r>
          </a:p>
          <a:p>
            <a:r>
              <a:rPr lang="en-US" altLang="ko-KR" sz="1600" dirty="0"/>
              <a:t>   1.2 </a:t>
            </a:r>
            <a:r>
              <a:rPr lang="ko-KR" altLang="ko-KR" sz="1600" dirty="0"/>
              <a:t>찜</a:t>
            </a:r>
          </a:p>
          <a:p>
            <a:r>
              <a:rPr lang="en-US" altLang="ko-KR" sz="1600" dirty="0"/>
              <a:t>   1.3 </a:t>
            </a:r>
            <a:r>
              <a:rPr lang="ko-KR" altLang="ko-KR" sz="1600" dirty="0"/>
              <a:t>장바구니</a:t>
            </a:r>
          </a:p>
          <a:p>
            <a:r>
              <a:rPr lang="en-US" altLang="ko-KR" sz="1600" dirty="0"/>
              <a:t>   1.4 </a:t>
            </a:r>
            <a:r>
              <a:rPr lang="ko-KR" altLang="ko-KR" sz="1600" dirty="0"/>
              <a:t>옷장</a:t>
            </a:r>
            <a:r>
              <a:rPr lang="en-US" altLang="ko-KR" sz="1600" dirty="0"/>
              <a:t>_</a:t>
            </a:r>
            <a:r>
              <a:rPr lang="ko-KR" altLang="ko-KR" sz="1600" dirty="0"/>
              <a:t>펼침</a:t>
            </a:r>
          </a:p>
          <a:p>
            <a:r>
              <a:rPr lang="en-US" altLang="ko-KR" sz="1600" dirty="0"/>
              <a:t>      1.4.1 </a:t>
            </a:r>
            <a:r>
              <a:rPr lang="ko-KR" altLang="ko-KR" sz="1600" dirty="0"/>
              <a:t>옷장</a:t>
            </a:r>
            <a:r>
              <a:rPr lang="en-US" altLang="ko-KR" sz="1600" dirty="0"/>
              <a:t>_</a:t>
            </a:r>
            <a:r>
              <a:rPr lang="ko-KR" altLang="ko-KR" sz="1600" dirty="0"/>
              <a:t>닫힘</a:t>
            </a:r>
          </a:p>
          <a:p>
            <a:r>
              <a:rPr lang="en-US" altLang="ko-KR" sz="1600" dirty="0"/>
              <a:t>2. </a:t>
            </a:r>
            <a:r>
              <a:rPr lang="ko-KR" altLang="ko-KR" sz="1600" dirty="0"/>
              <a:t>카테고리</a:t>
            </a:r>
          </a:p>
          <a:p>
            <a:r>
              <a:rPr lang="en-US" altLang="ko-KR" sz="1600" dirty="0"/>
              <a:t>   2.1 </a:t>
            </a:r>
            <a:r>
              <a:rPr lang="ko-KR" altLang="ko-KR" sz="1600" dirty="0"/>
              <a:t>상품</a:t>
            </a:r>
            <a:r>
              <a:rPr lang="en-US" altLang="ko-KR" sz="1600" dirty="0"/>
              <a:t>_</a:t>
            </a:r>
            <a:r>
              <a:rPr lang="ko-KR" altLang="ko-KR" sz="1600" dirty="0"/>
              <a:t>리스트</a:t>
            </a:r>
          </a:p>
          <a:p>
            <a:r>
              <a:rPr lang="en-US" altLang="ko-KR" sz="1600" dirty="0"/>
              <a:t>      2.1.1 </a:t>
            </a:r>
            <a:r>
              <a:rPr lang="ko-KR" altLang="ko-KR" sz="1600" dirty="0"/>
              <a:t>상품상세</a:t>
            </a:r>
            <a:r>
              <a:rPr lang="en-US" altLang="ko-KR" sz="1600" dirty="0"/>
              <a:t>_</a:t>
            </a:r>
            <a:r>
              <a:rPr lang="ko-KR" altLang="ko-KR" sz="1600" dirty="0"/>
              <a:t>상단</a:t>
            </a:r>
          </a:p>
          <a:p>
            <a:r>
              <a:rPr lang="en-US" altLang="ko-KR" sz="1600" dirty="0"/>
              <a:t>      2.1.2 </a:t>
            </a:r>
            <a:r>
              <a:rPr lang="ko-KR" altLang="ko-KR" sz="1600" dirty="0"/>
              <a:t>상품상세</a:t>
            </a:r>
            <a:r>
              <a:rPr lang="en-US" altLang="ko-KR" sz="1600" dirty="0"/>
              <a:t>_</a:t>
            </a:r>
            <a:r>
              <a:rPr lang="ko-KR" altLang="ko-KR" sz="1600" dirty="0"/>
              <a:t>하단</a:t>
            </a:r>
          </a:p>
          <a:p>
            <a:r>
              <a:rPr lang="en-US" altLang="ko-KR" sz="1600" dirty="0"/>
              <a:t>3. 3D</a:t>
            </a:r>
            <a:endParaRPr lang="ko-KR" altLang="ko-KR" sz="1600" dirty="0"/>
          </a:p>
          <a:p>
            <a:r>
              <a:rPr lang="en-US" altLang="ko-KR" sz="1600" dirty="0"/>
              <a:t>4. HOT</a:t>
            </a:r>
            <a:endParaRPr lang="ko-KR" altLang="ko-KR" sz="1600" dirty="0"/>
          </a:p>
          <a:p>
            <a:r>
              <a:rPr lang="en-US" altLang="ko-KR" sz="1600" dirty="0"/>
              <a:t>5. MY</a:t>
            </a:r>
            <a:endParaRPr lang="ko-KR" altLang="ko-KR" sz="1600" dirty="0"/>
          </a:p>
          <a:p>
            <a:r>
              <a:rPr lang="en-US" altLang="ko-KR" sz="1600" dirty="0"/>
              <a:t>   5.1 </a:t>
            </a:r>
            <a:r>
              <a:rPr lang="ko-KR" altLang="ko-KR" sz="1600" dirty="0"/>
              <a:t>주문조회</a:t>
            </a:r>
          </a:p>
          <a:p>
            <a:r>
              <a:rPr lang="en-US" altLang="ko-KR" sz="1600" dirty="0"/>
              <a:t>   5.2 </a:t>
            </a:r>
            <a:r>
              <a:rPr lang="ko-KR" altLang="ko-KR" sz="1600" dirty="0"/>
              <a:t>자주하는 질문</a:t>
            </a:r>
          </a:p>
          <a:p>
            <a:r>
              <a:rPr lang="en-US" altLang="ko-KR" sz="1600" dirty="0"/>
              <a:t>   5.3 1:1 </a:t>
            </a:r>
            <a:r>
              <a:rPr lang="ko-KR" altLang="ko-KR" sz="1600" dirty="0"/>
              <a:t>문의</a:t>
            </a:r>
          </a:p>
          <a:p>
            <a:r>
              <a:rPr lang="en-US" altLang="ko-KR" sz="1600" dirty="0"/>
              <a:t>   5.4 </a:t>
            </a:r>
            <a:r>
              <a:rPr lang="ko-KR" altLang="ko-KR" sz="1600" dirty="0"/>
              <a:t>이용안내</a:t>
            </a:r>
          </a:p>
          <a:p>
            <a:r>
              <a:rPr lang="en-US" altLang="ko-KR" sz="1600" dirty="0"/>
              <a:t>   5.5 </a:t>
            </a:r>
            <a:r>
              <a:rPr lang="ko-KR" altLang="ko-KR" sz="1600" dirty="0"/>
              <a:t>로그인</a:t>
            </a:r>
          </a:p>
          <a:p>
            <a:r>
              <a:rPr lang="en-US" altLang="ko-KR" sz="1600" dirty="0"/>
              <a:t>      5.5.1 </a:t>
            </a:r>
            <a:r>
              <a:rPr lang="ko-KR" altLang="ko-KR" sz="1600" dirty="0"/>
              <a:t>회원가입</a:t>
            </a:r>
          </a:p>
          <a:p>
            <a:r>
              <a:rPr lang="en-US" altLang="ko-KR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92575" y="1168400"/>
            <a:ext cx="4083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Story Board</a:t>
            </a:r>
            <a:endParaRPr lang="ko-KR" altLang="en-US" sz="5400" b="1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pic>
        <p:nvPicPr>
          <p:cNvPr id="1026" name="Picture 2" descr="http://dobe6.startupsite.in/wp-content/uploads/2015/05/%EB%91%90%EB%B9%84%EB%A1%9C%EA%B3%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95300"/>
            <a:ext cx="158459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8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53300" y="0"/>
            <a:ext cx="179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1.4.1 </a:t>
            </a:r>
            <a:r>
              <a:rPr lang="ko-KR" altLang="en-US" dirty="0" smtClean="0"/>
              <a:t>옷장</a:t>
            </a:r>
            <a:r>
              <a:rPr lang="en-US" altLang="ko-KR" dirty="0" smtClean="0"/>
              <a:t>_</a:t>
            </a:r>
            <a:r>
              <a:rPr lang="ko-KR" altLang="en-US" dirty="0" smtClean="0"/>
              <a:t>닫힘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38600" cy="6819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2351" y="1021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6853" y="2825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17951" y="3137932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pic>
        <p:nvPicPr>
          <p:cNvPr id="2" name="Picture 1" descr="스크린샷 2016-02-23 오후 3.31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t="2252" b="725"/>
          <a:stretch/>
        </p:blipFill>
        <p:spPr>
          <a:xfrm>
            <a:off x="4521200" y="67737"/>
            <a:ext cx="4282300" cy="68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5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</a:rPr>
              <a:t>②③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 smtClean="0">
                <a:latin typeface="맑은 고딕" panose="020B0503020000020004" pitchFamily="50" charset="-127"/>
              </a:rPr>
              <a:t>⑧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47001" y="0"/>
            <a:ext cx="1397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en-US" altLang="ko-KR" smtClean="0"/>
              <a:t>.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-9525"/>
            <a:ext cx="4076700" cy="68675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79751" y="1733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79751" y="3926185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11651" y="21023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pic>
        <p:nvPicPr>
          <p:cNvPr id="2" name="Picture 1" descr="카테고리페이ᄌ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64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101" y="0"/>
            <a:ext cx="1866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2.1 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_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4038600" cy="68484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4851" y="844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2600" y="2469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72949" y="28389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8667" y="186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2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8801" y="0"/>
            <a:ext cx="223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2.1.1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3981450" cy="68389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00351" y="831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2602" y="2698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06851" y="3392132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79951" y="5695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05151" y="5695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pic>
        <p:nvPicPr>
          <p:cNvPr id="2" name="Picture 1" descr="상세페이ᄌ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95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1501" y="0"/>
            <a:ext cx="2222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2.1.2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하단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105275" cy="6905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9351" y="1910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06751" y="4806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51757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6751" y="6203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52637" y="6203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pic>
        <p:nvPicPr>
          <p:cNvPr id="3" name="Picture 2" descr="상세페이지옵션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95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1501" y="0"/>
            <a:ext cx="2222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2.1.2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_</a:t>
            </a:r>
            <a:r>
              <a:rPr lang="ko-KR" altLang="en-US" dirty="0" smtClean="0"/>
              <a:t>하단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105275" cy="6905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9351" y="1910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06751" y="4806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51757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06751" y="6203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52637" y="6203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pic>
        <p:nvPicPr>
          <p:cNvPr id="4" name="Picture 3" descr="상세페이지스크롤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60" y="0"/>
            <a:ext cx="487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5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1737" y="0"/>
            <a:ext cx="1162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3D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0025" cy="6819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51151" y="1555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43402" y="22537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43402" y="4876800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1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1737" y="0"/>
            <a:ext cx="1162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Hot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48125" cy="6848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9351" y="19235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08564" y="1738868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pic>
        <p:nvPicPr>
          <p:cNvPr id="4" name="Picture 3" descr="핫페이ᄌ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63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81737" y="0"/>
            <a:ext cx="11622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마이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279900" cy="69911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43251" y="691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0951" y="1647887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0951" y="23529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0951" y="28528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20951" y="35324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14400" y="49178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pic>
        <p:nvPicPr>
          <p:cNvPr id="3" name="Picture 2" descr="마이페이ᄌ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962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4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1" y="0"/>
            <a:ext cx="15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5.1 </a:t>
            </a:r>
            <a:r>
              <a:rPr lang="ko-KR" altLang="en-US" dirty="0" smtClean="0"/>
              <a:t>주문조회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203700" cy="68596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5251" y="767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38651" y="19235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54149" y="57589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pic>
        <p:nvPicPr>
          <p:cNvPr id="3" name="Picture 2" descr="마이페이지-주문조회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48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29075" cy="6848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2518" y="1573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99038" y="2292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19138" y="2292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13576" y="2292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22794" y="70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47606" y="70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0267" y="13388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⑦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38016" y="22276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176658" y="61574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⑨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00874" y="4457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pic>
        <p:nvPicPr>
          <p:cNvPr id="2" name="Picture 1" descr="메인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01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2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12000" y="0"/>
            <a:ext cx="2032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5.2 </a:t>
            </a:r>
            <a:r>
              <a:rPr lang="ko-KR" altLang="en-US" dirty="0" smtClean="0"/>
              <a:t>자주하는 질문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219811" cy="67329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4951" y="14917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99453" y="2291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pic>
        <p:nvPicPr>
          <p:cNvPr id="2" name="Picture 1" descr="마이페이지-자주하는질문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62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5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83501" y="0"/>
            <a:ext cx="1460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5.3 1:1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14800" cy="67828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8751" y="958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8251" y="1479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48251" y="401954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56000" y="4908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pic>
        <p:nvPicPr>
          <p:cNvPr id="2" name="Picture 1" descr="마이페이지-일대일문의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96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3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8101" y="0"/>
            <a:ext cx="1485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5.4 </a:t>
            </a:r>
            <a:r>
              <a:rPr lang="ko-KR" altLang="en-US" dirty="0" smtClean="0"/>
              <a:t>이용안내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1000" cy="6877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44851" y="2228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95851" y="3253859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pic>
        <p:nvPicPr>
          <p:cNvPr id="2" name="Picture 1" descr="마이페이지-이용안ᄂ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29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72401" y="0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5.5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216400" cy="68319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56151" y="26601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00351" y="4044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8402" y="4044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pic>
        <p:nvPicPr>
          <p:cNvPr id="2" name="Picture 1" descr="로그인페이ᄌ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29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8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0301" y="0"/>
            <a:ext cx="1663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5.5.1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08013" cy="68095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4851" y="831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78451" y="11107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8751" y="5568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8014" y="598575"/>
            <a:ext cx="4935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정보를 입력한다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ID</a:t>
            </a:r>
            <a:r>
              <a:rPr lang="ko-KR" altLang="en-US" dirty="0" smtClean="0"/>
              <a:t>를 자동으로 중복 체크하여 가능한지 표시한다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가입한다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7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59701" y="0"/>
            <a:ext cx="1384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1.1. </a:t>
            </a:r>
            <a:r>
              <a:rPr lang="ko-KR" altLang="en-US" dirty="0" smtClean="0"/>
              <a:t>검색 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48125" cy="68199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08564" y="1573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1035" y="526655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424877" y="526655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pic>
        <p:nvPicPr>
          <p:cNvPr id="4" name="Picture 3" descr="검색창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95" y="0"/>
            <a:ext cx="3870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</a:rPr>
              <a:t>②③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 smtClean="0">
                <a:latin typeface="맑은 고딕" panose="020B0503020000020004" pitchFamily="50" charset="-127"/>
              </a:rPr>
              <a:t>⑧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0301" y="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1.1.1 </a:t>
            </a:r>
            <a:r>
              <a:rPr lang="ko-KR" altLang="en-US" dirty="0" smtClean="0"/>
              <a:t>검색결과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38600" cy="6810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3351" y="8186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94051" y="11879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pic>
        <p:nvPicPr>
          <p:cNvPr id="2" name="Picture 1" descr="상품리스트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76" y="0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3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35901" y="0"/>
            <a:ext cx="1308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1.2 </a:t>
            </a:r>
            <a:r>
              <a:rPr lang="ko-KR" altLang="en-US" dirty="0" err="1" smtClean="0"/>
              <a:t>찜상품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0"/>
            <a:ext cx="4029075" cy="6829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6751" y="-2734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09851" y="5773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84751" y="762000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2701" y="1326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92221" y="16959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00249" y="17086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pic>
        <p:nvPicPr>
          <p:cNvPr id="3" name="Picture 2" descr="찜리스트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62" y="16933"/>
            <a:ext cx="3880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58101" y="0"/>
            <a:ext cx="1485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1.3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4114800" cy="68389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41651" y="742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21050" y="7424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1050" y="165048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41902" y="47810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11651" y="58605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pic>
        <p:nvPicPr>
          <p:cNvPr id="2" name="Picture 1" descr="장바구ᄂ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85" y="0"/>
            <a:ext cx="3511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8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18401" y="0"/>
            <a:ext cx="162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1.4 </a:t>
            </a:r>
            <a:r>
              <a:rPr lang="ko-KR" altLang="en-US" dirty="0" smtClean="0"/>
              <a:t>옷장</a:t>
            </a:r>
            <a:r>
              <a:rPr lang="en-US" altLang="ko-KR" dirty="0" smtClean="0"/>
              <a:t>_</a:t>
            </a:r>
            <a:r>
              <a:rPr lang="ko-KR" altLang="en-US" dirty="0" smtClean="0"/>
              <a:t>펼침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10025" cy="6819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89514" y="666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3702" y="666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8859" y="10355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67151" y="1809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74900" y="287214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43702" y="21785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58859" y="5517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⑦</a:t>
            </a:r>
            <a:endParaRPr lang="ko-KR" altLang="en-US" dirty="0"/>
          </a:p>
        </p:txBody>
      </p:sp>
      <p:pic>
        <p:nvPicPr>
          <p:cNvPr id="12" name="Picture 11" descr="스크린샷 2016-02-23 오후 3.1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2" y="0"/>
            <a:ext cx="4021668" cy="687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1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18401" y="0"/>
            <a:ext cx="162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1.4 </a:t>
            </a:r>
            <a:r>
              <a:rPr lang="ko-KR" altLang="en-US" dirty="0" smtClean="0"/>
              <a:t>옷장</a:t>
            </a:r>
            <a:r>
              <a:rPr lang="en-US" altLang="ko-KR" dirty="0" smtClean="0"/>
              <a:t>_</a:t>
            </a:r>
            <a:r>
              <a:rPr lang="ko-KR" altLang="en-US" dirty="0" smtClean="0"/>
              <a:t>펼침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10025" cy="6819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89514" y="666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43702" y="666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58859" y="10355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67151" y="1809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74900" y="287214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43702" y="2178566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58859" y="55176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⑦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94249" y="0"/>
            <a:ext cx="4112683" cy="6858000"/>
            <a:chOff x="4794249" y="0"/>
            <a:chExt cx="4112683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794249" y="0"/>
              <a:ext cx="4112683" cy="6858000"/>
              <a:chOff x="4794249" y="0"/>
              <a:chExt cx="4112683" cy="6858000"/>
            </a:xfrm>
          </p:grpSpPr>
          <p:pic>
            <p:nvPicPr>
              <p:cNvPr id="3" name="Picture 2" descr="스크린샷 2016-02-23 오후 3.12.18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9"/>
              <a:stretch/>
            </p:blipFill>
            <p:spPr>
              <a:xfrm>
                <a:off x="4794249" y="0"/>
                <a:ext cx="4112683" cy="6858000"/>
              </a:xfrm>
              <a:prstGeom prst="rect">
                <a:avLst/>
              </a:prstGeom>
            </p:spPr>
          </p:pic>
          <p:sp>
            <p:nvSpPr>
              <p:cNvPr id="12" name="Oval 11"/>
              <p:cNvSpPr/>
              <p:nvPr/>
            </p:nvSpPr>
            <p:spPr>
              <a:xfrm>
                <a:off x="6248401" y="2827866"/>
                <a:ext cx="1303866" cy="1219200"/>
              </a:xfrm>
              <a:prstGeom prst="ellipse">
                <a:avLst/>
              </a:prstGeom>
              <a:solidFill>
                <a:srgbClr val="DB969A">
                  <a:alpha val="54000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502400" y="3268128"/>
                <a:ext cx="805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rgbClr val="FFFFFF"/>
                    </a:solidFill>
                  </a:rPr>
                  <a:t>코디하기</a:t>
                </a:r>
                <a:endParaRPr lang="en-US" sz="14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415866" y="914400"/>
              <a:ext cx="338667" cy="355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90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0" y="-27343"/>
            <a:ext cx="29546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>
                <a:latin typeface="맑은 고딕" panose="020B0503020000020004" pitchFamily="50" charset="-127"/>
              </a:rPr>
              <a:t>②③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④⑤⑥⑦</a:t>
            </a:r>
            <a:r>
              <a:rPr lang="ko-KR" altLang="en-US" dirty="0">
                <a:latin typeface="맑은 고딕" panose="020B0503020000020004" pitchFamily="50" charset="-127"/>
              </a:rPr>
              <a:t>⑧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⑨⑩⑪⑫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53300" y="0"/>
            <a:ext cx="1790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1.4.1 </a:t>
            </a:r>
            <a:r>
              <a:rPr lang="ko-KR" altLang="en-US" dirty="0" smtClean="0"/>
              <a:t>옷장</a:t>
            </a:r>
            <a:r>
              <a:rPr lang="en-US" altLang="ko-KR" dirty="0" smtClean="0"/>
              <a:t>_</a:t>
            </a:r>
            <a:r>
              <a:rPr lang="ko-KR" altLang="en-US" dirty="0" smtClean="0"/>
              <a:t>닫힘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43"/>
            <a:ext cx="4038600" cy="6819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2351" y="10218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6853" y="2825234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17951" y="3137932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726516" y="-1"/>
            <a:ext cx="3706281" cy="6841067"/>
            <a:chOff x="4726516" y="-1"/>
            <a:chExt cx="3706281" cy="6841067"/>
          </a:xfrm>
        </p:grpSpPr>
        <p:pic>
          <p:nvPicPr>
            <p:cNvPr id="9" name="Picture 8" descr="스크린샷 2016-02-23 오후 3.23.12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1"/>
            <a:stretch/>
          </p:blipFill>
          <p:spPr>
            <a:xfrm>
              <a:off x="4745564" y="-1"/>
              <a:ext cx="3687233" cy="6841067"/>
            </a:xfrm>
            <a:prstGeom prst="rect">
              <a:avLst/>
            </a:prstGeom>
          </p:spPr>
        </p:pic>
        <p:pic>
          <p:nvPicPr>
            <p:cNvPr id="11" name="Picture 10" descr="스크린샷 2016-02-23 오후 3.37.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516" y="1255183"/>
              <a:ext cx="360303" cy="5027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10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484</Words>
  <Application>Microsoft Macintosh PowerPoint</Application>
  <PresentationFormat>On-screen Show (4:3)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</dc:creator>
  <cp:lastModifiedBy>JUIMOI</cp:lastModifiedBy>
  <cp:revision>16</cp:revision>
  <dcterms:created xsi:type="dcterms:W3CDTF">2016-02-15T22:33:58Z</dcterms:created>
  <dcterms:modified xsi:type="dcterms:W3CDTF">2016-02-23T08:48:26Z</dcterms:modified>
</cp:coreProperties>
</file>