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태섭" initials="백" lastIdx="1" clrIdx="0">
    <p:extLst>
      <p:ext uri="{19B8F6BF-5375-455C-9EA6-DF929625EA0E}">
        <p15:presenceInfo xmlns:p15="http://schemas.microsoft.com/office/powerpoint/2012/main" userId="9d829ae8a204c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BB8"/>
    <a:srgbClr val="F2B7B7"/>
    <a:srgbClr val="F2A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3457" autoAdjust="0"/>
  </p:normalViewPr>
  <p:slideViewPr>
    <p:cSldViewPr snapToGrid="0">
      <p:cViewPr varScale="1">
        <p:scale>
          <a:sx n="48" d="100"/>
          <a:sy n="48" d="100"/>
        </p:scale>
        <p:origin x="60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E0B-F269-4B1A-8861-00708B78C189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B6F28-A735-4B7E-A6B9-665B7671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2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4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4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2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3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1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7288-1EF1-4959-BC48-42A52158A19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3A0F-6B4A-4D49-A326-3C704E6B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776606" y="1018561"/>
            <a:ext cx="1433429" cy="276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03528" y="1056287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아이핏 옷장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4622" y="1005988"/>
            <a:ext cx="1433429" cy="276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9818" y="617874"/>
            <a:ext cx="11219404" cy="6062112"/>
            <a:chOff x="309818" y="617874"/>
            <a:chExt cx="11219404" cy="6062112"/>
          </a:xfrm>
        </p:grpSpPr>
        <p:grpSp>
          <p:nvGrpSpPr>
            <p:cNvPr id="13" name="Group 12"/>
            <p:cNvGrpSpPr/>
            <p:nvPr/>
          </p:nvGrpSpPr>
          <p:grpSpPr>
            <a:xfrm>
              <a:off x="309818" y="686770"/>
              <a:ext cx="3372966" cy="5960663"/>
              <a:chOff x="309818" y="686770"/>
              <a:chExt cx="3372966" cy="5960663"/>
            </a:xfrm>
          </p:grpSpPr>
          <p:pic>
            <p:nvPicPr>
              <p:cNvPr id="14" name="Picture 13" descr="IMG_1891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18" y="686770"/>
                <a:ext cx="3372966" cy="5960663"/>
              </a:xfrm>
              <a:prstGeom prst="rect">
                <a:avLst/>
              </a:prstGeom>
            </p:spPr>
          </p:pic>
          <p:sp>
            <p:nvSpPr>
              <p:cNvPr id="15" name="직사각형 7"/>
              <p:cNvSpPr/>
              <p:nvPr/>
            </p:nvSpPr>
            <p:spPr>
              <a:xfrm>
                <a:off x="326922" y="1325631"/>
                <a:ext cx="1647185" cy="4810889"/>
              </a:xfrm>
              <a:prstGeom prst="rect">
                <a:avLst/>
              </a:prstGeom>
              <a:solidFill>
                <a:srgbClr val="F2ACAF">
                  <a:alpha val="95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9"/>
              <p:cNvSpPr/>
              <p:nvPr/>
            </p:nvSpPr>
            <p:spPr>
              <a:xfrm>
                <a:off x="1785714" y="3058160"/>
                <a:ext cx="101600" cy="558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7"/>
              <p:cNvSpPr/>
              <p:nvPr/>
            </p:nvSpPr>
            <p:spPr>
              <a:xfrm>
                <a:off x="1999255" y="1327133"/>
                <a:ext cx="1673849" cy="4810889"/>
              </a:xfrm>
              <a:prstGeom prst="rect">
                <a:avLst/>
              </a:prstGeom>
              <a:solidFill>
                <a:srgbClr val="F2ACAF">
                  <a:alpha val="9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9"/>
              <p:cNvSpPr/>
              <p:nvPr/>
            </p:nvSpPr>
            <p:spPr>
              <a:xfrm>
                <a:off x="2063854" y="3059660"/>
                <a:ext cx="101600" cy="558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20261" y="955688"/>
                <a:ext cx="1433429" cy="276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 descr="스크린샷 2016-02-21 오후 8.37.47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0278" y="882939"/>
                <a:ext cx="379865" cy="370821"/>
              </a:xfrm>
              <a:prstGeom prst="rect">
                <a:avLst/>
              </a:prstGeom>
            </p:spPr>
          </p:pic>
        </p:grpSp>
        <p:grpSp>
          <p:nvGrpSpPr>
            <p:cNvPr id="88" name="Group 87"/>
            <p:cNvGrpSpPr/>
            <p:nvPr/>
          </p:nvGrpSpPr>
          <p:grpSpPr>
            <a:xfrm>
              <a:off x="7897054" y="653436"/>
              <a:ext cx="3632168" cy="6026550"/>
              <a:chOff x="461629" y="554804"/>
              <a:chExt cx="3632168" cy="602655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08664" y="554804"/>
                <a:ext cx="3585133" cy="6026550"/>
                <a:chOff x="504580" y="841422"/>
                <a:chExt cx="3248061" cy="5739932"/>
              </a:xfrm>
            </p:grpSpPr>
            <p:pic>
              <p:nvPicPr>
                <p:cNvPr id="100" name="Picture 99" descr="IMG_1890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80" y="841422"/>
                  <a:ext cx="3248061" cy="5739932"/>
                </a:xfrm>
                <a:prstGeom prst="rect">
                  <a:avLst/>
                </a:prstGeom>
              </p:spPr>
            </p:pic>
            <p:pic>
              <p:nvPicPr>
                <p:cNvPr id="101" name="Picture 100" descr="코디이미지.jpg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5" t="7258" r="3065" b="3872"/>
                <a:stretch/>
              </p:blipFill>
              <p:spPr>
                <a:xfrm>
                  <a:off x="1005914" y="2125147"/>
                  <a:ext cx="2301029" cy="3407780"/>
                </a:xfrm>
                <a:prstGeom prst="rect">
                  <a:avLst/>
                </a:prstGeom>
              </p:spPr>
            </p:pic>
            <p:sp>
              <p:nvSpPr>
                <p:cNvPr id="102" name="TextBox 101"/>
                <p:cNvSpPr txBox="1"/>
                <p:nvPr/>
              </p:nvSpPr>
              <p:spPr>
                <a:xfrm>
                  <a:off x="1710054" y="5671250"/>
                  <a:ext cx="983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rgbClr val="FFFFFF"/>
                      </a:solidFill>
                    </a:rPr>
                    <a:t>바로구매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L-Shape 102"/>
                <p:cNvSpPr/>
                <p:nvPr/>
              </p:nvSpPr>
              <p:spPr>
                <a:xfrm rot="2900310">
                  <a:off x="681785" y="3622862"/>
                  <a:ext cx="197353" cy="206908"/>
                </a:xfrm>
                <a:prstGeom prst="corner">
                  <a:avLst>
                    <a:gd name="adj1" fmla="val 23237"/>
                    <a:gd name="adj2" fmla="val 21831"/>
                  </a:avLst>
                </a:prstGeom>
                <a:solidFill>
                  <a:srgbClr val="F2BBB8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517891" y="1627427"/>
                <a:ext cx="542552" cy="390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461629" y="1221348"/>
                <a:ext cx="364530" cy="4856843"/>
                <a:chOff x="3667621" y="1307651"/>
                <a:chExt cx="283144" cy="4832185"/>
              </a:xfrm>
            </p:grpSpPr>
            <p:pic>
              <p:nvPicPr>
                <p:cNvPr id="93" name="Picture 92" descr="스크린샷 2016-02-21 오후 10.58.11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7621" y="1660739"/>
                  <a:ext cx="259342" cy="1005645"/>
                </a:xfrm>
                <a:prstGeom prst="rect">
                  <a:avLst/>
                </a:prstGeom>
              </p:spPr>
            </p:pic>
            <p:pic>
              <p:nvPicPr>
                <p:cNvPr id="94" name="Picture 93" descr="스크린샷 2016-02-21 오후 10.58.11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1464" y="2672809"/>
                  <a:ext cx="245254" cy="951016"/>
                </a:xfrm>
                <a:prstGeom prst="rect">
                  <a:avLst/>
                </a:prstGeom>
              </p:spPr>
            </p:pic>
            <p:pic>
              <p:nvPicPr>
                <p:cNvPr id="95" name="Picture 94" descr="스크린샷 2016-02-21 오후 10.58.11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2976" y="3642819"/>
                  <a:ext cx="245254" cy="951016"/>
                </a:xfrm>
                <a:prstGeom prst="rect">
                  <a:avLst/>
                </a:prstGeom>
              </p:spPr>
            </p:pic>
            <p:pic>
              <p:nvPicPr>
                <p:cNvPr id="96" name="Picture 95" descr="스크린샷 2016-02-21 오후 11.00.31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3013" y="4614826"/>
                  <a:ext cx="257752" cy="870922"/>
                </a:xfrm>
                <a:prstGeom prst="rect">
                  <a:avLst/>
                </a:prstGeom>
              </p:spPr>
            </p:pic>
            <p:pic>
              <p:nvPicPr>
                <p:cNvPr id="97" name="Picture 96" descr="스크린샷 2016-02-21 오후 10.58.11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825" b="37201"/>
                <a:stretch/>
              </p:blipFill>
              <p:spPr>
                <a:xfrm>
                  <a:off x="3699737" y="5533608"/>
                  <a:ext cx="209554" cy="606228"/>
                </a:xfrm>
                <a:prstGeom prst="rect">
                  <a:avLst/>
                </a:prstGeom>
              </p:spPr>
            </p:pic>
            <p:sp>
              <p:nvSpPr>
                <p:cNvPr id="98" name="TextBox 97"/>
                <p:cNvSpPr txBox="1"/>
                <p:nvPr/>
              </p:nvSpPr>
              <p:spPr>
                <a:xfrm>
                  <a:off x="3707768" y="5635453"/>
                  <a:ext cx="219748" cy="26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ko-KR" sz="800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99" name="Picture 98" descr="스크린샷 2016-02-21 오후 10.58.11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" r="-5884" b="-157075"/>
                <a:stretch/>
              </p:blipFill>
              <p:spPr>
                <a:xfrm>
                  <a:off x="3686886" y="1307651"/>
                  <a:ext cx="221953" cy="790367"/>
                </a:xfrm>
                <a:prstGeom prst="rect">
                  <a:avLst/>
                </a:prstGeom>
              </p:spPr>
            </p:pic>
          </p:grpSp>
          <p:pic>
            <p:nvPicPr>
              <p:cNvPr id="92" name="Picture 91" descr="스크린샷 2016-02-22 오전 10.34.57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719" y="1624915"/>
                <a:ext cx="2425700" cy="91485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grpSp>
          <p:nvGrpSpPr>
            <p:cNvPr id="176" name="Group 175"/>
            <p:cNvGrpSpPr/>
            <p:nvPr/>
          </p:nvGrpSpPr>
          <p:grpSpPr>
            <a:xfrm>
              <a:off x="4143075" y="617874"/>
              <a:ext cx="3432919" cy="5977315"/>
              <a:chOff x="517846" y="642532"/>
              <a:chExt cx="3432919" cy="5977315"/>
            </a:xfrm>
          </p:grpSpPr>
          <p:pic>
            <p:nvPicPr>
              <p:cNvPr id="177" name="Picture 176" descr="IMG_1891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846" y="642532"/>
                <a:ext cx="3394963" cy="5977315"/>
              </a:xfrm>
              <a:prstGeom prst="rect">
                <a:avLst/>
              </a:prstGeom>
            </p:spPr>
          </p:pic>
          <p:sp>
            <p:nvSpPr>
              <p:cNvPr id="178" name="Rectangle 177"/>
              <p:cNvSpPr/>
              <p:nvPr/>
            </p:nvSpPr>
            <p:spPr>
              <a:xfrm>
                <a:off x="555567" y="1597770"/>
                <a:ext cx="3344667" cy="14461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17847" y="2641481"/>
                <a:ext cx="3369813" cy="62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82227" y="3032798"/>
                <a:ext cx="3344667" cy="1595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825564" y="2746672"/>
                <a:ext cx="1349197" cy="717443"/>
                <a:chOff x="1318793" y="2759001"/>
                <a:chExt cx="1349197" cy="717443"/>
              </a:xfrm>
            </p:grpSpPr>
            <p:pic>
              <p:nvPicPr>
                <p:cNvPr id="238" name="Picture 237" descr="스크린샷 2016-02-21 오후 8.52.24.png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306" r="10195"/>
                <a:stretch/>
              </p:blipFill>
              <p:spPr>
                <a:xfrm>
                  <a:off x="2152382" y="2813190"/>
                  <a:ext cx="515608" cy="663254"/>
                </a:xfrm>
                <a:prstGeom prst="rect">
                  <a:avLst/>
                </a:prstGeom>
                <a:scene3d>
                  <a:camera prst="isometricOffAxis1Left"/>
                  <a:lightRig rig="threePt" dir="t"/>
                </a:scene3d>
              </p:spPr>
            </p:pic>
            <p:pic>
              <p:nvPicPr>
                <p:cNvPr id="239" name="Picture 238" descr="스크린샷 2016-02-21 오후 8.57.36.png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20" t="1283" r="6870"/>
                <a:stretch/>
              </p:blipFill>
              <p:spPr>
                <a:xfrm flipH="1">
                  <a:off x="1318793" y="2779804"/>
                  <a:ext cx="420101" cy="687330"/>
                </a:xfrm>
                <a:prstGeom prst="rect">
                  <a:avLst/>
                </a:prstGeom>
                <a:scene3d>
                  <a:camera prst="isometricOffAxis1Left"/>
                  <a:lightRig rig="threePt" dir="t"/>
                </a:scene3d>
              </p:spPr>
            </p:pic>
            <p:pic>
              <p:nvPicPr>
                <p:cNvPr id="240" name="Picture 239" descr="스크린샷 2016-02-21 오후 8.51.03.png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8" t="1834" r="7644"/>
                <a:stretch/>
              </p:blipFill>
              <p:spPr>
                <a:xfrm>
                  <a:off x="1750090" y="2759001"/>
                  <a:ext cx="440092" cy="667414"/>
                </a:xfrm>
                <a:prstGeom prst="rect">
                  <a:avLst/>
                </a:prstGeom>
                <a:scene3d>
                  <a:camera prst="isometricOffAxis1Left"/>
                  <a:lightRig rig="threePt" dir="t"/>
                </a:scene3d>
              </p:spPr>
            </p:pic>
          </p:grpSp>
          <p:grpSp>
            <p:nvGrpSpPr>
              <p:cNvPr id="182" name="Group 181"/>
              <p:cNvGrpSpPr/>
              <p:nvPr/>
            </p:nvGrpSpPr>
            <p:grpSpPr>
              <a:xfrm>
                <a:off x="627666" y="1673219"/>
                <a:ext cx="1656602" cy="784352"/>
                <a:chOff x="1108575" y="1673219"/>
                <a:chExt cx="1656602" cy="784352"/>
              </a:xfrm>
            </p:grpSpPr>
            <p:pic>
              <p:nvPicPr>
                <p:cNvPr id="235" name="Picture 234" descr="스크린샷 2016-02-21 오후 9.20.19.png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2706"/>
                <a:stretch/>
              </p:blipFill>
              <p:spPr>
                <a:xfrm>
                  <a:off x="1549883" y="1710942"/>
                  <a:ext cx="702356" cy="691615"/>
                </a:xfrm>
                <a:prstGeom prst="rect">
                  <a:avLst/>
                </a:prstGeom>
                <a:scene3d>
                  <a:camera prst="isometricOffAxis1Left"/>
                  <a:lightRig rig="threePt" dir="t"/>
                </a:scene3d>
              </p:spPr>
            </p:pic>
            <p:pic>
              <p:nvPicPr>
                <p:cNvPr id="236" name="Picture 235" descr="스크린샷 2016-02-21 오후 9.19.12.png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8574" y="1673219"/>
                  <a:ext cx="716603" cy="734056"/>
                </a:xfrm>
                <a:prstGeom prst="rect">
                  <a:avLst/>
                </a:prstGeom>
                <a:scene3d>
                  <a:camera prst="isometricOffAxis1Left"/>
                  <a:lightRig rig="threePt" dir="t"/>
                </a:scene3d>
              </p:spPr>
            </p:pic>
            <p:pic>
              <p:nvPicPr>
                <p:cNvPr id="237" name="Picture 236" descr="스크린샷 2016-02-21 오후 9.18.43.png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60" t="1834" r="9768"/>
                <a:stretch/>
              </p:blipFill>
              <p:spPr>
                <a:xfrm>
                  <a:off x="1108575" y="1742363"/>
                  <a:ext cx="578403" cy="715208"/>
                </a:xfrm>
                <a:prstGeom prst="rect">
                  <a:avLst/>
                </a:prstGeom>
                <a:scene3d>
                  <a:camera prst="isometricOffAxis1Left"/>
                  <a:lightRig rig="threePt" dir="t"/>
                </a:scene3d>
              </p:spPr>
            </p:pic>
          </p:grpSp>
          <p:sp>
            <p:nvSpPr>
              <p:cNvPr id="183" name="Rectangle 182"/>
              <p:cNvSpPr/>
              <p:nvPr/>
            </p:nvSpPr>
            <p:spPr>
              <a:xfrm>
                <a:off x="530422" y="3584595"/>
                <a:ext cx="3256647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583741" y="4027712"/>
                <a:ext cx="3344667" cy="1595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571167" y="4618731"/>
                <a:ext cx="3303920" cy="472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6" name="Picture 185" descr="스크린샷 2016-02-21 오후 8.51.45.png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4077" y="3672863"/>
                <a:ext cx="657906" cy="754719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87" name="Picture 186" descr="스크린샷 2016-02-21 오후 9.33.23.png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0" r="12220"/>
              <a:stretch/>
            </p:blipFill>
            <p:spPr>
              <a:xfrm>
                <a:off x="856687" y="3684946"/>
                <a:ext cx="549349" cy="784353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sp>
            <p:nvSpPr>
              <p:cNvPr id="188" name="Rectangle 187"/>
              <p:cNvSpPr/>
              <p:nvPr/>
            </p:nvSpPr>
            <p:spPr>
              <a:xfrm>
                <a:off x="517846" y="1270825"/>
                <a:ext cx="45719" cy="48413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2925554" y="1674722"/>
                <a:ext cx="45719" cy="37960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V="1">
                <a:off x="569656" y="1616424"/>
                <a:ext cx="326771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1" name="Picture 190" descr="스크린샷 2016-02-21 오후 9.43.52.png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1" t="8639" r="3982" b="10833"/>
              <a:stretch/>
            </p:blipFill>
            <p:spPr>
              <a:xfrm>
                <a:off x="3082930" y="3974414"/>
                <a:ext cx="478296" cy="326944"/>
              </a:xfrm>
              <a:prstGeom prst="rect">
                <a:avLst/>
              </a:prstGeom>
            </p:spPr>
          </p:pic>
          <p:pic>
            <p:nvPicPr>
              <p:cNvPr id="192" name="Picture 191" descr="스크린샷 2016-02-21 오후 9.31.31.png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38" t="1467" r="3298"/>
              <a:stretch/>
            </p:blipFill>
            <p:spPr>
              <a:xfrm>
                <a:off x="1044620" y="4693417"/>
                <a:ext cx="383858" cy="704190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93" name="Picture 192" descr="스크린샷 2016-02-21 오후 9.19.32.png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87" t="4584" r="6899" b="14737"/>
              <a:stretch/>
            </p:blipFill>
            <p:spPr>
              <a:xfrm>
                <a:off x="1532275" y="4728901"/>
                <a:ext cx="596518" cy="528142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94" name="Picture 193" descr="스크린샷 2016-02-21 오후 9.53.35.png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964" y="2867203"/>
                <a:ext cx="633070" cy="569253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95" name="Picture 194" descr="스크린샷 2016-02-21 오후 9.55.37.png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3963" y="1836693"/>
                <a:ext cx="584713" cy="717474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sp>
            <p:nvSpPr>
              <p:cNvPr id="196" name="Rectangle 195"/>
              <p:cNvSpPr/>
              <p:nvPr/>
            </p:nvSpPr>
            <p:spPr>
              <a:xfrm flipH="1">
                <a:off x="3744373" y="1663649"/>
                <a:ext cx="45719" cy="4473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55567" y="5621717"/>
                <a:ext cx="3193781" cy="4904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49741" y="5462822"/>
                <a:ext cx="3193779" cy="58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ㅋ</a:t>
                </a:r>
                <a:endParaRPr lang="en-US" dirty="0"/>
              </a:p>
            </p:txBody>
          </p:sp>
          <p:pic>
            <p:nvPicPr>
              <p:cNvPr id="199" name="Picture 198" descr="스크린샷 2016-02-21 오후 8.52.24.png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183" y="5672015"/>
                <a:ext cx="365809" cy="369385"/>
              </a:xfrm>
              <a:prstGeom prst="rect">
                <a:avLst/>
              </a:prstGeom>
            </p:spPr>
          </p:pic>
          <p:pic>
            <p:nvPicPr>
              <p:cNvPr id="200" name="Picture 199" descr="스크린샷 2016-02-21 오후 8.57.36.png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45" r="8746"/>
              <a:stretch/>
            </p:blipFill>
            <p:spPr>
              <a:xfrm>
                <a:off x="1913553" y="5672016"/>
                <a:ext cx="273455" cy="356809"/>
              </a:xfrm>
              <a:prstGeom prst="rect">
                <a:avLst/>
              </a:prstGeom>
            </p:spPr>
          </p:pic>
          <p:pic>
            <p:nvPicPr>
              <p:cNvPr id="201" name="Picture 200" descr="스크린샷 2016-02-21 오후 9.19.12.png"/>
              <p:cNvPicPr>
                <a:picLocks noChangeAspect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71" r="4250"/>
              <a:stretch/>
            </p:blipFill>
            <p:spPr>
              <a:xfrm>
                <a:off x="2341069" y="5650351"/>
                <a:ext cx="314348" cy="378476"/>
              </a:xfrm>
              <a:prstGeom prst="rect">
                <a:avLst/>
              </a:prstGeom>
            </p:spPr>
          </p:pic>
          <p:pic>
            <p:nvPicPr>
              <p:cNvPr id="202" name="Picture 201" descr="스크린샷 2016-02-21 오후 9.19.32.png"/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46" t="5134" r="5542" b="14554"/>
              <a:stretch/>
            </p:blipFill>
            <p:spPr>
              <a:xfrm>
                <a:off x="2756008" y="5696762"/>
                <a:ext cx="314347" cy="277050"/>
              </a:xfrm>
              <a:prstGeom prst="rect">
                <a:avLst/>
              </a:prstGeom>
            </p:spPr>
          </p:pic>
          <p:pic>
            <p:nvPicPr>
              <p:cNvPr id="203" name="Picture 202" descr="스크린샷 2016-02-21 오후 9.20.19.png"/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2016" r="13021"/>
              <a:stretch/>
            </p:blipFill>
            <p:spPr>
              <a:xfrm>
                <a:off x="984544" y="5709741"/>
                <a:ext cx="303543" cy="293934"/>
              </a:xfrm>
              <a:prstGeom prst="rect">
                <a:avLst/>
              </a:prstGeom>
            </p:spPr>
          </p:pic>
          <p:sp>
            <p:nvSpPr>
              <p:cNvPr id="204" name="TextBox 203"/>
              <p:cNvSpPr txBox="1"/>
              <p:nvPr/>
            </p:nvSpPr>
            <p:spPr>
              <a:xfrm>
                <a:off x="560107" y="5500474"/>
                <a:ext cx="78739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관련추천상품</a:t>
                </a:r>
                <a:endParaRPr 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5" name="L-Shape 204"/>
              <p:cNvSpPr/>
              <p:nvPr/>
            </p:nvSpPr>
            <p:spPr>
              <a:xfrm rot="2900310">
                <a:off x="751212" y="5817632"/>
                <a:ext cx="126881" cy="125621"/>
              </a:xfrm>
              <a:prstGeom prst="corner">
                <a:avLst>
                  <a:gd name="adj1" fmla="val 23237"/>
                  <a:gd name="adj2" fmla="val 21831"/>
                </a:avLst>
              </a:prstGeom>
              <a:solidFill>
                <a:srgbClr val="F2BBB8"/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6" name="Picture 205" descr="스크린샷 2016-02-21 오후 8.57.36.png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45" r="8746"/>
              <a:stretch/>
            </p:blipFill>
            <p:spPr>
              <a:xfrm>
                <a:off x="3172460" y="5686093"/>
                <a:ext cx="273455" cy="356809"/>
              </a:xfrm>
              <a:prstGeom prst="rect">
                <a:avLst/>
              </a:prstGeom>
            </p:spPr>
          </p:pic>
          <p:sp>
            <p:nvSpPr>
              <p:cNvPr id="207" name="L-Shape 206"/>
              <p:cNvSpPr/>
              <p:nvPr/>
            </p:nvSpPr>
            <p:spPr>
              <a:xfrm rot="2900310" flipH="1" flipV="1">
                <a:off x="3532661" y="5757872"/>
                <a:ext cx="123317" cy="117184"/>
              </a:xfrm>
              <a:prstGeom prst="corner">
                <a:avLst>
                  <a:gd name="adj1" fmla="val 14406"/>
                  <a:gd name="adj2" fmla="val 14324"/>
                </a:avLst>
              </a:prstGeom>
              <a:solidFill>
                <a:srgbClr val="FF6600"/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60890" y="931304"/>
                <a:ext cx="1433429" cy="276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699796" y="956454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아이핏 옷장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808649" y="1560289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374390" y="2605253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91548" y="1563041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864524" y="2605010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261223" y="1574120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D9D9D9"/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rgbClr val="D9D9D9"/>
                    </a:solidFill>
                  </a:rPr>
                  <a:t> </a:t>
                </a:r>
                <a:endParaRPr lang="en-US" sz="1100" dirty="0">
                  <a:solidFill>
                    <a:srgbClr val="D9D9D9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749245" y="2629914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D9D9D9"/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rgbClr val="D9D9D9"/>
                    </a:solidFill>
                  </a:rPr>
                  <a:t> </a:t>
                </a:r>
                <a:endParaRPr lang="en-US" sz="1100" dirty="0">
                  <a:solidFill>
                    <a:srgbClr val="D9D9D9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524620" y="3548123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D9D9D9"/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rgbClr val="D9D9D9"/>
                    </a:solidFill>
                  </a:rPr>
                  <a:t> </a:t>
                </a:r>
                <a:endParaRPr lang="en-US" sz="1100" dirty="0">
                  <a:solidFill>
                    <a:srgbClr val="D9D9D9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934860" y="3548123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118309" y="4552607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719667" y="4565429"/>
                <a:ext cx="1043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[</a:t>
                </a:r>
                <a:r>
                  <a:rPr lang="ko-KR" altLang="en-US" sz="11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3650093" y="2226020"/>
                <a:ext cx="29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10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702928" y="4166040"/>
                <a:ext cx="2417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ko-KR" sz="800" dirty="0">
                    <a:solidFill>
                      <a:schemeClr val="bg1"/>
                    </a:solidFill>
                  </a:rPr>
                  <a:t>3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715671" y="5113183"/>
                <a:ext cx="219748" cy="26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ko-KR" sz="800" dirty="0" smtClean="0">
                    <a:solidFill>
                      <a:schemeClr val="bg1"/>
                    </a:solidFill>
                  </a:rPr>
                  <a:t>2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888564" y="1262948"/>
                <a:ext cx="45719" cy="48413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3667621" y="1307651"/>
                <a:ext cx="283144" cy="4832185"/>
                <a:chOff x="3667621" y="1307651"/>
                <a:chExt cx="283144" cy="4832185"/>
              </a:xfrm>
            </p:grpSpPr>
            <p:pic>
              <p:nvPicPr>
                <p:cNvPr id="228" name="Picture 227" descr="스크린샷 2016-02-21 오후 10.58.11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7621" y="1660739"/>
                  <a:ext cx="259342" cy="1005645"/>
                </a:xfrm>
                <a:prstGeom prst="rect">
                  <a:avLst/>
                </a:prstGeom>
              </p:spPr>
            </p:pic>
            <p:pic>
              <p:nvPicPr>
                <p:cNvPr id="229" name="Picture 228" descr="스크린샷 2016-02-21 오후 10.58.11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1464" y="2672809"/>
                  <a:ext cx="245254" cy="951016"/>
                </a:xfrm>
                <a:prstGeom prst="rect">
                  <a:avLst/>
                </a:prstGeom>
              </p:spPr>
            </p:pic>
            <p:pic>
              <p:nvPicPr>
                <p:cNvPr id="230" name="Picture 229" descr="스크린샷 2016-02-21 오후 10.58.11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2976" y="3642819"/>
                  <a:ext cx="245254" cy="951016"/>
                </a:xfrm>
                <a:prstGeom prst="rect">
                  <a:avLst/>
                </a:prstGeom>
              </p:spPr>
            </p:pic>
            <p:pic>
              <p:nvPicPr>
                <p:cNvPr id="231" name="Picture 230" descr="스크린샷 2016-02-21 오후 11.00.31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3013" y="4614826"/>
                  <a:ext cx="257752" cy="870922"/>
                </a:xfrm>
                <a:prstGeom prst="rect">
                  <a:avLst/>
                </a:prstGeom>
              </p:spPr>
            </p:pic>
            <p:pic>
              <p:nvPicPr>
                <p:cNvPr id="232" name="Picture 231" descr="스크린샷 2016-02-21 오후 10.58.11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825" b="37201"/>
                <a:stretch/>
              </p:blipFill>
              <p:spPr>
                <a:xfrm>
                  <a:off x="3699737" y="5533608"/>
                  <a:ext cx="209554" cy="606228"/>
                </a:xfrm>
                <a:prstGeom prst="rect">
                  <a:avLst/>
                </a:prstGeom>
              </p:spPr>
            </p:pic>
            <p:sp>
              <p:nvSpPr>
                <p:cNvPr id="233" name="TextBox 232"/>
                <p:cNvSpPr txBox="1"/>
                <p:nvPr/>
              </p:nvSpPr>
              <p:spPr>
                <a:xfrm>
                  <a:off x="3707768" y="5635453"/>
                  <a:ext cx="219748" cy="26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ko-KR" sz="800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34" name="Picture 233" descr="스크린샷 2016-02-21 오후 10.58.11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" r="-5884" b="-157075"/>
                <a:stretch/>
              </p:blipFill>
              <p:spPr>
                <a:xfrm>
                  <a:off x="3686886" y="1307651"/>
                  <a:ext cx="221953" cy="790367"/>
                </a:xfrm>
                <a:prstGeom prst="rect">
                  <a:avLst/>
                </a:prstGeom>
              </p:spPr>
            </p:pic>
          </p:grpSp>
          <p:sp>
            <p:nvSpPr>
              <p:cNvPr id="225" name="Rectangle 224"/>
              <p:cNvSpPr/>
              <p:nvPr/>
            </p:nvSpPr>
            <p:spPr>
              <a:xfrm>
                <a:off x="1590663" y="1664414"/>
                <a:ext cx="752174" cy="973990"/>
              </a:xfrm>
              <a:prstGeom prst="rect">
                <a:avLst/>
              </a:prstGeom>
              <a:solidFill>
                <a:srgbClr val="F2BBB8">
                  <a:alpha val="43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82621" y="2692172"/>
                <a:ext cx="661428" cy="883235"/>
              </a:xfrm>
              <a:prstGeom prst="rect">
                <a:avLst/>
              </a:prstGeom>
              <a:solidFill>
                <a:srgbClr val="F2BBB8">
                  <a:alpha val="43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447125" y="4664810"/>
                <a:ext cx="752174" cy="796932"/>
              </a:xfrm>
              <a:prstGeom prst="rect">
                <a:avLst/>
              </a:prstGeom>
              <a:solidFill>
                <a:srgbClr val="F2BBB8">
                  <a:alpha val="43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44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스크린샷 2016-02-22 오전 10.44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15900"/>
            <a:ext cx="121285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4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9818" y="686770"/>
            <a:ext cx="3372966" cy="5960663"/>
            <a:chOff x="309818" y="686770"/>
            <a:chExt cx="3372966" cy="5960663"/>
          </a:xfrm>
        </p:grpSpPr>
        <p:pic>
          <p:nvPicPr>
            <p:cNvPr id="8" name="Picture 7" descr="IMG_189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18" y="686770"/>
              <a:ext cx="3372966" cy="5960663"/>
            </a:xfrm>
            <a:prstGeom prst="rect">
              <a:avLst/>
            </a:prstGeom>
          </p:spPr>
        </p:pic>
        <p:sp>
          <p:nvSpPr>
            <p:cNvPr id="10" name="직사각형 7"/>
            <p:cNvSpPr/>
            <p:nvPr/>
          </p:nvSpPr>
          <p:spPr>
            <a:xfrm>
              <a:off x="326922" y="1325631"/>
              <a:ext cx="1647185" cy="4810889"/>
            </a:xfrm>
            <a:prstGeom prst="rect">
              <a:avLst/>
            </a:prstGeom>
            <a:solidFill>
              <a:srgbClr val="F2ACAF">
                <a:alpha val="9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9"/>
            <p:cNvSpPr/>
            <p:nvPr/>
          </p:nvSpPr>
          <p:spPr>
            <a:xfrm>
              <a:off x="1785714" y="3058160"/>
              <a:ext cx="101600" cy="5588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7"/>
            <p:cNvSpPr/>
            <p:nvPr/>
          </p:nvSpPr>
          <p:spPr>
            <a:xfrm>
              <a:off x="1999255" y="1327133"/>
              <a:ext cx="1673849" cy="4810889"/>
            </a:xfrm>
            <a:prstGeom prst="rect">
              <a:avLst/>
            </a:prstGeom>
            <a:solidFill>
              <a:srgbClr val="F2ACAF">
                <a:alpha val="9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9"/>
            <p:cNvSpPr/>
            <p:nvPr/>
          </p:nvSpPr>
          <p:spPr>
            <a:xfrm>
              <a:off x="2063854" y="3059660"/>
              <a:ext cx="101600" cy="5588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0261" y="955688"/>
              <a:ext cx="1433429" cy="276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스크린샷 2016-02-21 오후 8.37.4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278" y="882939"/>
              <a:ext cx="379865" cy="370821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4418558" y="13953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옷장을 클릭하면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정도 문이 닫힌 옷장페이지에서 </a:t>
            </a:r>
            <a:endParaRPr lang="en-US" altLang="ko-KR" dirty="0" smtClean="0"/>
          </a:p>
          <a:p>
            <a:r>
              <a:rPr lang="ko-KR" altLang="en-US" dirty="0" smtClean="0">
                <a:sym typeface="Wingdings" panose="05000000000000000000" pitchFamily="2" charset="2"/>
              </a:rPr>
              <a:t>    문이 열리며 옷장의 내부가 보인다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0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5767228" y="1424645"/>
            <a:ext cx="45320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2.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코디를 원하는 아이템을 고르기가 끝나면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 저절로 코디페이지로 넘어가는 방식이 된다</a:t>
            </a:r>
            <a:r>
              <a:rPr lang="en-US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.</a:t>
            </a:r>
          </a:p>
          <a:p>
            <a:endParaRPr lang="en-US" altLang="ko-KR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연출은 옷장문이 닫히는 식으로 다음 페이지가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넘어가는 느낌이엇으면 한다</a:t>
            </a:r>
            <a:r>
              <a:rPr lang="en-US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. </a:t>
            </a:r>
          </a:p>
          <a:p>
            <a:endParaRPr lang="en-US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* 관련추천상품 공간이 너무 협소해서 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   시각적으로 밸런스가 맞지 않으면 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   원피스와 하의를 합쳐서 한층으로 구성하고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    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   관련추천상품 스페이스를 확보한다</a:t>
            </a:r>
            <a:r>
              <a:rPr lang="en-US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676267" y="3221426"/>
            <a:ext cx="29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800" dirty="0" smtClean="0">
                <a:solidFill>
                  <a:schemeClr val="bg1"/>
                </a:solidFill>
              </a:rPr>
              <a:t>1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0493" y="1306873"/>
            <a:ext cx="38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950262" y="2014077"/>
            <a:ext cx="65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아우터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991687" y="3066493"/>
            <a:ext cx="495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상의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971456" y="3921646"/>
            <a:ext cx="65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원피스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025211" y="4863102"/>
            <a:ext cx="495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하의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054303" y="5631952"/>
            <a:ext cx="563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</a:t>
            </a:r>
            <a:endParaRPr lang="en-US" sz="1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17846" y="642532"/>
            <a:ext cx="3432919" cy="5977315"/>
            <a:chOff x="517846" y="642532"/>
            <a:chExt cx="3432919" cy="5977315"/>
          </a:xfrm>
        </p:grpSpPr>
        <p:pic>
          <p:nvPicPr>
            <p:cNvPr id="4" name="Picture 3" descr="IMG_189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846" y="642532"/>
              <a:ext cx="3394963" cy="597731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55567" y="1597770"/>
              <a:ext cx="3344667" cy="1446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7847" y="2641481"/>
              <a:ext cx="3369813" cy="62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227" y="3032798"/>
              <a:ext cx="3344667" cy="1595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25564" y="2746672"/>
              <a:ext cx="1349197" cy="717443"/>
              <a:chOff x="1318793" y="2759001"/>
              <a:chExt cx="1349197" cy="717443"/>
            </a:xfrm>
          </p:grpSpPr>
          <p:pic>
            <p:nvPicPr>
              <p:cNvPr id="9" name="Picture 8" descr="스크린샷 2016-02-21 오후 8.52.24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06" r="10195"/>
              <a:stretch/>
            </p:blipFill>
            <p:spPr>
              <a:xfrm>
                <a:off x="2152382" y="2813190"/>
                <a:ext cx="515608" cy="663254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2" name="Picture 11" descr="스크린샷 2016-02-21 오후 8.57.36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20" t="1283" r="6870"/>
              <a:stretch/>
            </p:blipFill>
            <p:spPr>
              <a:xfrm flipH="1">
                <a:off x="1318793" y="2779804"/>
                <a:ext cx="420101" cy="687330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1" name="Picture 10" descr="스크린샷 2016-02-21 오후 8.51.03.png"/>
              <p:cNvPicPr>
                <a:picLocks noChangeAspect="1"/>
              </p:cNvPicPr>
              <p:nvPr/>
            </p:nvPicPr>
            <p:blipFill rotWithShape="1">
              <a:blip r:embed="rId5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88" t="1834" r="7644"/>
              <a:stretch/>
            </p:blipFill>
            <p:spPr>
              <a:xfrm>
                <a:off x="1750090" y="2759001"/>
                <a:ext cx="440092" cy="667414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627666" y="1673219"/>
              <a:ext cx="1656602" cy="784352"/>
              <a:chOff x="1108575" y="1673219"/>
              <a:chExt cx="1656602" cy="784352"/>
            </a:xfrm>
          </p:grpSpPr>
          <p:pic>
            <p:nvPicPr>
              <p:cNvPr id="19" name="Picture 18" descr="스크린샷 2016-02-21 오후 9.20.19.png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706"/>
              <a:stretch/>
            </p:blipFill>
            <p:spPr>
              <a:xfrm>
                <a:off x="1549883" y="1710942"/>
                <a:ext cx="702356" cy="691615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7" name="Picture 16" descr="스크린샷 2016-02-21 오후 9.19.12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8574" y="1673219"/>
                <a:ext cx="716603" cy="734056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pic>
            <p:nvPicPr>
              <p:cNvPr id="18" name="Picture 17" descr="스크린샷 2016-02-21 오후 9.18.43.png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60" t="1834" r="9768"/>
              <a:stretch/>
            </p:blipFill>
            <p:spPr>
              <a:xfrm>
                <a:off x="1108575" y="1742363"/>
                <a:ext cx="578403" cy="715208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530422" y="3584595"/>
              <a:ext cx="3256647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3741" y="4027712"/>
              <a:ext cx="3344667" cy="1595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167" y="4618731"/>
              <a:ext cx="3303920" cy="4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스크린샷 2016-02-21 오후 8.51.45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077" y="3672863"/>
              <a:ext cx="657906" cy="754719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26" name="Picture 25" descr="스크린샷 2016-02-21 오후 9.33.23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0" r="12220"/>
            <a:stretch/>
          </p:blipFill>
          <p:spPr>
            <a:xfrm>
              <a:off x="856687" y="3684946"/>
              <a:ext cx="549349" cy="784353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sp>
          <p:nvSpPr>
            <p:cNvPr id="27" name="Rectangle 26"/>
            <p:cNvSpPr/>
            <p:nvPr/>
          </p:nvSpPr>
          <p:spPr>
            <a:xfrm>
              <a:off x="517846" y="1270825"/>
              <a:ext cx="45719" cy="484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2925554" y="1674722"/>
              <a:ext cx="45719" cy="3796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569656" y="1616424"/>
              <a:ext cx="326771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스크린샷 2016-02-21 오후 9.43.52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1" t="8639" r="3982" b="10833"/>
            <a:stretch/>
          </p:blipFill>
          <p:spPr>
            <a:xfrm>
              <a:off x="3082930" y="3974414"/>
              <a:ext cx="478296" cy="326944"/>
            </a:xfrm>
            <a:prstGeom prst="rect">
              <a:avLst/>
            </a:prstGeom>
          </p:spPr>
        </p:pic>
        <p:pic>
          <p:nvPicPr>
            <p:cNvPr id="42" name="Picture 41" descr="스크린샷 2016-02-21 오후 9.31.3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8" t="1467" r="3298"/>
            <a:stretch/>
          </p:blipFill>
          <p:spPr>
            <a:xfrm>
              <a:off x="1044620" y="4693417"/>
              <a:ext cx="383858" cy="704190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44" name="Picture 43" descr="스크린샷 2016-02-21 오후 9.19.32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4584" r="6899" b="14737"/>
            <a:stretch/>
          </p:blipFill>
          <p:spPr>
            <a:xfrm>
              <a:off x="1532275" y="4728901"/>
              <a:ext cx="596518" cy="528142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45" name="Picture 44" descr="스크린샷 2016-02-21 오후 9.53.35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964" y="2867203"/>
              <a:ext cx="633070" cy="569253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46" name="Picture 45" descr="스크린샷 2016-02-21 오후 9.55.37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3963" y="1836693"/>
              <a:ext cx="584713" cy="717474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sp>
          <p:nvSpPr>
            <p:cNvPr id="47" name="Rectangle 46"/>
            <p:cNvSpPr/>
            <p:nvPr/>
          </p:nvSpPr>
          <p:spPr>
            <a:xfrm flipH="1">
              <a:off x="3744373" y="1663649"/>
              <a:ext cx="45719" cy="4473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5567" y="5621717"/>
              <a:ext cx="3193781" cy="490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9741" y="5462822"/>
              <a:ext cx="3193779" cy="582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ㅋ</a:t>
              </a:r>
              <a:endParaRPr lang="en-US" dirty="0"/>
            </a:p>
          </p:txBody>
        </p:sp>
        <p:pic>
          <p:nvPicPr>
            <p:cNvPr id="68" name="Picture 67" descr="스크린샷 2016-02-21 오후 8.52.24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183" y="5672015"/>
              <a:ext cx="365809" cy="369385"/>
            </a:xfrm>
            <a:prstGeom prst="rect">
              <a:avLst/>
            </a:prstGeom>
          </p:spPr>
        </p:pic>
        <p:pic>
          <p:nvPicPr>
            <p:cNvPr id="69" name="Picture 68" descr="스크린샷 2016-02-21 오후 8.57.36.png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5" r="8746"/>
            <a:stretch/>
          </p:blipFill>
          <p:spPr>
            <a:xfrm>
              <a:off x="1913553" y="5672016"/>
              <a:ext cx="273455" cy="356809"/>
            </a:xfrm>
            <a:prstGeom prst="rect">
              <a:avLst/>
            </a:prstGeom>
          </p:spPr>
        </p:pic>
        <p:pic>
          <p:nvPicPr>
            <p:cNvPr id="70" name="Picture 69" descr="스크린샷 2016-02-21 오후 9.19.12.png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4250"/>
            <a:stretch/>
          </p:blipFill>
          <p:spPr>
            <a:xfrm>
              <a:off x="2341069" y="5650351"/>
              <a:ext cx="314348" cy="378476"/>
            </a:xfrm>
            <a:prstGeom prst="rect">
              <a:avLst/>
            </a:prstGeom>
          </p:spPr>
        </p:pic>
        <p:pic>
          <p:nvPicPr>
            <p:cNvPr id="71" name="Picture 70" descr="스크린샷 2016-02-21 오후 9.19.32.png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6" t="5134" r="5542" b="14554"/>
            <a:stretch/>
          </p:blipFill>
          <p:spPr>
            <a:xfrm>
              <a:off x="2756008" y="5696762"/>
              <a:ext cx="314347" cy="277050"/>
            </a:xfrm>
            <a:prstGeom prst="rect">
              <a:avLst/>
            </a:prstGeom>
          </p:spPr>
        </p:pic>
        <p:pic>
          <p:nvPicPr>
            <p:cNvPr id="72" name="Picture 71" descr="스크린샷 2016-02-21 오후 9.20.19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016" r="13021"/>
            <a:stretch/>
          </p:blipFill>
          <p:spPr>
            <a:xfrm>
              <a:off x="984544" y="5709741"/>
              <a:ext cx="303543" cy="293934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60107" y="550047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>
                      <a:lumMod val="65000"/>
                    </a:schemeClr>
                  </a:solidFill>
                </a:rPr>
                <a:t>관련추천상품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L-Shape 74"/>
            <p:cNvSpPr/>
            <p:nvPr/>
          </p:nvSpPr>
          <p:spPr>
            <a:xfrm rot="2900310">
              <a:off x="751212" y="5817632"/>
              <a:ext cx="126881" cy="125621"/>
            </a:xfrm>
            <a:prstGeom prst="corner">
              <a:avLst>
                <a:gd name="adj1" fmla="val 23237"/>
                <a:gd name="adj2" fmla="val 21831"/>
              </a:avLst>
            </a:prstGeom>
            <a:solidFill>
              <a:srgbClr val="F2BBB8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스크린샷 2016-02-21 오후 8.57.36.png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5" r="8746"/>
            <a:stretch/>
          </p:blipFill>
          <p:spPr>
            <a:xfrm>
              <a:off x="3172460" y="5686093"/>
              <a:ext cx="273455" cy="356809"/>
            </a:xfrm>
            <a:prstGeom prst="rect">
              <a:avLst/>
            </a:prstGeom>
          </p:spPr>
        </p:pic>
        <p:sp>
          <p:nvSpPr>
            <p:cNvPr id="77" name="L-Shape 76"/>
            <p:cNvSpPr/>
            <p:nvPr/>
          </p:nvSpPr>
          <p:spPr>
            <a:xfrm rot="2900310" flipH="1" flipV="1">
              <a:off x="3532661" y="5757872"/>
              <a:ext cx="123317" cy="117184"/>
            </a:xfrm>
            <a:prstGeom prst="corner">
              <a:avLst>
                <a:gd name="adj1" fmla="val 14406"/>
                <a:gd name="adj2" fmla="val 14324"/>
              </a:avLst>
            </a:prstGeom>
            <a:solidFill>
              <a:srgbClr val="FF66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60890" y="931304"/>
              <a:ext cx="1433429" cy="276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99796" y="95645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아이핏 옷장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08649" y="1560289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374390" y="2605253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548" y="1563041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64524" y="2605010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61223" y="1574120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D9D9D9"/>
                  </a:solidFill>
                </a:rPr>
                <a:t>[</a:t>
              </a:r>
              <a:r>
                <a:rPr lang="ko-KR" altLang="en-US" sz="1100" dirty="0" smtClean="0">
                  <a:solidFill>
                    <a:srgbClr val="D9D9D9"/>
                  </a:solidFill>
                </a:rPr>
                <a:t> </a:t>
              </a:r>
              <a:endParaRPr lang="en-US" sz="1100" dirty="0">
                <a:solidFill>
                  <a:srgbClr val="D9D9D9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49245" y="2629914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D9D9D9"/>
                  </a:solidFill>
                </a:rPr>
                <a:t>[</a:t>
              </a:r>
              <a:r>
                <a:rPr lang="ko-KR" altLang="en-US" sz="1100" dirty="0" smtClean="0">
                  <a:solidFill>
                    <a:srgbClr val="D9D9D9"/>
                  </a:solidFill>
                </a:rPr>
                <a:t> </a:t>
              </a:r>
              <a:endParaRPr lang="en-US" sz="1100" dirty="0">
                <a:solidFill>
                  <a:srgbClr val="D9D9D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4620" y="3548123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D9D9D9"/>
                  </a:solidFill>
                </a:rPr>
                <a:t>[</a:t>
              </a:r>
              <a:r>
                <a:rPr lang="ko-KR" altLang="en-US" sz="1100" dirty="0" smtClean="0">
                  <a:solidFill>
                    <a:srgbClr val="D9D9D9"/>
                  </a:solidFill>
                </a:rPr>
                <a:t> </a:t>
              </a:r>
              <a:endParaRPr lang="en-US" sz="1100" dirty="0">
                <a:solidFill>
                  <a:srgbClr val="D9D9D9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34860" y="3548123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18309" y="4552607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9667" y="4565429"/>
              <a:ext cx="1043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[</a:t>
              </a:r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50093" y="2226020"/>
              <a:ext cx="29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10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02928" y="4166040"/>
              <a:ext cx="2417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800" dirty="0">
                  <a:solidFill>
                    <a:schemeClr val="bg1"/>
                  </a:solidFill>
                </a:rPr>
                <a:t>3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715671" y="5113183"/>
              <a:ext cx="219748" cy="26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800" dirty="0" smtClean="0">
                  <a:solidFill>
                    <a:schemeClr val="bg1"/>
                  </a:solidFill>
                </a:rPr>
                <a:t>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88564" y="1262948"/>
              <a:ext cx="45719" cy="484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667621" y="1307651"/>
              <a:ext cx="283144" cy="4832185"/>
              <a:chOff x="3667621" y="1307651"/>
              <a:chExt cx="283144" cy="4832185"/>
            </a:xfrm>
          </p:grpSpPr>
          <p:pic>
            <p:nvPicPr>
              <p:cNvPr id="108" name="Picture 107" descr="스크린샷 2016-02-21 오후 10.58.11.pn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621" y="1660739"/>
                <a:ext cx="259342" cy="1005645"/>
              </a:xfrm>
              <a:prstGeom prst="rect">
                <a:avLst/>
              </a:prstGeom>
            </p:spPr>
          </p:pic>
          <p:pic>
            <p:nvPicPr>
              <p:cNvPr id="110" name="Picture 109" descr="스크린샷 2016-02-21 오후 10.58.11.pn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1464" y="2672809"/>
                <a:ext cx="245254" cy="951016"/>
              </a:xfrm>
              <a:prstGeom prst="rect">
                <a:avLst/>
              </a:prstGeom>
            </p:spPr>
          </p:pic>
          <p:pic>
            <p:nvPicPr>
              <p:cNvPr id="111" name="Picture 110" descr="스크린샷 2016-02-21 오후 10.58.11.pn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976" y="3642819"/>
                <a:ext cx="245254" cy="951016"/>
              </a:xfrm>
              <a:prstGeom prst="rect">
                <a:avLst/>
              </a:prstGeom>
            </p:spPr>
          </p:pic>
          <p:pic>
            <p:nvPicPr>
              <p:cNvPr id="112" name="Picture 111" descr="스크린샷 2016-02-21 오후 11.00.31.png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013" y="4614826"/>
                <a:ext cx="257752" cy="870922"/>
              </a:xfrm>
              <a:prstGeom prst="rect">
                <a:avLst/>
              </a:prstGeom>
            </p:spPr>
          </p:pic>
          <p:pic>
            <p:nvPicPr>
              <p:cNvPr id="64" name="Picture 63" descr="스크린샷 2016-02-21 오후 10.58.11.png"/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825" b="37201"/>
              <a:stretch/>
            </p:blipFill>
            <p:spPr>
              <a:xfrm>
                <a:off x="3699737" y="5533608"/>
                <a:ext cx="209554" cy="606228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3707768" y="5635453"/>
                <a:ext cx="219748" cy="26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ko-KR" sz="800" dirty="0" smtClean="0">
                    <a:solidFill>
                      <a:schemeClr val="bg1"/>
                    </a:solidFill>
                  </a:rPr>
                  <a:t>2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0" name="Picture 79" descr="스크린샷 2016-02-21 오후 10.58.11.png"/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-5884" b="-157075"/>
              <a:stretch/>
            </p:blipFill>
            <p:spPr>
              <a:xfrm>
                <a:off x="3686886" y="1307651"/>
                <a:ext cx="221953" cy="790367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590663" y="1664414"/>
              <a:ext cx="752174" cy="973990"/>
            </a:xfrm>
            <a:prstGeom prst="rect">
              <a:avLst/>
            </a:prstGeom>
            <a:solidFill>
              <a:srgbClr val="F2BBB8">
                <a:alpha val="4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621" y="2692172"/>
              <a:ext cx="661428" cy="883235"/>
            </a:xfrm>
            <a:prstGeom prst="rect">
              <a:avLst/>
            </a:prstGeom>
            <a:solidFill>
              <a:srgbClr val="F2BBB8">
                <a:alpha val="4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47125" y="4664810"/>
              <a:ext cx="752174" cy="796932"/>
            </a:xfrm>
            <a:prstGeom prst="rect">
              <a:avLst/>
            </a:prstGeom>
            <a:solidFill>
              <a:srgbClr val="F2BBB8">
                <a:alpha val="4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1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878205" y="1326013"/>
            <a:ext cx="457824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3</a:t>
            </a:r>
            <a:r>
              <a:rPr lang="en-US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.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코디 페이지 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 </a:t>
            </a:r>
            <a:endParaRPr lang="en-US" altLang="ko-KR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왼쪽 사이드 아이템서랍별로 원하는 아이템을 다른 상품으로 </a:t>
            </a:r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교체를 원할시 </a:t>
            </a:r>
            <a:r>
              <a:rPr lang="en-US" altLang="ko-KR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,</a:t>
            </a:r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해당아이템서랍을 터치하면</a:t>
            </a:r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sz="1400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* 아우터 서랍이 오른쪽으로 밀려서 나와 자유롭게 초이스</a:t>
            </a:r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할 수 있도록 구성 </a:t>
            </a:r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sz="1400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>
                <a:latin typeface="Apple SD 산돌고딕 Neo 일반체"/>
                <a:ea typeface="Apple SD 산돌고딕 Neo 일반체"/>
                <a:cs typeface="Apple SD 산돌고딕 Neo 일반체"/>
              </a:rPr>
              <a:t>*</a:t>
            </a:r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코디페이지에서 매칭한 제품들을 토탈로 </a:t>
            </a:r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가격까지 보여줄 수 있는 </a:t>
            </a:r>
            <a:r>
              <a:rPr lang="ko-KR" altLang="ko-KR" sz="1400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가 예산 페이지로 구성</a:t>
            </a:r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sz="1400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합리적인 소비까지 도와준다</a:t>
            </a:r>
            <a:r>
              <a:rPr lang="en-US" altLang="ko-KR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.</a:t>
            </a:r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</a:t>
            </a:r>
            <a:r>
              <a:rPr lang="en-US" altLang="ko-KR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(</a:t>
            </a:r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영수증 느낌디자인</a:t>
            </a:r>
            <a:r>
              <a:rPr lang="en-US" altLang="ko-KR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)</a:t>
            </a:r>
          </a:p>
          <a:p>
            <a:endParaRPr lang="en-US" altLang="ko-KR" sz="1400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*</a:t>
            </a:r>
            <a:r>
              <a:rPr lang="en-US" altLang="ko-KR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QR </a:t>
            </a:r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코드인식으로</a:t>
            </a:r>
            <a:r>
              <a:rPr lang="ko-KR" altLang="ko-KR" sz="1400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sz="14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친구옷장 공유기능 있음 </a:t>
            </a:r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sz="1400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sz="14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1629" y="554804"/>
            <a:ext cx="3632168" cy="6026550"/>
            <a:chOff x="461629" y="554804"/>
            <a:chExt cx="3632168" cy="6026550"/>
          </a:xfrm>
        </p:grpSpPr>
        <p:grpSp>
          <p:nvGrpSpPr>
            <p:cNvPr id="2" name="Group 1"/>
            <p:cNvGrpSpPr/>
            <p:nvPr/>
          </p:nvGrpSpPr>
          <p:grpSpPr>
            <a:xfrm>
              <a:off x="508664" y="554804"/>
              <a:ext cx="3585133" cy="6026550"/>
              <a:chOff x="504580" y="841422"/>
              <a:chExt cx="3248061" cy="5739932"/>
            </a:xfrm>
          </p:grpSpPr>
          <p:pic>
            <p:nvPicPr>
              <p:cNvPr id="4" name="Picture 3" descr="IMG_189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80" y="841422"/>
                <a:ext cx="3248061" cy="5739932"/>
              </a:xfrm>
              <a:prstGeom prst="rect">
                <a:avLst/>
              </a:prstGeom>
            </p:spPr>
          </p:pic>
          <p:pic>
            <p:nvPicPr>
              <p:cNvPr id="13" name="Picture 12" descr="코디이미지.jp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5" t="7258" r="3065" b="3872"/>
              <a:stretch/>
            </p:blipFill>
            <p:spPr>
              <a:xfrm>
                <a:off x="1005914" y="2125147"/>
                <a:ext cx="2301029" cy="340778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710054" y="5671250"/>
                <a:ext cx="98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FFFF"/>
                    </a:solidFill>
                  </a:rPr>
                  <a:t>바로구매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L-Shape 18"/>
              <p:cNvSpPr/>
              <p:nvPr/>
            </p:nvSpPr>
            <p:spPr>
              <a:xfrm rot="2900310">
                <a:off x="681785" y="3622862"/>
                <a:ext cx="197353" cy="206908"/>
              </a:xfrm>
              <a:prstGeom prst="corner">
                <a:avLst>
                  <a:gd name="adj1" fmla="val 23237"/>
                  <a:gd name="adj2" fmla="val 21831"/>
                </a:avLst>
              </a:prstGeom>
              <a:solidFill>
                <a:srgbClr val="F2BBB8"/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17891" y="1627427"/>
              <a:ext cx="542552" cy="3908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1629" y="1221348"/>
              <a:ext cx="364530" cy="4856843"/>
              <a:chOff x="3667621" y="1307651"/>
              <a:chExt cx="283144" cy="4832185"/>
            </a:xfrm>
          </p:grpSpPr>
          <p:pic>
            <p:nvPicPr>
              <p:cNvPr id="11" name="Picture 10" descr="스크린샷 2016-02-21 오후 10.58.1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621" y="1660739"/>
                <a:ext cx="259342" cy="1005645"/>
              </a:xfrm>
              <a:prstGeom prst="rect">
                <a:avLst/>
              </a:prstGeom>
            </p:spPr>
          </p:pic>
          <p:pic>
            <p:nvPicPr>
              <p:cNvPr id="12" name="Picture 11" descr="스크린샷 2016-02-21 오후 10.58.1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1464" y="2672809"/>
                <a:ext cx="245254" cy="951016"/>
              </a:xfrm>
              <a:prstGeom prst="rect">
                <a:avLst/>
              </a:prstGeom>
            </p:spPr>
          </p:pic>
          <p:pic>
            <p:nvPicPr>
              <p:cNvPr id="17" name="Picture 16" descr="스크린샷 2016-02-21 오후 10.58.1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976" y="3642819"/>
                <a:ext cx="245254" cy="951016"/>
              </a:xfrm>
              <a:prstGeom prst="rect">
                <a:avLst/>
              </a:prstGeom>
            </p:spPr>
          </p:pic>
          <p:pic>
            <p:nvPicPr>
              <p:cNvPr id="18" name="Picture 17" descr="스크린샷 2016-02-21 오후 11.00.31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013" y="4614826"/>
                <a:ext cx="257752" cy="870922"/>
              </a:xfrm>
              <a:prstGeom prst="rect">
                <a:avLst/>
              </a:prstGeom>
            </p:spPr>
          </p:pic>
          <p:pic>
            <p:nvPicPr>
              <p:cNvPr id="21" name="Picture 20" descr="스크린샷 2016-02-21 오후 10.58.11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825" b="37201"/>
              <a:stretch/>
            </p:blipFill>
            <p:spPr>
              <a:xfrm>
                <a:off x="3699737" y="5533608"/>
                <a:ext cx="209554" cy="606228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707768" y="5635453"/>
                <a:ext cx="219748" cy="26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ko-KR" sz="800" dirty="0" smtClean="0">
                    <a:solidFill>
                      <a:schemeClr val="bg1"/>
                    </a:solidFill>
                  </a:rPr>
                  <a:t>2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3" name="Picture 22" descr="스크린샷 2016-02-21 오후 10.58.11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-5884" b="-157075"/>
              <a:stretch/>
            </p:blipFill>
            <p:spPr>
              <a:xfrm>
                <a:off x="3686886" y="1307651"/>
                <a:ext cx="221953" cy="790367"/>
              </a:xfrm>
              <a:prstGeom prst="rect">
                <a:avLst/>
              </a:prstGeom>
            </p:spPr>
          </p:pic>
        </p:grpSp>
        <p:pic>
          <p:nvPicPr>
            <p:cNvPr id="5" name="Picture 4" descr="스크린샷 2016-02-22 오전 10.34.5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19" y="1624915"/>
              <a:ext cx="2425700" cy="91485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684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7930"/>
            <a:ext cx="10515600" cy="5839033"/>
          </a:xfrm>
        </p:spPr>
        <p:txBody>
          <a:bodyPr>
            <a:normAutofit fontScale="62500" lnSpcReduction="20000"/>
          </a:bodyPr>
          <a:lstStyle/>
          <a:p>
            <a:r>
              <a:rPr lang="ko-KR" altLang="ko-KR" dirty="0"/>
              <a:t>옷장 변경사항</a:t>
            </a:r>
          </a:p>
          <a:p>
            <a:r>
              <a:rPr lang="en-US" altLang="ko-KR" dirty="0"/>
              <a:t>1. </a:t>
            </a:r>
            <a:r>
              <a:rPr lang="ko-KR" altLang="ko-KR" dirty="0"/>
              <a:t>리스트들이</a:t>
            </a:r>
            <a:r>
              <a:rPr lang="en-US" altLang="ko-KR" dirty="0"/>
              <a:t> 45</a:t>
            </a:r>
            <a:r>
              <a:rPr lang="ko-KR" altLang="ko-KR" dirty="0"/>
              <a:t>도 씩 틀어져</a:t>
            </a:r>
            <a:r>
              <a:rPr lang="en-US" altLang="ko-KR" dirty="0"/>
              <a:t>?? --&gt; </a:t>
            </a:r>
            <a:r>
              <a:rPr lang="ko-KR" altLang="ko-KR" dirty="0"/>
              <a:t>일단 안틀어진 사진으로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ko-KR" altLang="ko-KR" dirty="0" err="1"/>
              <a:t>코디가보여지는</a:t>
            </a:r>
            <a:r>
              <a:rPr lang="ko-KR" altLang="ko-KR" dirty="0"/>
              <a:t> 곳에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ko-KR" altLang="ko-KR" dirty="0"/>
              <a:t>위</a:t>
            </a:r>
            <a:r>
              <a:rPr lang="en-US" altLang="ko-KR" dirty="0"/>
              <a:t>, </a:t>
            </a:r>
            <a:r>
              <a:rPr lang="ko-KR" altLang="ko-KR" dirty="0"/>
              <a:t>아래 버튼 삭제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3. 3D</a:t>
            </a:r>
            <a:r>
              <a:rPr lang="ko-KR" altLang="ko-KR" dirty="0" err="1"/>
              <a:t>피팅</a:t>
            </a:r>
            <a:r>
              <a:rPr lang="ko-KR" altLang="ko-KR" dirty="0"/>
              <a:t> </a:t>
            </a:r>
            <a:r>
              <a:rPr lang="ko-KR" altLang="ko-KR" dirty="0" err="1"/>
              <a:t>버튼이없음</a:t>
            </a:r>
            <a:r>
              <a:rPr lang="en-US" altLang="ko-KR" dirty="0"/>
              <a:t> --&gt; 3d</a:t>
            </a:r>
            <a:r>
              <a:rPr lang="ko-KR" altLang="ko-KR" dirty="0" err="1"/>
              <a:t>피팅</a:t>
            </a:r>
            <a:r>
              <a:rPr lang="en-US" altLang="ko-KR" dirty="0"/>
              <a:t> / </a:t>
            </a:r>
            <a:r>
              <a:rPr lang="ko-KR" altLang="ko-KR" dirty="0"/>
              <a:t>구매버튼 나란히</a:t>
            </a:r>
            <a:r>
              <a:rPr lang="en-US" altLang="ko-KR" dirty="0"/>
              <a:t>(</a:t>
            </a:r>
            <a:r>
              <a:rPr lang="ko-KR" altLang="ko-KR" dirty="0"/>
              <a:t>좌우로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4. -</a:t>
            </a:r>
            <a:r>
              <a:rPr lang="ko-KR" altLang="ko-KR" dirty="0"/>
              <a:t>코디 쪽에서만</a:t>
            </a:r>
            <a:r>
              <a:rPr lang="en-US" altLang="ko-KR" dirty="0"/>
              <a:t> All</a:t>
            </a:r>
            <a:r>
              <a:rPr lang="ko-KR" altLang="ko-KR" dirty="0"/>
              <a:t>이 보여서 전체 </a:t>
            </a:r>
            <a:r>
              <a:rPr lang="ko-KR" altLang="ko-KR" dirty="0" err="1"/>
              <a:t>펼처볼수있게</a:t>
            </a:r>
            <a:r>
              <a:rPr lang="en-US" altLang="ko-KR" dirty="0"/>
              <a:t>.(All</a:t>
            </a:r>
            <a:r>
              <a:rPr lang="ko-KR" altLang="ko-KR" dirty="0"/>
              <a:t>은 </a:t>
            </a:r>
            <a:r>
              <a:rPr lang="ko-KR" altLang="ko-KR" dirty="0" err="1"/>
              <a:t>아우터</a:t>
            </a:r>
            <a:r>
              <a:rPr lang="ko-KR" altLang="ko-KR" dirty="0"/>
              <a:t> 버튼 옆으로 나란히 </a:t>
            </a:r>
            <a:r>
              <a:rPr lang="ko-KR" altLang="ko-KR" dirty="0" err="1"/>
              <a:t>색깔다르게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    </a:t>
            </a:r>
            <a:r>
              <a:rPr lang="ko-KR" altLang="ko-KR" dirty="0" err="1"/>
              <a:t>옷장쪽에서는</a:t>
            </a:r>
            <a:r>
              <a:rPr lang="en-US" altLang="ko-KR" dirty="0"/>
              <a:t> All</a:t>
            </a:r>
            <a:r>
              <a:rPr lang="ko-KR" altLang="ko-KR" dirty="0"/>
              <a:t>버튼이 </a:t>
            </a:r>
            <a:r>
              <a:rPr lang="ko-KR" altLang="ko-KR" dirty="0" err="1"/>
              <a:t>코디하기</a:t>
            </a:r>
            <a:r>
              <a:rPr lang="ko-KR" altLang="ko-KR" dirty="0"/>
              <a:t> 버튼으로 </a:t>
            </a:r>
            <a:r>
              <a:rPr lang="ko-KR" altLang="ko-KR" dirty="0" err="1"/>
              <a:t>바껴서</a:t>
            </a:r>
            <a:r>
              <a:rPr lang="ko-KR" altLang="ko-KR" dirty="0"/>
              <a:t> </a:t>
            </a:r>
            <a:r>
              <a:rPr lang="ko-KR" altLang="ko-KR" dirty="0" err="1"/>
              <a:t>버튼눌렸을때</a:t>
            </a:r>
            <a:r>
              <a:rPr lang="ko-KR" altLang="ko-KR" dirty="0"/>
              <a:t> 오른쪽페이지로 </a:t>
            </a:r>
            <a:r>
              <a:rPr lang="ko-KR" altLang="ko-KR" dirty="0" err="1"/>
              <a:t>이동할수</a:t>
            </a:r>
            <a:r>
              <a:rPr lang="ko-KR" altLang="ko-KR" dirty="0"/>
              <a:t> 있도록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5. </a:t>
            </a:r>
            <a:r>
              <a:rPr lang="ko-KR" altLang="ko-KR" dirty="0" err="1"/>
              <a:t>아우터</a:t>
            </a:r>
            <a:r>
              <a:rPr lang="en-US" altLang="ko-KR" dirty="0"/>
              <a:t>, </a:t>
            </a:r>
            <a:r>
              <a:rPr lang="ko-KR" altLang="ko-KR" dirty="0"/>
              <a:t>상의</a:t>
            </a:r>
            <a:r>
              <a:rPr lang="en-US" altLang="ko-KR" dirty="0"/>
              <a:t>, </a:t>
            </a:r>
            <a:r>
              <a:rPr lang="ko-KR" altLang="ko-KR" dirty="0"/>
              <a:t>원피스</a:t>
            </a:r>
            <a:r>
              <a:rPr lang="en-US" altLang="ko-KR" dirty="0"/>
              <a:t> ,</a:t>
            </a:r>
            <a:r>
              <a:rPr lang="ko-KR" altLang="ko-KR" dirty="0"/>
              <a:t>하의</a:t>
            </a:r>
            <a:r>
              <a:rPr lang="en-US" altLang="ko-KR" dirty="0"/>
              <a:t>, </a:t>
            </a:r>
            <a:r>
              <a:rPr lang="en-US" altLang="ko-KR" dirty="0" err="1"/>
              <a:t>acc</a:t>
            </a:r>
            <a:r>
              <a:rPr lang="en-US" altLang="ko-KR" dirty="0"/>
              <a:t> </a:t>
            </a:r>
            <a:r>
              <a:rPr lang="ko-KR" altLang="ko-KR" dirty="0"/>
              <a:t>넓혀서 디자인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6.</a:t>
            </a:r>
            <a:r>
              <a:rPr lang="ko-KR" altLang="ko-KR" dirty="0"/>
              <a:t>관련추천상품</a:t>
            </a:r>
            <a:r>
              <a:rPr lang="en-US" altLang="ko-KR" dirty="0"/>
              <a:t> --&gt;  Total </a:t>
            </a:r>
            <a:r>
              <a:rPr lang="ko-KR" altLang="ko-KR" dirty="0"/>
              <a:t>밑으로 추천 밑으로 낱개</a:t>
            </a:r>
            <a:r>
              <a:rPr lang="en-US" altLang="ko-KR" dirty="0"/>
              <a:t> (</a:t>
            </a:r>
            <a:r>
              <a:rPr lang="ko-KR" altLang="ko-KR" dirty="0" err="1"/>
              <a:t>코디연관</a:t>
            </a:r>
            <a:r>
              <a:rPr lang="en-US" altLang="ko-KR" dirty="0"/>
              <a:t>), [</a:t>
            </a:r>
            <a:r>
              <a:rPr lang="ko-KR" altLang="ko-KR" dirty="0"/>
              <a:t>위에서부터 </a:t>
            </a:r>
            <a:r>
              <a:rPr lang="ko-KR" altLang="ko-KR" dirty="0" err="1"/>
              <a:t>총금액</a:t>
            </a:r>
            <a:r>
              <a:rPr lang="en-US" altLang="ko-KR" dirty="0"/>
              <a:t>, </a:t>
            </a:r>
            <a:r>
              <a:rPr lang="ko-KR" altLang="ko-KR" dirty="0"/>
              <a:t>추천상품</a:t>
            </a:r>
            <a:r>
              <a:rPr lang="en-US" altLang="ko-KR" dirty="0"/>
              <a:t>, </a:t>
            </a:r>
            <a:r>
              <a:rPr lang="ko-KR" altLang="ko-KR" dirty="0" err="1"/>
              <a:t>단품가격리스트</a:t>
            </a:r>
            <a:r>
              <a:rPr lang="en-US" altLang="ko-KR" dirty="0"/>
              <a:t>]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7. </a:t>
            </a:r>
            <a:r>
              <a:rPr lang="ko-KR" altLang="ko-KR" dirty="0"/>
              <a:t>아이템 </a:t>
            </a:r>
            <a:r>
              <a:rPr lang="ko-KR" altLang="ko-KR" dirty="0" err="1"/>
              <a:t>클릭할때</a:t>
            </a:r>
            <a:r>
              <a:rPr lang="ko-KR" altLang="ko-KR" dirty="0"/>
              <a:t> </a:t>
            </a:r>
            <a:r>
              <a:rPr lang="ko-KR" altLang="ko-KR" dirty="0" err="1"/>
              <a:t>알림창처럼</a:t>
            </a:r>
            <a:r>
              <a:rPr lang="ko-KR" altLang="ko-KR" dirty="0"/>
              <a:t> 뜨게</a:t>
            </a:r>
            <a:r>
              <a:rPr lang="en-US" altLang="ko-KR" dirty="0"/>
              <a:t> (</a:t>
            </a:r>
            <a:r>
              <a:rPr lang="ko-KR" altLang="ko-KR" dirty="0" err="1"/>
              <a:t>약한느낌으로</a:t>
            </a:r>
            <a:r>
              <a:rPr lang="en-US" altLang="ko-KR" dirty="0"/>
              <a:t>)  &lt;---- </a:t>
            </a:r>
            <a:r>
              <a:rPr lang="ko-KR" altLang="ko-KR" dirty="0"/>
              <a:t>삭제</a:t>
            </a:r>
            <a:r>
              <a:rPr lang="en-US" altLang="ko-KR" dirty="0"/>
              <a:t>(</a:t>
            </a:r>
            <a:r>
              <a:rPr lang="ko-KR" altLang="ko-KR" dirty="0"/>
              <a:t>이상함</a:t>
            </a:r>
            <a:r>
              <a:rPr lang="en-US" altLang="ko-KR" dirty="0"/>
              <a:t>) [</a:t>
            </a:r>
            <a:r>
              <a:rPr lang="ko-KR" altLang="ko-KR" dirty="0" err="1"/>
              <a:t>코디버튼으로</a:t>
            </a:r>
            <a:r>
              <a:rPr lang="ko-KR" altLang="ko-KR" dirty="0"/>
              <a:t> 대체</a:t>
            </a:r>
            <a:r>
              <a:rPr lang="en-US" altLang="ko-KR" dirty="0"/>
              <a:t>]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84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192</Words>
  <Application>Microsoft Office PowerPoint</Application>
  <PresentationFormat>와이드스크린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Apple SD 산돌고딕 Neo 일반체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백태섭</dc:creator>
  <cp:lastModifiedBy>hwan</cp:lastModifiedBy>
  <cp:revision>60</cp:revision>
  <dcterms:created xsi:type="dcterms:W3CDTF">2016-02-21T05:46:21Z</dcterms:created>
  <dcterms:modified xsi:type="dcterms:W3CDTF">2016-02-27T04:08:11Z</dcterms:modified>
</cp:coreProperties>
</file>