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7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5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2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0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3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1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1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2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E8AF0-7BCA-4C3B-8E10-73B4F1D917F0}" type="datetimeFigureOut">
              <a:rPr lang="ko-KR" altLang="en-US" smtClean="0"/>
              <a:t>2016-02-19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688" y="461665"/>
            <a:ext cx="2258952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Site </a:t>
            </a:r>
            <a:r>
              <a:rPr lang="en-US" altLang="ko-KR" sz="2800" b="1" dirty="0"/>
              <a:t>Map </a:t>
            </a:r>
            <a:endParaRPr lang="ko-KR" altLang="ko-KR" b="1" dirty="0"/>
          </a:p>
          <a:p>
            <a:r>
              <a:rPr lang="en-US" altLang="ko-KR" sz="1600" dirty="0"/>
              <a:t>1. </a:t>
            </a:r>
            <a:r>
              <a:rPr lang="ko-KR" altLang="ko-KR" sz="1600" dirty="0"/>
              <a:t>홈</a:t>
            </a:r>
          </a:p>
          <a:p>
            <a:r>
              <a:rPr lang="en-US" altLang="ko-KR" sz="1600" dirty="0"/>
              <a:t>   1.1 </a:t>
            </a:r>
            <a:r>
              <a:rPr lang="ko-KR" altLang="ko-KR" sz="1600" dirty="0"/>
              <a:t>검색 바</a:t>
            </a:r>
          </a:p>
          <a:p>
            <a:r>
              <a:rPr lang="en-US" altLang="ko-KR" sz="1600" dirty="0"/>
              <a:t>      1.1.1 </a:t>
            </a:r>
            <a:r>
              <a:rPr lang="ko-KR" altLang="ko-KR" sz="1600" dirty="0"/>
              <a:t>검색결과</a:t>
            </a:r>
          </a:p>
          <a:p>
            <a:r>
              <a:rPr lang="en-US" altLang="ko-KR" sz="1600" dirty="0"/>
              <a:t>   1.2 </a:t>
            </a:r>
            <a:r>
              <a:rPr lang="ko-KR" altLang="ko-KR" sz="1600" dirty="0"/>
              <a:t>찜</a:t>
            </a:r>
          </a:p>
          <a:p>
            <a:r>
              <a:rPr lang="en-US" altLang="ko-KR" sz="1600" dirty="0"/>
              <a:t>   1.3 </a:t>
            </a:r>
            <a:r>
              <a:rPr lang="ko-KR" altLang="ko-KR" sz="1600" dirty="0"/>
              <a:t>장바구니</a:t>
            </a:r>
          </a:p>
          <a:p>
            <a:r>
              <a:rPr lang="en-US" altLang="ko-KR" sz="1600" dirty="0"/>
              <a:t>   1.4 </a:t>
            </a:r>
            <a:r>
              <a:rPr lang="ko-KR" altLang="ko-KR" sz="1600" dirty="0"/>
              <a:t>옷장</a:t>
            </a:r>
            <a:r>
              <a:rPr lang="en-US" altLang="ko-KR" sz="1600" dirty="0"/>
              <a:t>_</a:t>
            </a:r>
            <a:r>
              <a:rPr lang="ko-KR" altLang="ko-KR" sz="1600" dirty="0"/>
              <a:t>펼침</a:t>
            </a:r>
          </a:p>
          <a:p>
            <a:r>
              <a:rPr lang="en-US" altLang="ko-KR" sz="1600" dirty="0"/>
              <a:t>      1.4.1 </a:t>
            </a:r>
            <a:r>
              <a:rPr lang="ko-KR" altLang="ko-KR" sz="1600" dirty="0"/>
              <a:t>옷장</a:t>
            </a:r>
            <a:r>
              <a:rPr lang="en-US" altLang="ko-KR" sz="1600" dirty="0"/>
              <a:t>_</a:t>
            </a:r>
            <a:r>
              <a:rPr lang="ko-KR" altLang="ko-KR" sz="1600" dirty="0"/>
              <a:t>닫힘</a:t>
            </a:r>
          </a:p>
          <a:p>
            <a:r>
              <a:rPr lang="en-US" altLang="ko-KR" sz="1600" dirty="0"/>
              <a:t>2. </a:t>
            </a:r>
            <a:r>
              <a:rPr lang="ko-KR" altLang="ko-KR" sz="1600" dirty="0"/>
              <a:t>카테고리</a:t>
            </a:r>
          </a:p>
          <a:p>
            <a:r>
              <a:rPr lang="en-US" altLang="ko-KR" sz="1600" dirty="0"/>
              <a:t>   2.1 </a:t>
            </a:r>
            <a:r>
              <a:rPr lang="ko-KR" altLang="ko-KR" sz="1600" dirty="0"/>
              <a:t>상품</a:t>
            </a:r>
            <a:r>
              <a:rPr lang="en-US" altLang="ko-KR" sz="1600" dirty="0"/>
              <a:t>_</a:t>
            </a:r>
            <a:r>
              <a:rPr lang="ko-KR" altLang="ko-KR" sz="1600" dirty="0"/>
              <a:t>리스트</a:t>
            </a:r>
          </a:p>
          <a:p>
            <a:r>
              <a:rPr lang="en-US" altLang="ko-KR" sz="1600" dirty="0"/>
              <a:t>      2.1.1 </a:t>
            </a:r>
            <a:r>
              <a:rPr lang="ko-KR" altLang="ko-KR" sz="1600" dirty="0"/>
              <a:t>상품상세</a:t>
            </a:r>
            <a:r>
              <a:rPr lang="en-US" altLang="ko-KR" sz="1600" dirty="0"/>
              <a:t>_</a:t>
            </a:r>
            <a:r>
              <a:rPr lang="ko-KR" altLang="ko-KR" sz="1600" dirty="0"/>
              <a:t>상단</a:t>
            </a:r>
          </a:p>
          <a:p>
            <a:r>
              <a:rPr lang="en-US" altLang="ko-KR" sz="1600" dirty="0"/>
              <a:t>      2.1.2 </a:t>
            </a:r>
            <a:r>
              <a:rPr lang="ko-KR" altLang="ko-KR" sz="1600" dirty="0"/>
              <a:t>상품상세</a:t>
            </a:r>
            <a:r>
              <a:rPr lang="en-US" altLang="ko-KR" sz="1600" dirty="0"/>
              <a:t>_</a:t>
            </a:r>
            <a:r>
              <a:rPr lang="ko-KR" altLang="ko-KR" sz="1600" dirty="0"/>
              <a:t>하단</a:t>
            </a:r>
          </a:p>
          <a:p>
            <a:r>
              <a:rPr lang="en-US" altLang="ko-KR" sz="1600" dirty="0"/>
              <a:t>3. 3D</a:t>
            </a:r>
            <a:endParaRPr lang="ko-KR" altLang="ko-KR" sz="1600" dirty="0"/>
          </a:p>
          <a:p>
            <a:r>
              <a:rPr lang="en-US" altLang="ko-KR" sz="1600" dirty="0"/>
              <a:t>4. HOT</a:t>
            </a:r>
            <a:endParaRPr lang="ko-KR" altLang="ko-KR" sz="1600" dirty="0"/>
          </a:p>
          <a:p>
            <a:r>
              <a:rPr lang="en-US" altLang="ko-KR" sz="1600" dirty="0"/>
              <a:t>5. MY</a:t>
            </a:r>
            <a:endParaRPr lang="ko-KR" altLang="ko-KR" sz="1600" dirty="0"/>
          </a:p>
          <a:p>
            <a:r>
              <a:rPr lang="en-US" altLang="ko-KR" sz="1600" dirty="0"/>
              <a:t>   5.1 </a:t>
            </a:r>
            <a:r>
              <a:rPr lang="ko-KR" altLang="ko-KR" sz="1600" dirty="0"/>
              <a:t>주문조회</a:t>
            </a:r>
          </a:p>
          <a:p>
            <a:r>
              <a:rPr lang="en-US" altLang="ko-KR" sz="1600" dirty="0"/>
              <a:t>   5.2 </a:t>
            </a:r>
            <a:r>
              <a:rPr lang="ko-KR" altLang="ko-KR" sz="1600" dirty="0"/>
              <a:t>자주하는 질문</a:t>
            </a:r>
          </a:p>
          <a:p>
            <a:r>
              <a:rPr lang="en-US" altLang="ko-KR" sz="1600" dirty="0"/>
              <a:t>   5.3 1:1 </a:t>
            </a:r>
            <a:r>
              <a:rPr lang="ko-KR" altLang="ko-KR" sz="1600" dirty="0"/>
              <a:t>문의</a:t>
            </a:r>
          </a:p>
          <a:p>
            <a:r>
              <a:rPr lang="en-US" altLang="ko-KR" sz="1600" dirty="0"/>
              <a:t>   5.4 </a:t>
            </a:r>
            <a:r>
              <a:rPr lang="ko-KR" altLang="ko-KR" sz="1600" dirty="0"/>
              <a:t>이용안내</a:t>
            </a:r>
          </a:p>
          <a:p>
            <a:r>
              <a:rPr lang="en-US" altLang="ko-KR" sz="1600" dirty="0"/>
              <a:t>   5.5 </a:t>
            </a:r>
            <a:r>
              <a:rPr lang="ko-KR" altLang="ko-KR" sz="1600" dirty="0"/>
              <a:t>로그인</a:t>
            </a:r>
          </a:p>
          <a:p>
            <a:r>
              <a:rPr lang="en-US" altLang="ko-KR" sz="1600" dirty="0"/>
              <a:t>      5.5.1 </a:t>
            </a:r>
            <a:r>
              <a:rPr lang="ko-KR" altLang="ko-KR" sz="1600" dirty="0"/>
              <a:t>회원가입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2575" y="1168400"/>
            <a:ext cx="4083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Story Board</a:t>
            </a:r>
            <a:endParaRPr lang="ko-KR" altLang="en-US" sz="5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1026" name="Picture 2" descr="http://dobe6.startupsite.in/wp-content/uploads/2015/05/%EB%91%90%EB%B9%84%EB%A1%9C%EA%B3%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95300"/>
            <a:ext cx="158459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101" y="0"/>
            <a:ext cx="1866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2.1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_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4038600" cy="68484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4851" y="844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2600" y="24696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72949" y="28389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8014" y="598575"/>
            <a:ext cx="49359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상품이 표시된다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정보가 표시된다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찜을 할 수 있고 찜 개수가 표시된다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3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8801" y="0"/>
            <a:ext cx="223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2.1.1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상단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3981450" cy="68389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00351" y="831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2602" y="2698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06851" y="3392132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79951" y="5695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05151" y="5695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8014" y="598575"/>
            <a:ext cx="49359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상품의 상세이미지들을 슬라이드로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 등이 표시된다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상품의 상세 사진들이 아래로 펼쳐진다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맨 위로 올라간다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카트를</a:t>
            </a:r>
            <a:r>
              <a:rPr lang="ko-KR" altLang="en-US" dirty="0" smtClean="0"/>
              <a:t> 펼쳐 옵션을 선택할 수 있다</a:t>
            </a:r>
            <a:r>
              <a:rPr lang="en-US" altLang="ko-KR" dirty="0" smtClean="0"/>
              <a:t>.(2.1.2)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추가 </a:t>
            </a:r>
            <a:r>
              <a:rPr lang="en-US" altLang="ko-KR" dirty="0" smtClean="0">
                <a:sym typeface="Wingdings" panose="05000000000000000000" pitchFamily="2" charset="2"/>
              </a:rPr>
              <a:t> 1) 3D</a:t>
            </a:r>
            <a:r>
              <a:rPr lang="ko-KR" altLang="en-US" dirty="0" err="1" smtClean="0">
                <a:sym typeface="Wingdings" panose="05000000000000000000" pitchFamily="2" charset="2"/>
              </a:rPr>
              <a:t>피팅버튼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2) SNS</a:t>
            </a:r>
            <a:r>
              <a:rPr lang="ko-KR" altLang="en-US" dirty="0" smtClean="0">
                <a:sym typeface="Wingdings" panose="05000000000000000000" pitchFamily="2" charset="2"/>
              </a:rPr>
              <a:t>공유</a:t>
            </a:r>
            <a:r>
              <a:rPr lang="en-US" altLang="ko-KR" dirty="0" smtClean="0">
                <a:sym typeface="Wingdings" panose="05000000000000000000" pitchFamily="2" charset="2"/>
              </a:rPr>
              <a:t>, 3) </a:t>
            </a:r>
            <a:r>
              <a:rPr lang="ko-KR" altLang="en-US" smtClean="0">
                <a:sym typeface="Wingdings" panose="05000000000000000000" pitchFamily="2" charset="2"/>
              </a:rPr>
              <a:t>코디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14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1501" y="0"/>
            <a:ext cx="2222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2.1.2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하단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105275" cy="6905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9351" y="1910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06751" y="4806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51757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6751" y="6203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52637" y="6203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08014" y="598575"/>
            <a:ext cx="4935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리뷰를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카트를</a:t>
            </a:r>
            <a:r>
              <a:rPr lang="ko-KR" altLang="en-US" dirty="0" smtClean="0"/>
              <a:t> 접을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상품의 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 등을 선택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합계 금액이 표시 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장바구니에 담는다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즉시 결제를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2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1737" y="0"/>
            <a:ext cx="1162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3D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0025" cy="6819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1151" y="1555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43402" y="22537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43402" y="4876800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8014" y="598575"/>
            <a:ext cx="4935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옷장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찜</a:t>
            </a:r>
            <a:r>
              <a:rPr lang="en-US" altLang="ko-KR" dirty="0" smtClean="0"/>
              <a:t>,</a:t>
            </a:r>
            <a:r>
              <a:rPr lang="ko-KR" altLang="en-US" dirty="0" smtClean="0"/>
              <a:t>장바구니 아이콘이 중간에 표시된다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체형 별 추천상품이나 </a:t>
            </a:r>
            <a:r>
              <a:rPr lang="ko-KR" altLang="en-US" dirty="0" err="1" smtClean="0"/>
              <a:t>두비의</a:t>
            </a:r>
            <a:r>
              <a:rPr lang="ko-KR" altLang="en-US" dirty="0" smtClean="0"/>
              <a:t> 추천상품을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전체 </a:t>
            </a:r>
            <a:r>
              <a:rPr lang="en-US" altLang="ko-KR" dirty="0" smtClean="0"/>
              <a:t>3D </a:t>
            </a:r>
            <a:r>
              <a:rPr lang="ko-KR" altLang="en-US" dirty="0" err="1" smtClean="0"/>
              <a:t>피팅</a:t>
            </a:r>
            <a:r>
              <a:rPr lang="ko-KR" altLang="en-US" dirty="0" smtClean="0"/>
              <a:t> 가능 상품을 보여준다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1737" y="0"/>
            <a:ext cx="1162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Hot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48125" cy="6848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19351" y="19235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08564" y="1738868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8014" y="598575"/>
            <a:ext cx="493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브랜드의 상품이 노출된다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정보들을 보여준다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3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1737" y="0"/>
            <a:ext cx="1162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마이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279900" cy="69911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43251" y="6916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0951" y="1647887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8014" y="598575"/>
            <a:ext cx="49359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서비스 전체의 구조나 흐름을 </a:t>
            </a:r>
            <a:r>
              <a:rPr lang="ko-KR" altLang="en-US" dirty="0" err="1" smtClean="0"/>
              <a:t>인포그램</a:t>
            </a:r>
            <a:r>
              <a:rPr lang="ko-KR" altLang="en-US" dirty="0" smtClean="0"/>
              <a:t> 형태로 간략하게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주문조회로 이동한다</a:t>
            </a:r>
            <a:r>
              <a:rPr lang="en-US" altLang="ko-KR" dirty="0" smtClean="0"/>
              <a:t>.(5.1)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자주하는 질문으로 이동한다</a:t>
            </a:r>
            <a:r>
              <a:rPr lang="en-US" altLang="ko-KR" dirty="0" smtClean="0"/>
              <a:t>.(5.2)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1:1</a:t>
            </a:r>
            <a:r>
              <a:rPr lang="ko-KR" altLang="en-US" dirty="0" smtClean="0"/>
              <a:t>문의로 이동한다</a:t>
            </a:r>
            <a:r>
              <a:rPr lang="en-US" altLang="ko-KR" dirty="0" smtClean="0"/>
              <a:t>.(5.3)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이용안내로 이동한다</a:t>
            </a:r>
            <a:r>
              <a:rPr lang="en-US" altLang="ko-KR" dirty="0" smtClean="0"/>
              <a:t>.(5.4)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로그인으로</a:t>
            </a:r>
            <a:r>
              <a:rPr lang="ko-KR" altLang="en-US" dirty="0" smtClean="0"/>
              <a:t> 이동한다</a:t>
            </a:r>
            <a:r>
              <a:rPr lang="en-US" altLang="ko-KR" dirty="0" smtClean="0"/>
              <a:t>.(5.5)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0951" y="23529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0951" y="28528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20951" y="35324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14400" y="49178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2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1" y="0"/>
            <a:ext cx="15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5.1 </a:t>
            </a:r>
            <a:r>
              <a:rPr lang="ko-KR" altLang="en-US" dirty="0" smtClean="0"/>
              <a:t>주문조회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203700" cy="68596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5251" y="767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38651" y="19235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54149" y="57589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8014" y="598575"/>
            <a:ext cx="49359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주문한 상품을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구매 완료한 상품에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리뷰를 </a:t>
            </a:r>
            <a:r>
              <a:rPr lang="ko-KR" altLang="en-US" dirty="0" err="1" smtClean="0"/>
              <a:t>별점과</a:t>
            </a:r>
            <a:r>
              <a:rPr lang="ko-KR" altLang="en-US" dirty="0" smtClean="0"/>
              <a:t> 함께 작성할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한번 리뷰를 작성하면 다시 작성하거나 수정할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9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12000" y="0"/>
            <a:ext cx="2032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5.2 </a:t>
            </a:r>
            <a:r>
              <a:rPr lang="ko-KR" altLang="en-US" dirty="0" smtClean="0"/>
              <a:t>자주하는 질문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219811" cy="67329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4951" y="14917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99453" y="2291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8014" y="598575"/>
            <a:ext cx="493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탭 하여 내용을 볼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내용을 보여준다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6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83501" y="0"/>
            <a:ext cx="1460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5.3 1:1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67828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8751" y="958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8251" y="1479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48251" y="401954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56000" y="4908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8014" y="598575"/>
            <a:ext cx="49359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문의의 종류를 선택한다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제목 및 내용을 작성한다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문의한다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이전에 문의한 내용을 탭 하여 확인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0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8101" y="0"/>
            <a:ext cx="1485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5.4 </a:t>
            </a:r>
            <a:r>
              <a:rPr lang="ko-KR" altLang="en-US" dirty="0" smtClean="0"/>
              <a:t>이용안내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1000" cy="6877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44851" y="2228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95851" y="3253859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8014" y="598575"/>
            <a:ext cx="493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이용안내 이미지를 슬라이드 하여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이전 또는 다음으로 이동할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6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29075" cy="6848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0" y="-273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518" y="1573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99038" y="2292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19138" y="2292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13576" y="2292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22794" y="70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47606" y="70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0267" y="13388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⑦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38016" y="22276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76658" y="61574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⑨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00874" y="4457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08014" y="598575"/>
            <a:ext cx="493598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옷장으로 이동한다</a:t>
            </a:r>
            <a:r>
              <a:rPr lang="en-US" altLang="ko-KR" dirty="0" smtClean="0"/>
              <a:t>.(1.4)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검색창을</a:t>
            </a:r>
            <a:r>
              <a:rPr lang="ko-KR" altLang="en-US" dirty="0" smtClean="0"/>
              <a:t> 터치하여 검색기능으로 이동한다</a:t>
            </a:r>
            <a:r>
              <a:rPr lang="en-US" altLang="ko-KR" dirty="0" smtClean="0"/>
              <a:t>. (1.1)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찜 목록으로 이동한다</a:t>
            </a:r>
            <a:r>
              <a:rPr lang="en-US" altLang="ko-KR" dirty="0" smtClean="0"/>
              <a:t>.(1.2)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장바구니로 이동한다</a:t>
            </a:r>
            <a:r>
              <a:rPr lang="en-US" altLang="ko-KR" dirty="0" smtClean="0"/>
              <a:t>.(1.3)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신상 아이템을 보여준다</a:t>
            </a:r>
            <a:r>
              <a:rPr lang="en-US" altLang="ko-KR" dirty="0" smtClean="0"/>
              <a:t>. (2.1)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인기 아이템을 보여준다 </a:t>
            </a:r>
            <a:r>
              <a:rPr lang="en-US" altLang="ko-KR" dirty="0" smtClean="0"/>
              <a:t>(2.1)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광고나 메인 이미지 등 다수의 이미지를 슬라이드 하여 보여줄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특정 타이틀의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들을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하단바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#</a:t>
            </a:r>
            <a:r>
              <a:rPr lang="ko-KR" altLang="en-US" dirty="0" smtClean="0"/>
              <a:t>추가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가운데 </a:t>
            </a:r>
            <a:r>
              <a:rPr lang="en-US" altLang="ko-KR" dirty="0" smtClean="0">
                <a:sym typeface="Wingdings" panose="05000000000000000000" pitchFamily="2" charset="2"/>
              </a:rPr>
              <a:t>Bar </a:t>
            </a:r>
            <a:r>
              <a:rPr lang="ko-KR" altLang="en-US" dirty="0" smtClean="0">
                <a:sym typeface="Wingdings" panose="05000000000000000000" pitchFamily="2" charset="2"/>
              </a:rPr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6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1" y="0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5.5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216400" cy="68319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56151" y="26601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00351" y="4044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8402" y="4044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8014" y="598575"/>
            <a:ext cx="49359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ID/Pw</a:t>
            </a:r>
            <a:r>
              <a:rPr lang="ko-KR" altLang="en-US" dirty="0" smtClean="0"/>
              <a:t>를 입력한다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로그인 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계정을 만들 수 있다</a:t>
            </a:r>
            <a:r>
              <a:rPr lang="en-US" altLang="ko-KR" dirty="0" smtClean="0"/>
              <a:t>.(5.5.1)</a:t>
            </a:r>
          </a:p>
        </p:txBody>
      </p:sp>
    </p:spTree>
    <p:extLst>
      <p:ext uri="{BB962C8B-B14F-4D97-AF65-F5344CB8AC3E}">
        <p14:creationId xmlns:p14="http://schemas.microsoft.com/office/powerpoint/2010/main" val="15427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0301" y="0"/>
            <a:ext cx="1663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5.5.1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08013" cy="68095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4851" y="831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8451" y="11107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8751" y="5568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8014" y="598575"/>
            <a:ext cx="4935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정보를 입력한다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ID</a:t>
            </a:r>
            <a:r>
              <a:rPr lang="ko-KR" altLang="en-US" dirty="0" smtClean="0"/>
              <a:t>를 자동으로 중복 체크하여 가능한지 표시한다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가입한다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0301" y="0"/>
            <a:ext cx="16637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#3D</a:t>
            </a:r>
            <a:r>
              <a:rPr lang="ko-KR" altLang="en-US" dirty="0" err="1" smtClean="0"/>
              <a:t>피팅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8014" y="598575"/>
            <a:ext cx="493598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상의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드레스 등 카테고리를 선택한다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선택된 상품을 </a:t>
            </a:r>
            <a:r>
              <a:rPr lang="ko-KR" altLang="en-US" dirty="0" err="1" smtClean="0"/>
              <a:t>피팅한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아바타가</a:t>
            </a:r>
            <a:r>
              <a:rPr lang="ko-KR" altLang="en-US" dirty="0" smtClean="0"/>
              <a:t> 표시된다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툴 박스를 켜거나 끌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아바타의</a:t>
            </a:r>
            <a:r>
              <a:rPr lang="ko-KR" altLang="en-US" dirty="0" smtClean="0"/>
              <a:t> 신체사이즈를 자신의 사이즈에 맞게 조정할 수 있다</a:t>
            </a:r>
            <a:r>
              <a:rPr lang="en-US" altLang="ko-KR" dirty="0" smtClean="0"/>
              <a:t>.( </a:t>
            </a:r>
            <a:r>
              <a:rPr lang="ko-KR" altLang="en-US" dirty="0" smtClean="0"/>
              <a:t>선택된 사이즈 자동저장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피팅된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아바타</a:t>
            </a:r>
            <a:r>
              <a:rPr lang="ko-KR" altLang="en-US" dirty="0" smtClean="0"/>
              <a:t> 사진을 저장 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선택된 카테고리에 해당하는 상품들이 보여진다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찜하기를</a:t>
            </a:r>
            <a:r>
              <a:rPr lang="ko-KR" altLang="en-US" dirty="0" smtClean="0"/>
              <a:t> 통해 쇼핑몰 </a:t>
            </a:r>
            <a:r>
              <a:rPr lang="ko-KR" altLang="en-US" dirty="0" err="1" smtClean="0"/>
              <a:t>앱에</a:t>
            </a:r>
            <a:r>
              <a:rPr lang="ko-KR" altLang="en-US" dirty="0" smtClean="0"/>
              <a:t> 찜 등록을 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구매하기를 통해 쇼핑몰 </a:t>
            </a:r>
            <a:r>
              <a:rPr lang="ko-KR" altLang="en-US" dirty="0" err="1" smtClean="0"/>
              <a:t>앱에</a:t>
            </a:r>
            <a:r>
              <a:rPr lang="ko-KR" altLang="en-US" dirty="0" smtClean="0"/>
              <a:t> 구매 절차로 진행한다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이전 </a:t>
            </a:r>
            <a:r>
              <a:rPr lang="ko-KR" altLang="en-US" dirty="0" smtClean="0"/>
              <a:t>쇼핑몰로 이동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114800" cy="68294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63851" y="7170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9951" y="1872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41902" y="1872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62853" y="1872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62853" y="44508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2202" y="53398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41902" y="6190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⑦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047355" y="6190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32202" y="2292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49" y="5190769"/>
            <a:ext cx="2089150" cy="16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</a:rPr>
              <a:t>②③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 smtClean="0">
                <a:latin typeface="맑은 고딕" panose="020B0503020000020004" pitchFamily="50" charset="-127"/>
              </a:rPr>
              <a:t>⑧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59701" y="0"/>
            <a:ext cx="1384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1.1. </a:t>
            </a:r>
            <a:r>
              <a:rPr lang="ko-KR" altLang="en-US" dirty="0" smtClean="0"/>
              <a:t>검색 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48125" cy="68199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08564" y="1573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1035" y="526655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24877" y="526655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08014" y="598575"/>
            <a:ext cx="49359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검색창을</a:t>
            </a:r>
            <a:r>
              <a:rPr lang="ko-KR" altLang="en-US" dirty="0" smtClean="0"/>
              <a:t> 터치하면 </a:t>
            </a:r>
            <a:r>
              <a:rPr lang="ko-KR" altLang="en-US" dirty="0" err="1" smtClean="0"/>
              <a:t>태그창을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인기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추천태그들이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클릭으로 검색을 취소할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8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</a:rPr>
              <a:t>②③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 smtClean="0">
                <a:latin typeface="맑은 고딕" panose="020B0503020000020004" pitchFamily="50" charset="-127"/>
              </a:rPr>
              <a:t>⑧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0301" y="0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1.1.1 </a:t>
            </a:r>
            <a:r>
              <a:rPr lang="ko-KR" altLang="en-US" dirty="0" smtClean="0"/>
              <a:t>검색결과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38600" cy="6810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3351" y="8186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94051" y="11879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8014" y="598575"/>
            <a:ext cx="493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검색결과를 리스트로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3D</a:t>
            </a:r>
            <a:r>
              <a:rPr lang="ko-KR" altLang="en-US" dirty="0"/>
              <a:t> </a:t>
            </a:r>
            <a:r>
              <a:rPr lang="ko-KR" altLang="en-US" dirty="0" err="1" smtClean="0"/>
              <a:t>피팅</a:t>
            </a:r>
            <a:r>
              <a:rPr lang="ko-KR" altLang="en-US" dirty="0" smtClean="0"/>
              <a:t> 가능한 상품을 표시한다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8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35901" y="0"/>
            <a:ext cx="1308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1.2 </a:t>
            </a:r>
            <a:r>
              <a:rPr lang="ko-KR" altLang="en-US" dirty="0" err="1" smtClean="0"/>
              <a:t>찜상품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0"/>
            <a:ext cx="4029075" cy="68294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6751" y="-2734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09851" y="577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84751" y="762000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92701" y="13266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92221" y="16959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00249" y="17086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08014" y="598575"/>
            <a:ext cx="49359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이전으로 돌아간다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찜 상품의 사진을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찜을 취소한다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 등의 정보를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결제로 이동하여 바로 구매 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장바구니에 담는다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8101" y="0"/>
            <a:ext cx="1485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1.3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4114800" cy="68389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41651" y="742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21050" y="742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21050" y="165048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41902" y="4781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11651" y="58605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8014" y="598575"/>
            <a:ext cx="49359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장바구니에 담은 상품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클릭으로 장바구니에서 삭제할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아래 총 합산에서 제외된다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바로 구매를 통해 단일상품만 구매할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장바구니에 담긴 총상품의 금액을 표시한다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장바구니 전체를 구매한다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91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18401" y="0"/>
            <a:ext cx="162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1.4 </a:t>
            </a:r>
            <a:r>
              <a:rPr lang="ko-KR" altLang="en-US" dirty="0" smtClean="0"/>
              <a:t>옷장</a:t>
            </a:r>
            <a:r>
              <a:rPr lang="en-US" altLang="ko-KR" dirty="0" smtClean="0"/>
              <a:t>_</a:t>
            </a:r>
            <a:r>
              <a:rPr lang="ko-KR" altLang="en-US" dirty="0" smtClean="0"/>
              <a:t>펼침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10025" cy="6819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89514" y="666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3702" y="666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8859" y="10355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67151" y="1809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74900" y="287214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43702" y="21785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58859" y="55176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08014" y="598575"/>
            <a:ext cx="493598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찜한</a:t>
            </a:r>
            <a:r>
              <a:rPr lang="ko-KR" altLang="en-US" dirty="0" smtClean="0"/>
              <a:t> 목록의 옷장을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장바구니에 담긴 목록의 옷장을 보여준다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옷장이미지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 종류별로 찜 하거나 장바구니에 담은 옷이 표시된다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접기를 누르면 접을 수 있다</a:t>
            </a:r>
            <a:r>
              <a:rPr lang="en-US" altLang="ko-KR" dirty="0" smtClean="0"/>
              <a:t>.(1.4.1)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적용시킨 상품을 잡지타일형식으로 코디 해볼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적용시킨 상품전체를 </a:t>
            </a:r>
            <a:r>
              <a:rPr lang="en-US" altLang="ko-KR" dirty="0" smtClean="0"/>
              <a:t>3D </a:t>
            </a:r>
            <a:r>
              <a:rPr lang="ko-KR" altLang="en-US" dirty="0" err="1" smtClean="0"/>
              <a:t>피팅한다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9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53300" y="0"/>
            <a:ext cx="179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1.4.1 </a:t>
            </a:r>
            <a:r>
              <a:rPr lang="ko-KR" altLang="en-US" dirty="0" smtClean="0"/>
              <a:t>옷장</a:t>
            </a:r>
            <a:r>
              <a:rPr lang="en-US" altLang="ko-KR" dirty="0" smtClean="0"/>
              <a:t>_</a:t>
            </a:r>
            <a:r>
              <a:rPr lang="ko-KR" altLang="en-US" dirty="0" smtClean="0"/>
              <a:t>닫힘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38600" cy="6819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2351" y="1021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6853" y="2825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17951" y="3137932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8014" y="598575"/>
            <a:ext cx="49359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서비스 이용 중 점원이 깜짝 등장하여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멘트를</a:t>
            </a:r>
            <a:r>
              <a:rPr lang="ko-KR" altLang="en-US" dirty="0" smtClean="0"/>
              <a:t> 날려주고 서서히 사라진다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옷장을 펼쳐볼 수 있다</a:t>
            </a:r>
            <a:r>
              <a:rPr lang="en-US" altLang="ko-KR" dirty="0" smtClean="0"/>
              <a:t>.(1.4)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코디 상품을 크게 확대해서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상품클릭으로 상세페이지를 띄울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1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</a:rPr>
              <a:t>②③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 smtClean="0">
                <a:latin typeface="맑은 고딕" panose="020B0503020000020004" pitchFamily="50" charset="-127"/>
              </a:rPr>
              <a:t>⑧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47001" y="0"/>
            <a:ext cx="1397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en-US" altLang="ko-KR" smtClean="0"/>
              <a:t>.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-9525"/>
            <a:ext cx="4076700" cy="6867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9751" y="1733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79751" y="3926185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8014" y="598575"/>
            <a:ext cx="4935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웨딩</a:t>
            </a:r>
            <a:r>
              <a:rPr lang="ko-KR" altLang="en-US" dirty="0" smtClean="0"/>
              <a:t> 카테고리의 리스트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케쥬얼</a:t>
            </a:r>
            <a:r>
              <a:rPr lang="ko-KR" altLang="en-US" dirty="0" smtClean="0"/>
              <a:t> 카테고리의 리스트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해당 </a:t>
            </a:r>
            <a:r>
              <a:rPr lang="ko-KR" altLang="en-US" dirty="0"/>
              <a:t>카</a:t>
            </a:r>
            <a:r>
              <a:rPr lang="ko-KR" altLang="en-US" dirty="0" smtClean="0"/>
              <a:t>테고리를 클릭하여 상품리스트페이지로 이동한다</a:t>
            </a:r>
            <a:r>
              <a:rPr lang="en-US" altLang="ko-KR" dirty="0" smtClean="0"/>
              <a:t>.(2.1)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11651" y="21023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816</Words>
  <Application>Microsoft Office PowerPoint</Application>
  <PresentationFormat>화면 슬라이드 쇼(4:3)</PresentationFormat>
  <Paragraphs>247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MD개성체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</dc:creator>
  <cp:lastModifiedBy>hwan</cp:lastModifiedBy>
  <cp:revision>10</cp:revision>
  <dcterms:created xsi:type="dcterms:W3CDTF">2016-02-15T22:33:58Z</dcterms:created>
  <dcterms:modified xsi:type="dcterms:W3CDTF">2016-02-18T20:28:40Z</dcterms:modified>
</cp:coreProperties>
</file>