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6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3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4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7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9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C12-3F88-43F1-ABB9-67109A12C75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D19C-8DF8-4DF8-8A10-01795952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8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646113"/>
            <a:ext cx="622141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6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194050"/>
            <a:ext cx="4181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0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1141" y="3244334"/>
            <a:ext cx="206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jdbc:h2:~/</a:t>
            </a:r>
            <a:r>
              <a:rPr lang="en-US" altLang="ko-KR" dirty="0" err="1"/>
              <a:t>jpashop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6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76672"/>
            <a:ext cx="1990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556792"/>
            <a:ext cx="44672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49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4</cp:revision>
  <dcterms:created xsi:type="dcterms:W3CDTF">2021-07-13T03:58:11Z</dcterms:created>
  <dcterms:modified xsi:type="dcterms:W3CDTF">2021-07-13T07:02:43Z</dcterms:modified>
</cp:coreProperties>
</file>