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17" r:id="rId1"/>
    <p:sldMasterId id="2147485318" r:id="rId2"/>
  </p:sldMasterIdLst>
  <p:notesMasterIdLst>
    <p:notesMasterId r:id="rId11"/>
  </p:notesMasterIdLst>
  <p:sldIdLst>
    <p:sldId id="353" r:id="rId3"/>
    <p:sldId id="354" r:id="rId4"/>
    <p:sldId id="355" r:id="rId5"/>
    <p:sldId id="356" r:id="rId6"/>
    <p:sldId id="357" r:id="rId7"/>
    <p:sldId id="358" r:id="rId8"/>
    <p:sldId id="360" r:id="rId9"/>
    <p:sldId id="359" r:id="rId10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96762D4-1208-40BD-9F6F-89907E02A741}">
          <p14:sldIdLst>
            <p14:sldId id="353"/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제목 없는 구역" id="{596762D4-1208-40BD-9F6F-89907E02A74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35">
          <p15:clr>
            <a:srgbClr val="A4A3A4"/>
          </p15:clr>
        </p15:guide>
        <p15:guide id="2" pos="2875">
          <p15:clr>
            <a:srgbClr val="A4A3A4"/>
          </p15:clr>
        </p15:guide>
        <p15:guide id="3" pos="199">
          <p15:clr>
            <a:srgbClr val="A4A3A4"/>
          </p15:clr>
        </p15:guide>
        <p15:guide id="4" pos="5551">
          <p15:clr>
            <a:srgbClr val="A4A3A4"/>
          </p15:clr>
        </p15:guide>
        <p15:guide id="5" orient="horz" pos="1112">
          <p15:clr>
            <a:srgbClr val="A4A3A4"/>
          </p15:clr>
        </p15:guide>
        <p15:guide id="6" orient="horz" pos="3997">
          <p15:clr>
            <a:srgbClr val="A4A3A4"/>
          </p15:clr>
        </p15:guide>
        <p15:guide id="7" pos="4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008C"/>
    <a:srgbClr val="4591F2"/>
    <a:srgbClr val="7DD5C9"/>
    <a:srgbClr val="EA1556"/>
    <a:srgbClr val="F0AE96"/>
    <a:srgbClr val="2C253D"/>
    <a:srgbClr val="F8C255"/>
    <a:srgbClr val="4F81BD"/>
    <a:srgbClr val="E9EA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30" autoAdjust="0"/>
    <p:restoredTop sz="84906" autoAdjust="0"/>
  </p:normalViewPr>
  <p:slideViewPr>
    <p:cSldViewPr snapToObjects="1">
      <p:cViewPr>
        <p:scale>
          <a:sx n="75" d="100"/>
          <a:sy n="75" d="100"/>
        </p:scale>
        <p:origin x="427" y="-48"/>
      </p:cViewPr>
      <p:guideLst>
        <p:guide orient="horz" pos="2835"/>
        <p:guide pos="2875"/>
        <p:guide pos="199"/>
        <p:guide pos="5551"/>
        <p:guide orient="horz" pos="1112"/>
        <p:guide orient="horz" pos="3997"/>
        <p:guide pos="4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B730A-0B5A-47B5-852B-51EFAE604592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94015-6C9F-4E45-BBE9-EA53B8E5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8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94015-6C9F-4E45-BBE9-EA53B8E5959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6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9" y="1589090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9" y="1589090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9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4" y="2265365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4" y="2265365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9" y="1836740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9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9" y="1836740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4" y="2582865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9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40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7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1" y="317502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1" y="317502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7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1" y="317502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3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1" y="317502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rgbClr val="4591F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116632"/>
          </a:xfrm>
          <a:prstGeom prst="rect">
            <a:avLst/>
          </a:prstGeom>
          <a:solidFill>
            <a:srgbClr val="459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9" y="0"/>
            <a:ext cx="720000" cy="115200"/>
          </a:xfrm>
          <a:prstGeom prst="rect">
            <a:avLst/>
          </a:prstGeom>
          <a:solidFill>
            <a:srgbClr val="7DD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5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2628C-0D28-48C5-9CD3-4DC0D818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756CD-7A7A-4A09-8F79-F18461FBB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1CD59-2CFC-4BDA-AFD4-F4E1D14A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DD70-C419-4351-AAD9-E77557AB10AC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EB0FA-06D1-4F63-8C3B-F2AC5D74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5EBC8-9D32-4322-A392-C3587527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8B1-7D57-4987-A1E4-D8789DC39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72" r:id="rId1"/>
    <p:sldLayoutId id="214748527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74" r:id="rId1"/>
    <p:sldLayoutId id="2147485275" r:id="rId2"/>
    <p:sldLayoutId id="2147485278" r:id="rId3"/>
    <p:sldLayoutId id="2147485302" r:id="rId4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상세 개발 일정</a:t>
            </a:r>
            <a:endParaRPr lang="ko-KR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B13F7DA-AF64-41FC-8CE4-D73B86E52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/>
          <a:stretch/>
        </p:blipFill>
        <p:spPr>
          <a:xfrm>
            <a:off x="1907704" y="1196752"/>
            <a:ext cx="54006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3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상세 개발 일정</a:t>
            </a:r>
            <a:endParaRPr lang="ko-KR" altLang="ko-KR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B90E334-F4FE-4BAE-8B23-740DC87F5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1023937"/>
            <a:ext cx="54292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8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상세 개발 일정</a:t>
            </a:r>
            <a:endParaRPr lang="ko-KR" altLang="ko-KR" dirty="0"/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869E03A-61A2-487C-A5CC-BD29ECF77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1052512"/>
            <a:ext cx="54483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상세 개발 일정</a:t>
            </a:r>
            <a:endParaRPr lang="ko-KR" altLang="ko-KR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039E205-E764-4143-BF4F-62A7B92A3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52512"/>
            <a:ext cx="54864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상세 개발 일정</a:t>
            </a:r>
            <a:endParaRPr lang="ko-KR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2FB9459-0C69-4E80-A019-F312611C0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1166812"/>
            <a:ext cx="54292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3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상세 개발 일정</a:t>
            </a:r>
            <a:endParaRPr lang="ko-KR" altLang="ko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0E1E7B3-D03A-4C97-8259-0E354C301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928687"/>
            <a:ext cx="7800975" cy="5000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ACFFB4-A7D7-4B4C-988B-D8C34D143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3838416"/>
            <a:ext cx="1989128" cy="20908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E877BB-2802-4E0A-A7E8-5D11AB3F9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640" y="3838416"/>
            <a:ext cx="1989128" cy="2090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938F7F-57BF-4629-989E-15B205EB7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838416"/>
            <a:ext cx="1989128" cy="209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2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.0125 L 0.00226 0.07315 L -0.06215 0.05092 L -0.02552 0.11018 " pathEditMode="relative" ptsTypes="AA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상세 개발 일정</a:t>
            </a:r>
            <a:endParaRPr lang="ko-KR" altLang="ko-KR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7450646-C68B-4206-AAE5-F0309B311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380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5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680" cy="3702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상세 개발 일정</a:t>
            </a:r>
            <a:endParaRPr lang="ko-KR" altLang="ko-KR" dirty="0"/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1E07F43-CBD4-4477-8D70-0DEF313ACD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327" y="1230779"/>
            <a:ext cx="5981603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03005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C25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Pages>27</Pages>
  <Words>25</Words>
  <Characters>0</Characters>
  <Application>Microsoft Office PowerPoint</Application>
  <DocSecurity>0</DocSecurity>
  <PresentationFormat>화면 슬라이드 쇼(4:3)</PresentationFormat>
  <Lines>0</Lines>
  <Paragraphs>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맑은 고딕</vt:lpstr>
      <vt:lpstr>Arial</vt:lpstr>
      <vt:lpstr>5_Office 테마</vt:lpstr>
      <vt:lpstr>디자인 사용자 지정</vt:lpstr>
      <vt:lpstr>상세 개발 일정</vt:lpstr>
      <vt:lpstr>상세 개발 일정</vt:lpstr>
      <vt:lpstr>상세 개발 일정</vt:lpstr>
      <vt:lpstr>상세 개발 일정</vt:lpstr>
      <vt:lpstr>상세 개발 일정</vt:lpstr>
      <vt:lpstr>상세 개발 일정</vt:lpstr>
      <vt:lpstr>상세 개발 일정</vt:lpstr>
      <vt:lpstr>상세 개발 일정</vt:lpstr>
    </vt:vector>
  </TitlesOfParts>
  <Company>디브리드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cp:lastModifiedBy>makerkauboy@gmail.com</cp:lastModifiedBy>
  <cp:revision>40</cp:revision>
  <dcterms:modified xsi:type="dcterms:W3CDTF">2019-06-18T09:55:15Z</dcterms:modified>
</cp:coreProperties>
</file>