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38" r:id="rId3"/>
    <p:sldId id="340" r:id="rId4"/>
    <p:sldId id="341" r:id="rId5"/>
    <p:sldId id="342" r:id="rId6"/>
    <p:sldId id="343" r:id="rId7"/>
    <p:sldId id="344" r:id="rId8"/>
    <p:sldId id="346" r:id="rId9"/>
    <p:sldId id="347" r:id="rId10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>
          <p15:clr>
            <a:srgbClr val="A4A3A4"/>
          </p15:clr>
        </p15:guide>
        <p15:guide id="2" pos="567">
          <p15:clr>
            <a:srgbClr val="A4A3A4"/>
          </p15:clr>
        </p15:guide>
        <p15:guide id="3" pos="7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5" autoAdjust="0"/>
    <p:restoredTop sz="89580" autoAdjust="0"/>
  </p:normalViewPr>
  <p:slideViewPr>
    <p:cSldViewPr>
      <p:cViewPr varScale="1">
        <p:scale>
          <a:sx n="133" d="100"/>
          <a:sy n="133" d="100"/>
        </p:scale>
        <p:origin x="138" y="132"/>
      </p:cViewPr>
      <p:guideLst>
        <p:guide orient="horz" pos="1071"/>
        <p:guide pos="567"/>
        <p:guide pos="79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481E312-BE44-4D40-9EA2-6D51218A2581}" type="datetimeFigureOut">
              <a:rPr lang="ko-KR" altLang="en-US" smtClean="0"/>
              <a:pPr/>
              <a:t>2023-10-27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035C081-3648-41FB-BA13-250C894040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225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e-ace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Market and competitor analysis.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 is necessary to determine what is now at peak popularity in the gaming industry and brings the most significant profit.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target audience.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 is important to determine who will be interested in your product to advance the game’s development according to their preferences.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Choosing a platform.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choice of a platform is usually based on the popularity of use, as well as the company’s coding capabilities.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Allocation of resources.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 is necessary to establish the number of required specialists, equipment, as well as the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video game development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 timeline that will be required for the execution of a project.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 art.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Concept artists design characters, environments, props, and other game assets.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of monetization.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Make money from ads, in-game purchases, or sell a product at a fixed cost?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Risk analysis.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 involves calculating all possible risks in advance and determining the methods of damage mitigation.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Marketing strategy.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 is necessary to think about how to make the game appeal to as many users as possible.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5C081-3648-41FB-BA13-250C8940400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414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5C081-3648-41FB-BA13-250C8940400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019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97D4-1FF3-43A7-AC7A-DA81551F8BD6}" type="datetime1">
              <a:rPr lang="ko-KR" altLang="en-US" smtClean="0"/>
              <a:pPr/>
              <a:t>2023-10-27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39"/>
          </a:xfrm>
        </p:spPr>
        <p:txBody>
          <a:bodyPr/>
          <a:lstStyle>
            <a:lvl1pPr>
              <a:defRPr sz="1100" b="1">
                <a:solidFill>
                  <a:srgbClr val="002060"/>
                </a:solidFill>
                <a:latin typeface="Verdana" pitchFamily="34" charset="0"/>
              </a:defRPr>
            </a:lvl1pPr>
          </a:lstStyle>
          <a:p>
            <a:fld id="{A7CA21A6-C88F-4723-9825-ECA1C6D8B3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67544" y="6574849"/>
            <a:ext cx="1782860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50" b="1" smtClean="0">
                <a:latin typeface="Tahoma" pitchFamily="34" charset="0"/>
                <a:cs typeface="Tahoma" pitchFamily="34" charset="0"/>
              </a:rPr>
              <a:t>Copyright© by YongHwan</a:t>
            </a:r>
            <a:endParaRPr lang="ko-KR" altLang="en-US" sz="950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0" y="6357958"/>
            <a:ext cx="91440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9" name="Line 7"/>
          <p:cNvSpPr>
            <a:spLocks noChangeShapeType="1"/>
          </p:cNvSpPr>
          <p:nvPr userDrawn="1"/>
        </p:nvSpPr>
        <p:spPr bwMode="auto">
          <a:xfrm>
            <a:off x="0" y="928670"/>
            <a:ext cx="9144000" cy="0"/>
          </a:xfrm>
          <a:prstGeom prst="line">
            <a:avLst/>
          </a:prstGeom>
          <a:noFill/>
          <a:ln w="25400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6357958"/>
            <a:ext cx="214282" cy="5000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8858280" y="0"/>
            <a:ext cx="285720" cy="9286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E6E0-AE04-44F7-BCFC-D0420D013F9B}" type="datetime1">
              <a:rPr lang="ko-KR" altLang="en-US" smtClean="0"/>
              <a:pPr/>
              <a:t>2023-10-27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21A6-C88F-4723-9825-ECA1C6D8B3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DC72-3440-41D8-9216-23730A0D237F}" type="datetime1">
              <a:rPr lang="ko-KR" altLang="en-US" smtClean="0"/>
              <a:pPr/>
              <a:t>2023-10-27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21A6-C88F-4723-9825-ECA1C6D8B3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Line 7"/>
          <p:cNvSpPr>
            <a:spLocks noChangeShapeType="1"/>
          </p:cNvSpPr>
          <p:nvPr userDrawn="1"/>
        </p:nvSpPr>
        <p:spPr bwMode="auto">
          <a:xfrm>
            <a:off x="0" y="6357958"/>
            <a:ext cx="91440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0" y="928670"/>
            <a:ext cx="9144000" cy="0"/>
          </a:xfrm>
          <a:prstGeom prst="line">
            <a:avLst/>
          </a:prstGeom>
          <a:noFill/>
          <a:ln w="25400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6357958"/>
            <a:ext cx="214282" cy="5000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8858280" y="0"/>
            <a:ext cx="285720" cy="9286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0ED9-1B73-4553-9909-3DCE40AE55CC}" type="datetime1">
              <a:rPr lang="ko-KR" altLang="en-US" smtClean="0"/>
              <a:pPr/>
              <a:t>2023-10-27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21A6-C88F-4723-9825-ECA1C6D8B3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0" y="6357958"/>
            <a:ext cx="91440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6357958"/>
            <a:ext cx="214282" cy="5000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71546"/>
            <a:ext cx="8229600" cy="505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fld id="{8A0A0E7F-2F01-4044-B9F3-35F60832008B}" type="datetime1">
              <a:rPr lang="ko-KR" altLang="en-US" smtClean="0"/>
              <a:pPr/>
              <a:t>2023-10-27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fld id="{A7CA21A6-C88F-4723-9825-ECA1C6D8B3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2200" b="1" kern="1200">
          <a:solidFill>
            <a:schemeClr val="tx1"/>
          </a:solidFill>
          <a:latin typeface="Verdan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bx?fbx=snake_arcad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4894312" cy="14700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accent6">
                    <a:lumMod val="50000"/>
                  </a:schemeClr>
                </a:solidFill>
              </a:rPr>
              <a:t>게임제작</a:t>
            </a:r>
            <a:r>
              <a:rPr lang="en-US" altLang="ko-KR" sz="28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altLang="ko-KR" sz="28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altLang="ko-KR" sz="2800" dirty="0" smtClean="0">
                <a:solidFill>
                  <a:schemeClr val="accent6">
                    <a:lumMod val="50000"/>
                  </a:schemeClr>
                </a:solidFill>
              </a:rPr>
              <a:t>Unity3D</a:t>
            </a:r>
            <a:endParaRPr lang="ko-KR" alt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44988" y="456568"/>
            <a:ext cx="3416424" cy="1152128"/>
          </a:xfrm>
        </p:spPr>
        <p:txBody>
          <a:bodyPr/>
          <a:lstStyle/>
          <a:p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7CA21A6-C88F-4723-9825-ECA1C6D8B3CF}" type="slidenum">
              <a:rPr lang="ko-KR" altLang="en-US" smtClean="0"/>
              <a:pPr/>
              <a:t>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731119"/>
            <a:ext cx="2455371" cy="43651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4" y="3573016"/>
            <a:ext cx="4490708" cy="25232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 Key Game Development Stages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Game Development Stages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21A6-C88F-4723-9825-ECA1C6D8B3CF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888" y="1700213"/>
            <a:ext cx="7020272" cy="421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5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생산</a:t>
            </a:r>
            <a:endParaRPr lang="en-US" altLang="ko-KR" dirty="0" smtClean="0"/>
          </a:p>
          <a:p>
            <a:pPr lvl="1"/>
            <a:r>
              <a:rPr lang="ko-KR" altLang="en-US" sz="1600" dirty="0" smtClean="0"/>
              <a:t>여러 내부 단계로 나눠 개발 진행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21A6-C88F-4723-9825-ECA1C6D8B3CF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29169" y="2348880"/>
            <a:ext cx="1008112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Prototyping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53305" y="2348880"/>
            <a:ext cx="1512168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Visual Content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Creation</a:t>
            </a:r>
            <a:endParaRPr lang="ko-KR" altLang="en-US" sz="12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81497" y="2348880"/>
            <a:ext cx="1512168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Game Level Design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Development</a:t>
            </a:r>
            <a:endParaRPr lang="ko-KR" altLang="en-US" sz="12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09689" y="2348880"/>
            <a:ext cx="1512168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Audio Design &amp;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Voice Acting</a:t>
            </a:r>
            <a:endParaRPr lang="ko-KR" altLang="en-US" sz="12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37881" y="2348880"/>
            <a:ext cx="1008112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Coding</a:t>
            </a:r>
          </a:p>
        </p:txBody>
      </p:sp>
      <p:cxnSp>
        <p:nvCxnSpPr>
          <p:cNvPr id="13" name="직선 화살표 연결선 12"/>
          <p:cNvCxnSpPr>
            <a:stCxn id="5" idx="3"/>
            <a:endCxn id="6" idx="1"/>
          </p:cNvCxnSpPr>
          <p:nvPr/>
        </p:nvCxnSpPr>
        <p:spPr>
          <a:xfrm>
            <a:off x="1937281" y="2672916"/>
            <a:ext cx="21602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3"/>
            <a:endCxn id="7" idx="1"/>
          </p:cNvCxnSpPr>
          <p:nvPr/>
        </p:nvCxnSpPr>
        <p:spPr>
          <a:xfrm>
            <a:off x="3665473" y="2672916"/>
            <a:ext cx="21602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7" idx="3"/>
            <a:endCxn id="8" idx="1"/>
          </p:cNvCxnSpPr>
          <p:nvPr/>
        </p:nvCxnSpPr>
        <p:spPr>
          <a:xfrm>
            <a:off x="5393665" y="2672916"/>
            <a:ext cx="21602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8" idx="3"/>
            <a:endCxn id="9" idx="1"/>
          </p:cNvCxnSpPr>
          <p:nvPr/>
        </p:nvCxnSpPr>
        <p:spPr>
          <a:xfrm>
            <a:off x="7121857" y="2672916"/>
            <a:ext cx="21602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97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z="2000" b="0" dirty="0" smtClean="0"/>
              <a:t>Google </a:t>
            </a:r>
            <a:r>
              <a:rPr lang="ko-KR" altLang="en-US" sz="2000" b="0" dirty="0" smtClean="0"/>
              <a:t>검색</a:t>
            </a:r>
            <a:endParaRPr lang="ko-KR" altLang="en-US" sz="2000" b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21A6-C88F-4723-9825-ECA1C6D8B3CF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44337" b="45394"/>
          <a:stretch/>
        </p:blipFill>
        <p:spPr>
          <a:xfrm>
            <a:off x="1258888" y="1196752"/>
            <a:ext cx="5828123" cy="468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16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Snake game</a:t>
            </a:r>
          </a:p>
          <a:p>
            <a:pPr lvl="1"/>
            <a:r>
              <a:rPr lang="en-US" altLang="ko-KR" sz="1600" dirty="0"/>
              <a:t>A sub-genre of action video games where the player maneuvers the end of a growing line, often themed as a snake. The player must keep the snake from colliding with both other obstacles and itself, which gets harder as the snake lengthens.</a:t>
            </a:r>
            <a:endParaRPr lang="en-US" altLang="ko-KR" dirty="0"/>
          </a:p>
          <a:p>
            <a:pPr lvl="1"/>
            <a:r>
              <a:rPr lang="ko-KR" altLang="en-US" dirty="0"/>
              <a:t>게임방법</a:t>
            </a:r>
            <a:endParaRPr lang="en-US" altLang="ko-KR" dirty="0"/>
          </a:p>
          <a:p>
            <a:pPr lvl="2"/>
            <a:r>
              <a:rPr lang="ko-KR" altLang="en-US" dirty="0"/>
              <a:t>뱀이 움직임을 제어하면서 아이템을 획득</a:t>
            </a:r>
          </a:p>
          <a:p>
            <a:pPr lvl="2"/>
            <a:r>
              <a:rPr lang="ko-KR" altLang="en-US" dirty="0"/>
              <a:t>장애물 또는 플레이 오브젝트와 충돌하면 게임 오버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21A6-C88F-4723-9825-ECA1C6D8B3CF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24128" y="4510178"/>
            <a:ext cx="2416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  <a:latin typeface="Segoe UI Semibold" panose="020B0702040204020203" pitchFamily="34" charset="0"/>
              </a:rPr>
              <a:t>Click the image to start a game</a:t>
            </a:r>
            <a:endParaRPr lang="ko-KR" altLang="en-US" sz="1200" dirty="0">
              <a:solidFill>
                <a:srgbClr val="0070C0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8" name="그림 7">
            <a:hlinkClick r:id="rId3"/>
          </p:cNvPr>
          <p:cNvPicPr>
            <a:picLocks noChangeAspect="1"/>
          </p:cNvPicPr>
          <p:nvPr/>
        </p:nvPicPr>
        <p:blipFill rotWithShape="1">
          <a:blip r:embed="rId4"/>
          <a:srcRect l="12968" t="10413" r="10710" b="32760"/>
          <a:stretch/>
        </p:blipFill>
        <p:spPr>
          <a:xfrm>
            <a:off x="5817516" y="4797152"/>
            <a:ext cx="2442278" cy="12861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60032" y="6093685"/>
            <a:ext cx="3475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dirty="0">
                <a:latin typeface="Verdana" panose="020B0604030504040204" pitchFamily="34" charset="0"/>
                <a:ea typeface="Verdana" panose="020B0604030504040204" pitchFamily="34" charset="0"/>
              </a:rPr>
              <a:t>https://www.google.com/fbx?fbx=snake_arcade</a:t>
            </a:r>
            <a:endParaRPr lang="ko-KR" altLang="en-US" sz="105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624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sz="2000" dirty="0"/>
              <a:t>P.241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805725"/>
          </a:xfrm>
        </p:spPr>
        <p:txBody>
          <a:bodyPr>
            <a:normAutofit/>
          </a:bodyPr>
          <a:lstStyle/>
          <a:p>
            <a:r>
              <a:rPr lang="ko-KR" altLang="en-US" b="1" dirty="0"/>
              <a:t>게임 요구사항</a:t>
            </a:r>
            <a:endParaRPr lang="en-US" altLang="ko-KR" b="1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화면의</a:t>
            </a:r>
            <a:r>
              <a:rPr lang="en-US" altLang="ko-KR" sz="1600" dirty="0"/>
              <a:t> </a:t>
            </a:r>
            <a:r>
              <a:rPr lang="ko-KR" altLang="en-US" sz="1600" dirty="0"/>
              <a:t>뱀은 일정한 속도로 이동하며</a:t>
            </a:r>
            <a:r>
              <a:rPr lang="en-US" altLang="ko-KR" sz="1600" dirty="0"/>
              <a:t>, </a:t>
            </a:r>
            <a:r>
              <a:rPr lang="ko-KR" altLang="en-US" sz="1600" dirty="0"/>
              <a:t>플레이어는 뱀의 이동 방향만 제어할 수 있다</a:t>
            </a: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뱀이 화면의 동전을 획득하면 마디가 하나씩 추가된다</a:t>
            </a: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뱀의 마디는 </a:t>
            </a:r>
            <a:r>
              <a:rPr lang="en-US" altLang="ko-KR" sz="1600" dirty="0"/>
              <a:t>3</a:t>
            </a:r>
            <a:r>
              <a:rPr lang="ko-KR" altLang="en-US" sz="1600" dirty="0"/>
              <a:t>개 단위로 색이 반복된다</a:t>
            </a: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화면의 위에 획득한 동전의 수와 게임의 경과 시간을 표시한다</a:t>
            </a: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뱀이 좌우의 벽이나 자신의 몸통과 충돌하면 게임 오버</a:t>
            </a: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게임 오버가 되면</a:t>
            </a:r>
            <a:r>
              <a:rPr lang="en-US" altLang="ko-KR" sz="1600" dirty="0"/>
              <a:t>, </a:t>
            </a:r>
            <a:r>
              <a:rPr lang="ko-KR" altLang="en-US" sz="1600" dirty="0"/>
              <a:t>다시 플레이할 것인지를 묻는 메시지와 선택 버튼을 표시한다</a:t>
            </a: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/>
              <a:t>PC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WebGL</a:t>
            </a:r>
            <a:r>
              <a:rPr lang="ko-KR" altLang="en-US" sz="1600" dirty="0"/>
              <a:t>은 키보드로 조작하고</a:t>
            </a:r>
            <a:r>
              <a:rPr lang="en-US" altLang="ko-KR" sz="1600" dirty="0"/>
              <a:t>, </a:t>
            </a:r>
            <a:r>
              <a:rPr lang="ko-KR" altLang="en-US" sz="1600" dirty="0"/>
              <a:t>모바일 단말기는 가상의 조이스틱을 만들어서 제어한다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21A6-C88F-4723-9825-ECA1C6D8B3C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45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Final Results</a:t>
            </a:r>
            <a:endParaRPr lang="ko-KR" altLang="en-US" b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21A6-C88F-4723-9825-ECA1C6D8B3CF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2968" t="10413" r="10710" b="32760"/>
          <a:stretch/>
        </p:blipFill>
        <p:spPr>
          <a:xfrm>
            <a:off x="1187624" y="1824486"/>
            <a:ext cx="6768752" cy="356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8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21A6-C88F-4723-9825-ECA1C6D8B3CF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76672"/>
            <a:ext cx="6984255" cy="571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0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21A6-C88F-4723-9825-ECA1C6D8B3CF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5" y="476672"/>
            <a:ext cx="6984255" cy="582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3935</TotalTime>
  <Words>197</Words>
  <Application>Microsoft Office PowerPoint</Application>
  <PresentationFormat>화면 슬라이드 쇼(4:3)</PresentationFormat>
  <Paragraphs>51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Segoe UI Semibold</vt:lpstr>
      <vt:lpstr>Tahoma</vt:lpstr>
      <vt:lpstr>Verdana</vt:lpstr>
      <vt:lpstr>Office 테마</vt:lpstr>
      <vt:lpstr>게임제작 Unity3D</vt:lpstr>
      <vt:lpstr>5 Key Game Development Stages</vt:lpstr>
      <vt:lpstr>Production</vt:lpstr>
      <vt:lpstr>Google 검색</vt:lpstr>
      <vt:lpstr>PowerPoint 프레젠테이션</vt:lpstr>
      <vt:lpstr>P.241</vt:lpstr>
      <vt:lpstr>Final Results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게임제작 Unity3D</dc:title>
  <dc:creator>PSH</dc:creator>
  <cp:lastModifiedBy>user</cp:lastModifiedBy>
  <cp:revision>267</cp:revision>
  <cp:lastPrinted>2015-09-01T02:16:54Z</cp:lastPrinted>
  <dcterms:created xsi:type="dcterms:W3CDTF">2012-09-04T17:06:05Z</dcterms:created>
  <dcterms:modified xsi:type="dcterms:W3CDTF">2023-10-26T21:45:08Z</dcterms:modified>
</cp:coreProperties>
</file>