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3"/>
  </p:notesMasterIdLst>
  <p:handoutMasterIdLst>
    <p:handoutMasterId r:id="rId44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76" r:id="rId32"/>
    <p:sldId id="877" r:id="rId33"/>
    <p:sldId id="880" r:id="rId34"/>
    <p:sldId id="886" r:id="rId35"/>
    <p:sldId id="887" r:id="rId36"/>
    <p:sldId id="881" r:id="rId37"/>
    <p:sldId id="879" r:id="rId38"/>
    <p:sldId id="883" r:id="rId39"/>
    <p:sldId id="884" r:id="rId40"/>
    <p:sldId id="889" r:id="rId41"/>
    <p:sldId id="890" r:id="rId42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>
        <p:scale>
          <a:sx n="100" d="100"/>
          <a:sy n="100" d="100"/>
        </p:scale>
        <p:origin x="3504" y="97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2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38313"/>
              </p:ext>
            </p:extLst>
          </p:nvPr>
        </p:nvGraphicFramePr>
        <p:xfrm>
          <a:off x="395536" y="836712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42492" y="1514034"/>
            <a:ext cx="24129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476164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217058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8193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6949"/>
              </p:ext>
            </p:extLst>
          </p:nvPr>
        </p:nvGraphicFramePr>
        <p:xfrm>
          <a:off x="395536" y="3403655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B6047A-6635-40EF-B559-17A407E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5938862" cy="1499736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564904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886" y="2780928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C07044-EE68-4FFE-A26D-9545BA81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3501008"/>
            <a:ext cx="5938862" cy="1499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Table View)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092971" y="2708920"/>
            <a:ext cx="542925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24878"/>
              </p:ext>
            </p:extLst>
          </p:nvPr>
        </p:nvGraphicFramePr>
        <p:xfrm>
          <a:off x="395536" y="824070"/>
          <a:ext cx="8291264" cy="550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Edge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디자인 변경 뷰를 통해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범위를 선택하여 변경 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AF6AE2-BDF1-4D30-B73C-C85C9D2D6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5" y="869286"/>
            <a:ext cx="5615277" cy="30404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187624" y="1340768"/>
            <a:ext cx="324036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7086"/>
              </p:ext>
            </p:extLst>
          </p:nvPr>
        </p:nvGraphicFramePr>
        <p:xfrm>
          <a:off x="395536" y="620688"/>
          <a:ext cx="8291265" cy="90868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13791D-AA76-48C3-9E87-7FF0247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44"/>
            <a:ext cx="4092352" cy="2160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9F033F-633E-42ED-AB5D-5BA8F6A7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0" y="908720"/>
            <a:ext cx="4063824" cy="1872208"/>
          </a:xfrm>
          <a:prstGeom prst="rect">
            <a:avLst/>
          </a:prstGeom>
        </p:spPr>
      </p:pic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3B573A1-42C3-4920-ABB5-0F19A0624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881" y="2982962"/>
            <a:ext cx="2924175" cy="20302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E801C89-03F6-4EBB-9677-9DB74B9B5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069" y="908719"/>
            <a:ext cx="2948987" cy="1876189"/>
          </a:xfrm>
          <a:prstGeom prst="rect">
            <a:avLst/>
          </a:prstGeom>
        </p:spPr>
      </p:pic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3" y="3717032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0E2193-AA41-4091-BCF5-2E29AAC5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9" y="971550"/>
            <a:ext cx="3015233" cy="2457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2DAE63-1B60-4BBB-91EF-64E9C7C5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556792"/>
            <a:ext cx="981075" cy="1133475"/>
          </a:xfrm>
          <a:prstGeom prst="rect">
            <a:avLst/>
          </a:prstGeom>
        </p:spPr>
      </p:pic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EDCFF1-8729-44F8-9A64-668D7D31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1" y="935733"/>
            <a:ext cx="5267297" cy="286649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72200" y="966739"/>
            <a:ext cx="2304256" cy="2750294"/>
            <a:chOff x="5904432" y="899081"/>
            <a:chExt cx="2700015" cy="3105983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899081"/>
              <a:ext cx="2556000" cy="3105983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2160" y="1811917"/>
              <a:ext cx="324250" cy="458606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0269" y="2777138"/>
              <a:ext cx="288032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2160" y="2270523"/>
              <a:ext cx="324250" cy="458606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2160" y="1031965"/>
              <a:ext cx="324250" cy="458606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43341" y="3565535"/>
              <a:ext cx="288031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2160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043341" y="3137178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4" y="1075503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5" y="1452104"/>
              <a:ext cx="21557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6" y="1870955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4" y="232775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4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4" y="3140968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213484E-7854-4D5F-9C1F-FA2D4CF9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12314"/>
            <a:ext cx="4144370" cy="27761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39552" y="2526284"/>
            <a:ext cx="301963" cy="32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B6C9F8-855F-417F-AB85-1F71AB209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836712"/>
            <a:ext cx="3795639" cy="266654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23528" y="2996952"/>
            <a:ext cx="4320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 시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0E03FB-30BF-4A15-883A-58AD833F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18" y="3356439"/>
            <a:ext cx="3583506" cy="2036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6A5B47-6710-4604-8A8D-3AE62E8C5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885" y="1178248"/>
            <a:ext cx="3583507" cy="199755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94700"/>
              </p:ext>
            </p:extLst>
          </p:nvPr>
        </p:nvGraphicFramePr>
        <p:xfrm>
          <a:off x="395536" y="824070"/>
          <a:ext cx="8291264" cy="1422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통해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종류를 검색하여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위해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564C8-A79B-492D-B589-7C90A93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788691"/>
            <a:ext cx="2180059" cy="2592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097123-7F20-439B-ADA3-90D23462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45023"/>
            <a:ext cx="2241723" cy="2680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70ED5-ABCF-4244-946E-0622D8510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831378"/>
            <a:ext cx="2241722" cy="2741734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4293096"/>
            <a:ext cx="3107930" cy="212612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또는 복수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현재 시각화 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E74297-B948-4BAB-9DB6-09AB1EF8C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530" y="904832"/>
            <a:ext cx="3460502" cy="17686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59266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8181"/>
              </p:ext>
            </p:extLst>
          </p:nvPr>
        </p:nvGraphicFramePr>
        <p:xfrm>
          <a:off x="395536" y="908720"/>
          <a:ext cx="8291264" cy="181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중단 질의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결과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글씨 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디자인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개수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Text Visible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B987E9-8C06-4E67-A3BB-BB67C59F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4" y="1023416"/>
            <a:ext cx="8363272" cy="53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8263" y="3768864"/>
            <a:ext cx="3106035" cy="19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85548</TotalTime>
  <Words>2271</Words>
  <Application>Microsoft Office PowerPoint</Application>
  <PresentationFormat>화면 슬라이드 쇼(4:3)</PresentationFormat>
  <Paragraphs>511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2192</cp:revision>
  <dcterms:created xsi:type="dcterms:W3CDTF">2007-04-17T12:18:50Z</dcterms:created>
  <dcterms:modified xsi:type="dcterms:W3CDTF">2021-11-17T08:16:35Z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