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37"/>
  </p:notesMasterIdLst>
  <p:handoutMasterIdLst>
    <p:handoutMasterId r:id="rId38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74" r:id="rId24"/>
    <p:sldId id="875" r:id="rId25"/>
    <p:sldId id="870" r:id="rId26"/>
    <p:sldId id="867" r:id="rId27"/>
    <p:sldId id="869" r:id="rId28"/>
    <p:sldId id="882" r:id="rId29"/>
    <p:sldId id="872" r:id="rId30"/>
    <p:sldId id="876" r:id="rId31"/>
    <p:sldId id="877" r:id="rId32"/>
    <p:sldId id="880" r:id="rId33"/>
    <p:sldId id="881" r:id="rId34"/>
    <p:sldId id="879" r:id="rId35"/>
    <p:sldId id="883" r:id="rId36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97" d="100"/>
          <a:sy n="97" d="100"/>
        </p:scale>
        <p:origin x="1962" y="84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1.fntdata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handoutMaster" Target="handoutMasters/handoutMaster1.xml"/><Relationship Id="rId46" Type="http://schemas.openxmlformats.org/officeDocument/2006/relationships/theme" Target="theme/theme1.xml"/><Relationship Id="rId20" Type="http://schemas.openxmlformats.org/officeDocument/2006/relationships/slide" Target="slides/slide6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6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76539"/>
              </p:ext>
            </p:extLst>
          </p:nvPr>
        </p:nvGraphicFramePr>
        <p:xfrm>
          <a:off x="395536" y="908720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42492" y="1514034"/>
            <a:ext cx="24129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476164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217058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18658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 자동완성기능이 팝업 형태로 보여주고 선택시 입력이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B6047A-6635-40EF-B559-17A407E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5938862" cy="14997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564904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6" y="2780928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C07044-EE68-4FFE-A26D-9545BA81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3501008"/>
            <a:ext cx="5938862" cy="1499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Table View)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092971" y="2708920"/>
            <a:ext cx="542925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30671"/>
              </p:ext>
            </p:extLst>
          </p:nvPr>
        </p:nvGraphicFramePr>
        <p:xfrm>
          <a:off x="395536" y="824070"/>
          <a:ext cx="8291264" cy="573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6494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색상을 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44594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팝업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통해 색상 변경 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 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색상을 선택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Lable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AF6AE2-BDF1-4D30-B73C-C85C9D2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5" y="869286"/>
            <a:ext cx="5615277" cy="30404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187624" y="1340768"/>
            <a:ext cx="324036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669450"/>
            <a:ext cx="2504224" cy="172819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선택이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16293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E97738C-3189-4252-98A3-ABB7C085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" y="836712"/>
            <a:ext cx="5615277" cy="304048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72200" y="966739"/>
            <a:ext cx="2304256" cy="2750294"/>
            <a:chOff x="5904432" y="899081"/>
            <a:chExt cx="2700015" cy="3105983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899081"/>
              <a:ext cx="2556000" cy="3105983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160" y="1811917"/>
              <a:ext cx="324250" cy="458606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0269" y="2777138"/>
              <a:ext cx="288032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2160" y="2270523"/>
              <a:ext cx="324250" cy="458606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2160" y="1031965"/>
              <a:ext cx="324250" cy="458606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43341" y="3565535"/>
              <a:ext cx="288031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2160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43341" y="3137178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4" y="1075503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5" y="1452104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6" y="1870955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4" y="232775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4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4" y="314096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223707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</a:t>
            </a: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311319" y="794530"/>
            <a:ext cx="588273" cy="188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4759C-E51C-4EAE-B568-44891D44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4" y="980728"/>
            <a:ext cx="4464494" cy="25922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457200" y="2564904"/>
            <a:ext cx="514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04F4EB-7FDD-4656-BE58-9D2D5B6AF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7312" y="3955291"/>
            <a:ext cx="3352800" cy="438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7859C5-645A-4566-B167-E7F772AED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213" y="5180204"/>
            <a:ext cx="3343275" cy="58671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노트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666381" y="5163156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노트를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4759C-E51C-4EAE-B568-44891D44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4" y="980728"/>
            <a:ext cx="4480002" cy="26642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457200" y="2996952"/>
            <a:ext cx="5144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651ED2A-2752-402F-BE89-A71F1F0D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그림에 추가 적으로 설명이 필요한 것을 기입한다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 경우 삭제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84667</TotalTime>
  <Words>1653</Words>
  <Application>Microsoft Office PowerPoint</Application>
  <PresentationFormat>화면 슬라이드 쇼(4:3)</PresentationFormat>
  <Paragraphs>424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질의창 &amp; 결과창</vt:lpstr>
      <vt:lpstr>5. 질의창 &amp; 결과창</vt:lpstr>
      <vt:lpstr>5. 질의창 &amp; 결과창</vt:lpstr>
      <vt:lpstr>5. 질의창 &amp; 결과창</vt:lpstr>
      <vt:lpstr>5. 질의창 &amp; 결과창</vt:lpstr>
      <vt:lpstr>5. 질의창 &amp; 결과창</vt:lpstr>
      <vt:lpstr>6. 시각화 뷰</vt:lpstr>
      <vt:lpstr>6. 시각화 뷰</vt:lpstr>
      <vt:lpstr>6. 시각화 뷰</vt:lpstr>
      <vt:lpstr>6. 시각화 뷰</vt:lpstr>
      <vt:lpstr>6.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2139</cp:revision>
  <dcterms:created xsi:type="dcterms:W3CDTF">2007-04-17T12:18:50Z</dcterms:created>
  <dcterms:modified xsi:type="dcterms:W3CDTF">2021-11-12T06:55:19Z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