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80" r:id="rId4"/>
    <p:sldMasterId id="2147484752" r:id="rId5"/>
    <p:sldMasterId id="2147484761" r:id="rId6"/>
    <p:sldMasterId id="2147484765" r:id="rId7"/>
    <p:sldMasterId id="2147484769" r:id="rId8"/>
    <p:sldMasterId id="2147484773" r:id="rId9"/>
    <p:sldMasterId id="2147484777" r:id="rId10"/>
    <p:sldMasterId id="2147484781" r:id="rId11"/>
    <p:sldMasterId id="2147484785" r:id="rId12"/>
    <p:sldMasterId id="2147484789" r:id="rId13"/>
    <p:sldMasterId id="2147484793" r:id="rId14"/>
  </p:sldMasterIdLst>
  <p:notesMasterIdLst>
    <p:notesMasterId r:id="rId26"/>
  </p:notesMasterIdLst>
  <p:handoutMasterIdLst>
    <p:handoutMasterId r:id="rId27"/>
  </p:handoutMasterIdLst>
  <p:sldIdLst>
    <p:sldId id="487" r:id="rId15"/>
    <p:sldId id="857" r:id="rId16"/>
    <p:sldId id="858" r:id="rId17"/>
    <p:sldId id="859" r:id="rId18"/>
    <p:sldId id="861" r:id="rId19"/>
    <p:sldId id="862" r:id="rId20"/>
    <p:sldId id="863" r:id="rId21"/>
    <p:sldId id="865" r:id="rId22"/>
    <p:sldId id="866" r:id="rId23"/>
    <p:sldId id="867" r:id="rId24"/>
    <p:sldId id="869" r:id="rId25"/>
  </p:sldIdLst>
  <p:sldSz cx="9144000" cy="6858000" type="screen4x3"/>
  <p:notesSz cx="6669088" cy="9928225"/>
  <p:embeddedFontLst>
    <p:embeddedFont>
      <p:font typeface="나눔고딕" panose="020D0604000000000000" pitchFamily="50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  <p15:guide id="6" pos="340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태환" initials="서" lastIdx="13" clrIdx="0">
    <p:extLst>
      <p:ext uri="{19B8F6BF-5375-455C-9EA6-DF929625EA0E}">
        <p15:presenceInfo xmlns:p15="http://schemas.microsoft.com/office/powerpoint/2012/main" userId="서태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8A6"/>
    <a:srgbClr val="FF9933"/>
    <a:srgbClr val="FF3B3B"/>
    <a:srgbClr val="D9D9D9"/>
    <a:srgbClr val="00642D"/>
    <a:srgbClr val="F4E2E2"/>
    <a:srgbClr val="F5BBBB"/>
    <a:srgbClr val="B4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71" autoAdjust="0"/>
  </p:normalViewPr>
  <p:slideViewPr>
    <p:cSldViewPr>
      <p:cViewPr>
        <p:scale>
          <a:sx n="100" d="100"/>
          <a:sy n="100" d="100"/>
        </p:scale>
        <p:origin x="1872" y="-42"/>
      </p:cViewPr>
      <p:guideLst>
        <p:guide orient="horz" pos="3612"/>
        <p:guide orient="horz" pos="618"/>
        <p:guide orient="horz" pos="119"/>
        <p:guide pos="5602"/>
        <p:guide pos="2880"/>
        <p:guide pos="340"/>
        <p:guide pos="158"/>
      </p:guideLst>
    </p:cSldViewPr>
  </p:slideViewPr>
  <p:outlineViewPr>
    <p:cViewPr>
      <p:scale>
        <a:sx n="33" d="100"/>
        <a:sy n="33" d="100"/>
      </p:scale>
      <p:origin x="60" y="4653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1388" y="7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48B15C-2670-41FB-9D71-D399A372F82E}" type="slidenum"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3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EE53C47-703D-469E-97B4-11BA20746AD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1AC7114-C755-45B0-827B-C04C143FC9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이미지 개체 틀 2">
            <a:extLst>
              <a:ext uri="{FF2B5EF4-FFF2-40B4-BE49-F238E27FC236}">
                <a16:creationId xmlns:a16="http://schemas.microsoft.com/office/drawing/2014/main" id="{D06D0CB9-5A01-44FE-853B-C5595A3931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4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55E413F-E7DA-4E95-A564-F01740D4C0AE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292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546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67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098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30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80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2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961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225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90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12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CDFA5DCD-77BC-4D0E-AB62-2E29CBD74EC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62068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8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91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5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14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39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38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741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8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88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92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18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4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30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016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090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71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0723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91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785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490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34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98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8570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301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3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95536" y="764704"/>
            <a:ext cx="8352928" cy="45719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5BBBB"/>
              </a:gs>
              <a:gs pos="100000">
                <a:srgbClr val="F4E2E2"/>
              </a:gs>
            </a:gsLst>
            <a:path path="circle">
              <a:fillToRect r="100000" b="100000"/>
            </a:path>
            <a:tileRect l="-100000" t="-100000"/>
          </a:gradFill>
          <a:ln w="3175" cap="rnd">
            <a:gradFill>
              <a:gsLst>
                <a:gs pos="0">
                  <a:srgbClr val="C00000"/>
                </a:gs>
                <a:gs pos="50000">
                  <a:srgbClr val="F5BBBB"/>
                </a:gs>
                <a:gs pos="100000">
                  <a:srgbClr val="F4E2E2"/>
                </a:gs>
              </a:gsLst>
              <a:lin ang="5400000" scaled="0"/>
            </a:gra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553200" y="6311900"/>
            <a:ext cx="2133600" cy="4095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EAC14C25-81AC-4AF3-97DC-113E56CD0A9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428112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60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81" r:id="rId2"/>
    <p:sldLayoutId id="2147484682" r:id="rId3"/>
    <p:sldLayoutId id="2147484683" r:id="rId4"/>
    <p:sldLayoutId id="2147484760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9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5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4" r:id="rId1"/>
    <p:sldLayoutId id="2147484795" r:id="rId2"/>
    <p:sldLayoutId id="214748479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53" r:id="rId2"/>
    <p:sldLayoutId id="21474847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4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63" r:id="rId2"/>
    <p:sldLayoutId id="214748476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1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1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1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6" r:id="rId1"/>
    <p:sldLayoutId id="2147484787" r:id="rId2"/>
    <p:sldLayoutId id="214748478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332656"/>
            <a:ext cx="847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시각화 도구 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UI / UX</a:t>
            </a:r>
            <a:endParaRPr lang="ko-KR" altLang="en-US" sz="4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175248"/>
            <a:ext cx="5760640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㈜</a:t>
            </a:r>
            <a:r>
              <a:rPr lang="ko-KR" altLang="en-US" sz="1200" dirty="0" err="1">
                <a:latin typeface="나눔고딕" pitchFamily="50" charset="-127"/>
                <a:ea typeface="나눔고딕" pitchFamily="50" charset="-127"/>
              </a:rPr>
              <a:t>큐브리드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 개발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팀 서태환</a:t>
            </a: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 err="1"/>
              <a:t>질의창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4-1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연결되어 있지 않을 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B8983BD-5F7D-4602-A262-B81CF55C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80728"/>
            <a:ext cx="4967262" cy="13818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0C1FA4A-7C26-455F-ADC1-6B70163D9D46}"/>
              </a:ext>
            </a:extLst>
          </p:cNvPr>
          <p:cNvSpPr txBox="1"/>
          <p:nvPr/>
        </p:nvSpPr>
        <p:spPr>
          <a:xfrm>
            <a:off x="457200" y="27431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4-1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연결되어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있을경우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BF150A5-1B6F-4DB4-AA04-1DFF950C4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493040"/>
            <a:ext cx="5035897" cy="137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6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4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6118" y="6483203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11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4-3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F6F4496-7C60-4681-ACD9-6EC39276A455}"/>
              </a:ext>
            </a:extLst>
          </p:cNvPr>
          <p:cNvSpPr/>
          <p:nvPr/>
        </p:nvSpPr>
        <p:spPr>
          <a:xfrm>
            <a:off x="2088873" y="1922169"/>
            <a:ext cx="963147" cy="21602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665C3D53-6A2F-4210-A597-8E7E7DA4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096" y="1670141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편집기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81C643F-EF3C-4B03-8C11-B7526AA22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99" y="1854336"/>
            <a:ext cx="883632" cy="86271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09A6244-D9C3-4724-A646-8C8D1FE86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75" y="1021212"/>
            <a:ext cx="1386355" cy="211975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D774EFB-CE42-4A76-82BF-D1288811D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373" y="2092773"/>
            <a:ext cx="792088" cy="7600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DDDF38-D3A0-478B-ACE7-E67B826012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4985" y="1500571"/>
            <a:ext cx="3135207" cy="123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1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288032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개정이력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83202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Group 696">
            <a:extLst>
              <a:ext uri="{FF2B5EF4-FFF2-40B4-BE49-F238E27FC236}">
                <a16:creationId xmlns:a16="http://schemas.microsoft.com/office/drawing/2014/main" id="{0FFC8E91-046C-4F41-856F-98711CB0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14918"/>
              </p:ext>
            </p:extLst>
          </p:nvPr>
        </p:nvGraphicFramePr>
        <p:xfrm>
          <a:off x="395536" y="620688"/>
          <a:ext cx="8291265" cy="725800"/>
        </p:xfrm>
        <a:graphic>
          <a:graphicData uri="http://schemas.openxmlformats.org/drawingml/2006/table">
            <a:tbl>
              <a:tblPr/>
              <a:tblGrid>
                <a:gridCol w="56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1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5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2021-10-18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1.  Template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17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59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48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54868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정의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정보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차트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메뉴에 포함 되는 기능</a:t>
            </a:r>
          </a:p>
        </p:txBody>
      </p:sp>
    </p:spTree>
    <p:extLst>
      <p:ext uri="{BB962C8B-B14F-4D97-AF65-F5344CB8AC3E}">
        <p14:creationId xmlns:p14="http://schemas.microsoft.com/office/powerpoint/2010/main" val="403585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정의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요구 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5185"/>
              </p:ext>
            </p:extLst>
          </p:nvPr>
        </p:nvGraphicFramePr>
        <p:xfrm>
          <a:off x="395536" y="878003"/>
          <a:ext cx="8291264" cy="2262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932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74837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690495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68799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</a:t>
                      </a:r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Platform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확장할 수 있도록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기반으로 개발한다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OpenSource</a:t>
                      </a:r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Lib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Gephi Lib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이용하여 구현한다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16576"/>
                  </a:ext>
                </a:extLst>
              </a:tr>
              <a:tr h="636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Tool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탐색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분석을 목표하여 개발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(e.g.Neo4J Bloom)</a:t>
                      </a:r>
                      <a:b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ReadOnly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 가능하며 추가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기능은 제공하지 않는다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5513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</a:t>
                      </a:r>
                      <a:r>
                        <a:rPr lang="ko-KR" alt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와통신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Apache </a:t>
                      </a:r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Tinkerpop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Gremlin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이용한 통신을 사용한다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971224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 프로그램 확장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확장시에는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Perspective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추가 하는 형태이다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24534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ML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통신 확장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Machine Learning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연동하여 시각화 할 수 있도록 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추가기능 및 요구사항은 추후 추가 예정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14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37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90984"/>
              </p:ext>
            </p:extLst>
          </p:nvPr>
        </p:nvGraphicFramePr>
        <p:xfrm>
          <a:off x="395536" y="908720"/>
          <a:ext cx="8291264" cy="16484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VI-UI-01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 관련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 상단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연결탐색기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 하단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쌓이는 형태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-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속성차트뷰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상세정보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가운데 상단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가운데 하단은 시각화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결과창</a:t>
                      </a:r>
                      <a:endParaRPr lang="ko-KR" altLang="en-US" sz="110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상단은 검색 기능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중단은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Setting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색상 변경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표현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개수등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하단은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Mini Map,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창은 이동이 가능하다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14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3434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2-2 UI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스케치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AE895F-A4DC-4F53-9421-8C02757F9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966738"/>
            <a:ext cx="8435280" cy="541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03888"/>
              </p:ext>
            </p:extLst>
          </p:nvPr>
        </p:nvGraphicFramePr>
        <p:xfrm>
          <a:off x="395536" y="908720"/>
          <a:ext cx="8291264" cy="4998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자동연결은 프로그램 재시작 또는 연결 실패시 자동연결을 시도한다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자동연결을 시도한 후 에는 재시도 하지 않는다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Common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다중서버 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 서버연결 기능을 제공해야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연결서버를 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제거가 가능하도록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 저장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연결되었거나 이전에 연결되었던 목록을 저장하여 표시한다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67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유무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 연결 유무를 탐색기에서 확인 할 수 있도록 표시한다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4434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미연결 목록 비활성화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연결되지 않은 서버는 목록에서 비활성화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할수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있도록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431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연결되어 있지 않을 경우 활성화 되며 연결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재연결을 시도한다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341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연결종료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연결되어 있는 경우 활성화 되며 연결을 종료한다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00962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Edit Conntion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정보를 수정할 수 있도록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연결창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(Popup)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3742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목록에 추가할 수 있는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연결창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(Popup)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4742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목록을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제거한다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8270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미연결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서버 활성화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비활성화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연결되지 않은 서버를 목록에서 활성화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비활성화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할수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있도록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83244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 설정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자동연결기능을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ON/OFF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할 수 있도록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(Default : OFF)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44392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테스트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 안에서 서버 연결을 테스트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할수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있는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제공합니다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표시됩니다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86343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Test-Popup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테스트 결과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결과를 표시합니다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표시내용은 아래와 같습니다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소요시간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서버 정보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1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38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A17B5C3D-B888-46E8-95E6-26607A778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46" y="918012"/>
            <a:ext cx="1389700" cy="208433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DCF0D91-648B-48CC-BB83-A8779D4A5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46" y="3523745"/>
            <a:ext cx="1389700" cy="2119756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6118" y="6483203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추가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편집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F6F4496-7C60-4681-ACD9-6EC39276A455}"/>
              </a:ext>
            </a:extLst>
          </p:cNvPr>
          <p:cNvSpPr/>
          <p:nvPr/>
        </p:nvSpPr>
        <p:spPr>
          <a:xfrm>
            <a:off x="1911489" y="1854116"/>
            <a:ext cx="963147" cy="21602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DA2886B-8CDF-4930-9670-5C1208A7A48D}"/>
              </a:ext>
            </a:extLst>
          </p:cNvPr>
          <p:cNvSpPr/>
          <p:nvPr/>
        </p:nvSpPr>
        <p:spPr>
          <a:xfrm>
            <a:off x="6228184" y="1854116"/>
            <a:ext cx="792087" cy="21602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A84A187-847D-42B2-B3BB-D43236A5F220}"/>
              </a:ext>
            </a:extLst>
          </p:cNvPr>
          <p:cNvSpPr/>
          <p:nvPr/>
        </p:nvSpPr>
        <p:spPr>
          <a:xfrm rot="18675991">
            <a:off x="1864901" y="3050358"/>
            <a:ext cx="1099510" cy="19925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32267DB-4A67-4EAD-B0DB-3EAC0AA61A8A}"/>
              </a:ext>
            </a:extLst>
          </p:cNvPr>
          <p:cNvSpPr/>
          <p:nvPr/>
        </p:nvSpPr>
        <p:spPr>
          <a:xfrm rot="5400000">
            <a:off x="4360074" y="3202246"/>
            <a:ext cx="639875" cy="2160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656DC37-3C11-4F78-874B-3FA779CA2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127" y="3726324"/>
            <a:ext cx="3083049" cy="1917177"/>
          </a:xfrm>
          <a:prstGeom prst="rect">
            <a:avLst/>
          </a:prstGeom>
        </p:spPr>
      </p:pic>
      <p:sp>
        <p:nvSpPr>
          <p:cNvPr id="32" name="AutoShape 16">
            <a:extLst>
              <a:ext uri="{FF2B5EF4-FFF2-40B4-BE49-F238E27FC236}">
                <a16:creationId xmlns:a16="http://schemas.microsoft.com/office/drawing/2014/main" id="{930BAD6F-1EC9-4360-ABDB-FB625EFD5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643" y="1350060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665C3D53-6A2F-4210-A597-8E7E7DA4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739" y="1602088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</a:p>
        </p:txBody>
      </p:sp>
      <p:sp>
        <p:nvSpPr>
          <p:cNvPr id="34" name="AutoShape 16">
            <a:extLst>
              <a:ext uri="{FF2B5EF4-FFF2-40B4-BE49-F238E27FC236}">
                <a16:creationId xmlns:a16="http://schemas.microsoft.com/office/drawing/2014/main" id="{2ADC19E0-5860-4BB4-8764-1CF0C0F8F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234" y="3154143"/>
            <a:ext cx="537255" cy="212141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연결편집</a:t>
            </a:r>
          </a:p>
        </p:txBody>
      </p:sp>
      <p:sp>
        <p:nvSpPr>
          <p:cNvPr id="36" name="AutoShape 16">
            <a:extLst>
              <a:ext uri="{FF2B5EF4-FFF2-40B4-BE49-F238E27FC236}">
                <a16:creationId xmlns:a16="http://schemas.microsoft.com/office/drawing/2014/main" id="{C0B89A7F-C0B8-43C3-AB74-79749832B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3222268"/>
            <a:ext cx="1113319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5475C583-7259-4FE2-99A2-F559BAD98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704" y="1570259"/>
            <a:ext cx="573552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FDD189-E6C3-4B21-A4BC-37B1A1777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6798" y="918012"/>
            <a:ext cx="1437650" cy="2007566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E94AD9B-3200-43BA-9B8A-764A41198529}"/>
              </a:ext>
            </a:extLst>
          </p:cNvPr>
          <p:cNvSpPr/>
          <p:nvPr/>
        </p:nvSpPr>
        <p:spPr>
          <a:xfrm rot="5400000">
            <a:off x="7506650" y="3191034"/>
            <a:ext cx="639875" cy="2160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97C583-BE5D-4FD5-8FF9-C9627D227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6364" y="3618983"/>
            <a:ext cx="1418084" cy="2060849"/>
          </a:xfrm>
          <a:prstGeom prst="rect">
            <a:avLst/>
          </a:prstGeom>
        </p:spPr>
      </p:pic>
      <p:sp>
        <p:nvSpPr>
          <p:cNvPr id="28" name="AutoShape 16">
            <a:extLst>
              <a:ext uri="{FF2B5EF4-FFF2-40B4-BE49-F238E27FC236}">
                <a16:creationId xmlns:a16="http://schemas.microsoft.com/office/drawing/2014/main" id="{CCE45F8C-364F-410E-833B-ED5A3F721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536" y="3019212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30" name="AutoShape 16">
            <a:extLst>
              <a:ext uri="{FF2B5EF4-FFF2-40B4-BE49-F238E27FC236}">
                <a16:creationId xmlns:a16="http://schemas.microsoft.com/office/drawing/2014/main" id="{01CB136C-1E83-4EA3-B2B9-110A42D8A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758" y="3294276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</a:p>
        </p:txBody>
      </p:sp>
      <p:sp>
        <p:nvSpPr>
          <p:cNvPr id="41" name="AutoShape 7">
            <a:extLst>
              <a:ext uri="{FF2B5EF4-FFF2-40B4-BE49-F238E27FC236}">
                <a16:creationId xmlns:a16="http://schemas.microsoft.com/office/drawing/2014/main" id="{9651ED2A-2752-402F-BE89-A71F1F0D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그림에 추가 적으로 설명이 필요한 것을 기입한다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없음 경우 삭제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81C643F-EF3C-4B03-8C11-B7526AA22D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315" y="1786283"/>
            <a:ext cx="883632" cy="86271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7334826-D227-4AAC-95F8-1C68E7D086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0408" y="2214378"/>
            <a:ext cx="1191009" cy="116331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B90D1401-B05A-4C78-A984-A8F406FA8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315" y="4581128"/>
            <a:ext cx="883632" cy="84444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3D9705E-8282-44C1-A5FC-0AAA898A98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34814" y="945805"/>
            <a:ext cx="3019484" cy="19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5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3-3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미연결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 활성화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필터버튼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A5F8F0-C28A-4C93-9214-0177AD1C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94718"/>
            <a:ext cx="1584176" cy="24535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7D3448-3B50-4233-9E32-37873833C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994718"/>
            <a:ext cx="1584176" cy="2470733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683F7A5-62E0-4AD3-AEE6-F890D7850EB7}"/>
              </a:ext>
            </a:extLst>
          </p:cNvPr>
          <p:cNvSpPr/>
          <p:nvPr/>
        </p:nvSpPr>
        <p:spPr>
          <a:xfrm>
            <a:off x="2267744" y="2070140"/>
            <a:ext cx="606892" cy="1440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8718C70-87F5-4FED-882F-183A63894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5467" y="1655232"/>
            <a:ext cx="3143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6292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9525"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dirty="0" err="1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045299AFDCA045855F8344FFFCB4B4" ma:contentTypeVersion="0" ma:contentTypeDescription="새 문서를 만듭니다." ma:contentTypeScope="" ma:versionID="48340f7fc8974c11d41f573f4a5aa434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E7663C-9F19-41FD-9D3F-084CE9335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90F850F-1707-4042-B785-91620C10AD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30EFD6-240A-4E79-92AB-0E3FAF99B1B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83965</TotalTime>
  <Words>595</Words>
  <Application>Microsoft Office PowerPoint</Application>
  <PresentationFormat>화면 슬라이드 쇼(4:3)</PresentationFormat>
  <Paragraphs>164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11</vt:i4>
      </vt:variant>
      <vt:variant>
        <vt:lpstr>슬라이드 제목</vt:lpstr>
      </vt:variant>
      <vt:variant>
        <vt:i4>11</vt:i4>
      </vt:variant>
    </vt:vector>
  </HeadingPairs>
  <TitlesOfParts>
    <vt:vector size="26" baseType="lpstr">
      <vt:lpstr>나눔고딕</vt:lpstr>
      <vt:lpstr>맑은 고딕</vt:lpstr>
      <vt:lpstr>굴림</vt:lpstr>
      <vt:lpstr>Arial</vt:lpstr>
      <vt:lpstr>디자인 사용자 지정</vt:lpstr>
      <vt:lpstr>Office 테마</vt:lpstr>
      <vt:lpstr>1_Office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9_Office 테마</vt:lpstr>
      <vt:lpstr>PowerPoint 프레젠테이션</vt:lpstr>
      <vt:lpstr>개정이력</vt:lpstr>
      <vt:lpstr>목차</vt:lpstr>
      <vt:lpstr>1. 전체 내용 정의</vt:lpstr>
      <vt:lpstr>2. 전체 UI</vt:lpstr>
      <vt:lpstr>2. 전체 UI</vt:lpstr>
      <vt:lpstr>3. 연결</vt:lpstr>
      <vt:lpstr>3. 연결</vt:lpstr>
      <vt:lpstr>3. 연결</vt:lpstr>
      <vt:lpstr>4. 질의창</vt:lpstr>
      <vt:lpstr>4. 질의창</vt:lpstr>
    </vt:vector>
  </TitlesOfParts>
  <Company>incom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정병주</dc:creator>
  <cp:lastModifiedBy>서태환</cp:lastModifiedBy>
  <cp:revision>2130</cp:revision>
  <dcterms:created xsi:type="dcterms:W3CDTF">2007-04-17T12:18:50Z</dcterms:created>
  <dcterms:modified xsi:type="dcterms:W3CDTF">2021-11-05T07:04:24Z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0x01010094045299AFDCA045855F8344FFFCB4B4</vt:lpwstr>
  </property>
</Properties>
</file>