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36"/>
  </p:notesMasterIdLst>
  <p:handoutMasterIdLst>
    <p:handoutMasterId r:id="rId37"/>
  </p:handoutMasterIdLst>
  <p:sldIdLst>
    <p:sldId id="487" r:id="rId15"/>
    <p:sldId id="857" r:id="rId16"/>
    <p:sldId id="858" r:id="rId17"/>
    <p:sldId id="859" r:id="rId18"/>
    <p:sldId id="861" r:id="rId19"/>
    <p:sldId id="862" r:id="rId20"/>
    <p:sldId id="863" r:id="rId21"/>
    <p:sldId id="865" r:id="rId22"/>
    <p:sldId id="866" r:id="rId23"/>
    <p:sldId id="874" r:id="rId24"/>
    <p:sldId id="875" r:id="rId25"/>
    <p:sldId id="870" r:id="rId26"/>
    <p:sldId id="867" r:id="rId27"/>
    <p:sldId id="869" r:id="rId28"/>
    <p:sldId id="871" r:id="rId29"/>
    <p:sldId id="872" r:id="rId30"/>
    <p:sldId id="876" r:id="rId31"/>
    <p:sldId id="877" r:id="rId32"/>
    <p:sldId id="880" r:id="rId33"/>
    <p:sldId id="881" r:id="rId34"/>
    <p:sldId id="879" r:id="rId35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 varScale="1">
        <p:scale>
          <a:sx n="84" d="100"/>
          <a:sy n="84" d="100"/>
        </p:scale>
        <p:origin x="68" y="1412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font" Target="fonts/font2.fntdata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6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54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76539"/>
              </p:ext>
            </p:extLst>
          </p:nvPr>
        </p:nvGraphicFramePr>
        <p:xfrm>
          <a:off x="395536" y="908720"/>
          <a:ext cx="8291264" cy="159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할 수 있는 기능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보여주며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 해당 범위 내에서만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검색어를 입력 후에 실행 버튼을 누르면 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결과가 실행된다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452482" y="1514034"/>
            <a:ext cx="331304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004048" y="1514034"/>
            <a:ext cx="1260140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3779912" y="1040364"/>
            <a:ext cx="244827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579748" y="1040364"/>
            <a:ext cx="2408076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131840" y="1040364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8920"/>
            <a:ext cx="1990564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2708920"/>
            <a:ext cx="1800200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 실행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11860" y="1514034"/>
            <a:ext cx="580147" cy="11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1800200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C0768F-AEFC-4B60-95D2-1FB72786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698477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18658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 자동완성기능이 팝업 형태로 보여주고 선택시 입력이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5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/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67301-4DE1-459C-BC77-CF221F0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915245"/>
            <a:ext cx="5377862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C11BF-3C66-41E3-8D13-BCE280BF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0" y="3274619"/>
            <a:ext cx="5377861" cy="18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E424A-44E5-44B0-9BAE-D77D9F1C92E6}"/>
              </a:ext>
            </a:extLst>
          </p:cNvPr>
          <p:cNvGrpSpPr/>
          <p:nvPr/>
        </p:nvGrpSpPr>
        <p:grpSpPr>
          <a:xfrm>
            <a:off x="395536" y="1014212"/>
            <a:ext cx="1392694" cy="2270771"/>
            <a:chOff x="583214" y="1014212"/>
            <a:chExt cx="1392694" cy="2270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90D695-ED56-4186-9AE2-C559707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4" y="1014212"/>
              <a:ext cx="1392694" cy="227077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D774EFB-CE42-4A76-82BF-D128881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1" y="1412776"/>
              <a:ext cx="792088" cy="76003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9E9D3BE-FB45-4F3A-97AF-4FBD482A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82" y="3068960"/>
            <a:ext cx="285750" cy="295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86130F-DDCB-485A-B241-01F2AEE0C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979743"/>
            <a:ext cx="276225" cy="323850"/>
          </a:xfrm>
          <a:prstGeom prst="rect">
            <a:avLst/>
          </a:prstGeom>
        </p:spPr>
      </p:pic>
      <p:sp>
        <p:nvSpPr>
          <p:cNvPr id="36" name="AutoShape 16">
            <a:extLst>
              <a:ext uri="{FF2B5EF4-FFF2-40B4-BE49-F238E27FC236}">
                <a16:creationId xmlns:a16="http://schemas.microsoft.com/office/drawing/2014/main" id="{CF83AA4B-614F-4D0F-9866-C19329FB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912" y="304888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9"/>
            <a:ext cx="779059" cy="18716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A5C623D-6B1E-469B-B85B-84BB6002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1278052"/>
            <a:ext cx="5288116" cy="153640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(Default load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141553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95333"/>
              </p:ext>
            </p:extLst>
          </p:nvPr>
        </p:nvGraphicFramePr>
        <p:xfrm>
          <a:off x="395536" y="908720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5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C4BDB-1CF0-492C-9676-45AE299C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3672408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2AC15-2783-40EC-A515-A10FA9B7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45" y="4199882"/>
            <a:ext cx="4465480" cy="1605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30" y="1484784"/>
            <a:ext cx="6010870" cy="149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A4DF6-A849-42BE-9ED2-D7BC9AE9C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20877"/>
            <a:ext cx="6120680" cy="2571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83869" y="3140968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9346B-49F1-4C65-AE2B-791D73E73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887" y="3290887"/>
            <a:ext cx="426145" cy="426145"/>
          </a:xfrm>
          <a:prstGeom prst="rect">
            <a:avLst/>
          </a:prstGeom>
        </p:spPr>
      </p:pic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82" y="3418608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67B54-39B4-4F5A-A853-272F938FFE9A}"/>
              </a:ext>
            </a:extLst>
          </p:cNvPr>
          <p:cNvSpPr/>
          <p:nvPr/>
        </p:nvSpPr>
        <p:spPr>
          <a:xfrm>
            <a:off x="2771800" y="959004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97314" y="2636912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6010870" cy="149973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2879813" y="2708920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17" y="304887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75012" y="1844824"/>
            <a:ext cx="3805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5122F-377F-4641-92CB-56BFDF4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871727"/>
            <a:ext cx="5429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81988-944C-4A11-A513-48FD4258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4006403"/>
            <a:ext cx="5980008" cy="15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/>
              <a:t>시각화뷰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30671"/>
              </p:ext>
            </p:extLst>
          </p:nvPr>
        </p:nvGraphicFramePr>
        <p:xfrm>
          <a:off x="395536" y="824070"/>
          <a:ext cx="8291264" cy="573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6494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범위를 선택하여 색상을 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244594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팝업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메뉴를 통해 색상 변경 선택 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 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색상을 선택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Lable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288427" cy="308090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6" y="4288879"/>
            <a:ext cx="1809750" cy="1876425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C18222C0-4188-46BA-8647-A867C309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437112"/>
            <a:ext cx="5288426" cy="1521807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및 위치변경을 취소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할수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선택 시 선택영역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결과에서 삭제 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14918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  Template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288427" cy="308090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6" y="4288879"/>
            <a:ext cx="1809750" cy="1876425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C18222C0-4188-46BA-8647-A867C309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437112"/>
            <a:ext cx="5288426" cy="1521807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및 위치변경을 취소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할수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선택 시 선택영역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결과에서 삭제 할 수 있다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338935" cy="311033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432895"/>
            <a:ext cx="1809750" cy="1876425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5A290728-F9BA-4BF9-BF80-B2348BC9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365103"/>
            <a:ext cx="5976664" cy="159381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메뉴에 포함 되는 기능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185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0984"/>
              </p:ext>
            </p:extLst>
          </p:nvPr>
        </p:nvGraphicFramePr>
        <p:xfrm>
          <a:off x="395536" y="908720"/>
          <a:ext cx="8291264" cy="1648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-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결과창</a:t>
                      </a:r>
                      <a:endParaRPr lang="ko-KR" altLang="en-US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Setting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개수등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3434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E895F-A4DC-4F53-9421-8C02757F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66738"/>
            <a:ext cx="8435280" cy="5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56DC37-3C11-4F78-874B-3FA779CA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127" y="3726324"/>
            <a:ext cx="3083049" cy="1917177"/>
          </a:xfrm>
          <a:prstGeom prst="rect">
            <a:avLst/>
          </a:prstGeom>
        </p:spPr>
      </p:pic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651ED2A-2752-402F-BE89-A71F1F0D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그림에 추가 적으로 설명이 필요한 것을 기입한다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 경우 삭제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84394</TotalTime>
  <Words>1499</Words>
  <Application>Microsoft Office PowerPoint</Application>
  <PresentationFormat>화면 슬라이드 쇼(4:3)</PresentationFormat>
  <Paragraphs>355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맑은 고딕</vt:lpstr>
      <vt:lpstr>굴림</vt:lpstr>
      <vt:lpstr>나눔고딕</vt:lpstr>
      <vt:lpstr>Arial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검색</vt:lpstr>
      <vt:lpstr>4. 검색</vt:lpstr>
      <vt:lpstr>5. 질의창</vt:lpstr>
      <vt:lpstr>5. 질의창</vt:lpstr>
      <vt:lpstr>5. 질의창</vt:lpstr>
      <vt:lpstr>6. 결과</vt:lpstr>
      <vt:lpstr>6. 결과</vt:lpstr>
      <vt:lpstr>6. 결과</vt:lpstr>
      <vt:lpstr>6. 시각화뷰</vt:lpstr>
      <vt:lpstr>6. 시각화 뷰</vt:lpstr>
      <vt:lpstr>6. 시각화 뷰</vt:lpstr>
      <vt:lpstr>6.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2133</cp:revision>
  <dcterms:created xsi:type="dcterms:W3CDTF">2007-04-17T12:18:50Z</dcterms:created>
  <dcterms:modified xsi:type="dcterms:W3CDTF">2021-11-09T09:33:03Z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