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0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69" r:id="rId8"/>
    <p:sldMasterId id="2147484773" r:id="rId9"/>
    <p:sldMasterId id="2147484777" r:id="rId10"/>
    <p:sldMasterId id="2147484781" r:id="rId11"/>
    <p:sldMasterId id="2147484785" r:id="rId12"/>
    <p:sldMasterId id="2147484789" r:id="rId13"/>
    <p:sldMasterId id="2147484793" r:id="rId14"/>
  </p:sldMasterIdLst>
  <p:notesMasterIdLst>
    <p:notesMasterId r:id="rId35"/>
  </p:notesMasterIdLst>
  <p:handoutMasterIdLst>
    <p:handoutMasterId r:id="rId36"/>
  </p:handoutMasterIdLst>
  <p:sldIdLst>
    <p:sldId id="487" r:id="rId15"/>
    <p:sldId id="857" r:id="rId16"/>
    <p:sldId id="858" r:id="rId17"/>
    <p:sldId id="859" r:id="rId18"/>
    <p:sldId id="861" r:id="rId19"/>
    <p:sldId id="862" r:id="rId20"/>
    <p:sldId id="863" r:id="rId21"/>
    <p:sldId id="865" r:id="rId22"/>
    <p:sldId id="866" r:id="rId23"/>
    <p:sldId id="874" r:id="rId24"/>
    <p:sldId id="875" r:id="rId25"/>
    <p:sldId id="870" r:id="rId26"/>
    <p:sldId id="867" r:id="rId27"/>
    <p:sldId id="869" r:id="rId28"/>
    <p:sldId id="871" r:id="rId29"/>
    <p:sldId id="872" r:id="rId30"/>
    <p:sldId id="876" r:id="rId31"/>
    <p:sldId id="877" r:id="rId32"/>
    <p:sldId id="878" r:id="rId33"/>
    <p:sldId id="879" r:id="rId34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37"/>
      <p:bold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1" autoAdjust="0"/>
  </p:normalViewPr>
  <p:slideViewPr>
    <p:cSldViewPr>
      <p:cViewPr varScale="1">
        <p:scale>
          <a:sx n="109" d="100"/>
          <a:sy n="109" d="100"/>
        </p:scale>
        <p:origin x="76" y="872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1388" y="7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font" Target="fonts/font3.fntdata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font" Target="fonts/font2.fntdata"/><Relationship Id="rId20" Type="http://schemas.openxmlformats.org/officeDocument/2006/relationships/slide" Target="slides/slide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54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37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76539"/>
              </p:ext>
            </p:extLst>
          </p:nvPr>
        </p:nvGraphicFramePr>
        <p:xfrm>
          <a:off x="395536" y="908720"/>
          <a:ext cx="8291264" cy="1594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할 수 있는 기능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부분검색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기본적으로 보여주며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복수선택하여 해당 범위 내에서만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검색어를 입력 후에 실행 버튼을 누르면 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결과가 실행된다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452482" y="1514034"/>
            <a:ext cx="331304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004048" y="1514034"/>
            <a:ext cx="1260140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3779912" y="1040364"/>
            <a:ext cx="244827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579748" y="1040364"/>
            <a:ext cx="2408076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131840" y="1040364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08920"/>
            <a:ext cx="1990564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2708920"/>
            <a:ext cx="1800200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 실행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311860" y="1514034"/>
            <a:ext cx="580147" cy="116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14513"/>
            <a:ext cx="1800200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7C0768F-AEFC-4B60-95D2-1FB72786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4744"/>
            <a:ext cx="6984776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18658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Gremlin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 자동완성기능이 팝업 형태로 보여주고 선택시 입력이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5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/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27431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있을경우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67301-4DE1-459C-BC77-CF221F028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915245"/>
            <a:ext cx="5377862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BC11BF-3C66-41E3-8D13-BCE280BF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0" y="3274619"/>
            <a:ext cx="5377861" cy="188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BE424A-44E5-44B0-9BAE-D77D9F1C92E6}"/>
              </a:ext>
            </a:extLst>
          </p:cNvPr>
          <p:cNvGrpSpPr/>
          <p:nvPr/>
        </p:nvGrpSpPr>
        <p:grpSpPr>
          <a:xfrm>
            <a:off x="395536" y="1014212"/>
            <a:ext cx="1392694" cy="2270771"/>
            <a:chOff x="583214" y="1014212"/>
            <a:chExt cx="1392694" cy="22707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90D695-ED56-4186-9AE2-C559707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14" y="1014212"/>
              <a:ext cx="1392694" cy="2270771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D774EFB-CE42-4A76-82BF-D1288811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111" y="1412776"/>
              <a:ext cx="792088" cy="760038"/>
            </a:xfrm>
            <a:prstGeom prst="rect">
              <a:avLst/>
            </a:prstGeom>
          </p:spPr>
        </p:pic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2815341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9E9D3BE-FB45-4F3A-97AF-4FBD482A5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082" y="3068960"/>
            <a:ext cx="285750" cy="2952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486130F-DDCB-485A-B241-01F2AEE0C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2979743"/>
            <a:ext cx="276225" cy="323850"/>
          </a:xfrm>
          <a:prstGeom prst="rect">
            <a:avLst/>
          </a:prstGeom>
        </p:spPr>
      </p:pic>
      <p:sp>
        <p:nvSpPr>
          <p:cNvPr id="36" name="AutoShape 16">
            <a:extLst>
              <a:ext uri="{FF2B5EF4-FFF2-40B4-BE49-F238E27FC236}">
                <a16:creationId xmlns:a16="http://schemas.microsoft.com/office/drawing/2014/main" id="{CF83AA4B-614F-4D0F-9866-C19329FB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912" y="304888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9"/>
            <a:ext cx="779059" cy="18716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A5C623D-6B1E-469B-B85B-84BB60026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56" y="1278052"/>
            <a:ext cx="5288116" cy="153640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35805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(Default load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141553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95333"/>
              </p:ext>
            </p:extLst>
          </p:nvPr>
        </p:nvGraphicFramePr>
        <p:xfrm>
          <a:off x="395536" y="908720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결과 제공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 여부 및 실패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5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C4BDB-1CF0-492C-9676-45AE299C3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3672408" cy="1584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F2AC15-2783-40EC-A515-A10FA9B7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45" y="4199882"/>
            <a:ext cx="4465480" cy="16053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30" y="1484784"/>
            <a:ext cx="6010870" cy="14997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A4DF6-A849-42BE-9ED2-D7BC9AE9C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9" y="1020877"/>
            <a:ext cx="6120680" cy="2571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83869" y="3140968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F9346B-49F1-4C65-AE2B-791D73E73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887" y="3290887"/>
            <a:ext cx="426145" cy="426145"/>
          </a:xfrm>
          <a:prstGeom prst="rect">
            <a:avLst/>
          </a:prstGeom>
        </p:spPr>
      </p:pic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682" y="3418608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267B54-39B4-4F5A-A853-272F938FFE9A}"/>
              </a:ext>
            </a:extLst>
          </p:cNvPr>
          <p:cNvSpPr/>
          <p:nvPr/>
        </p:nvSpPr>
        <p:spPr>
          <a:xfrm>
            <a:off x="2771800" y="959004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97314" y="2636912"/>
            <a:ext cx="2880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30CA83-A782-4EDA-9330-5E47A0ED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30" y="980728"/>
            <a:ext cx="6010870" cy="1499736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2879813" y="2708920"/>
            <a:ext cx="82809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17" y="304887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375012" y="1844824"/>
            <a:ext cx="3805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5122F-377F-4641-92CB-56BFDF47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75" y="2871727"/>
            <a:ext cx="542925" cy="571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881988-944C-4A11-A513-48FD42589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92" y="4006403"/>
            <a:ext cx="5980008" cy="15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 err="1"/>
              <a:t>시각화뷰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30671"/>
              </p:ext>
            </p:extLst>
          </p:nvPr>
        </p:nvGraphicFramePr>
        <p:xfrm>
          <a:off x="395536" y="824070"/>
          <a:ext cx="8291264" cy="573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64940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범위를 선택하여 색상을 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 변경이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244594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팝업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 Menu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메뉴를 통해 색상 변경 선택 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활성화 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색상을 선택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마우스휠버튼을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이동가능하도록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Export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Export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내보낼수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Lable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C610D30-5004-4885-885F-A81B2174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" y="966739"/>
            <a:ext cx="5338935" cy="311033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539552" y="908720"/>
            <a:ext cx="266429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F3029B-F983-4337-9B45-FCEEA5658BC2}"/>
              </a:ext>
            </a:extLst>
          </p:cNvPr>
          <p:cNvSpPr/>
          <p:nvPr/>
        </p:nvSpPr>
        <p:spPr>
          <a:xfrm>
            <a:off x="3707904" y="899081"/>
            <a:ext cx="443772" cy="4416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365104"/>
            <a:ext cx="1809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8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83202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14918"/>
              </p:ext>
            </p:extLst>
          </p:nvPr>
        </p:nvGraphicFramePr>
        <p:xfrm>
          <a:off x="395536" y="620688"/>
          <a:ext cx="8291265" cy="725800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  Template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0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9C610D30-5004-4885-885F-A81B2174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" y="966739"/>
            <a:ext cx="5338935" cy="311033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539552" y="908720"/>
            <a:ext cx="266429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F3029B-F983-4337-9B45-FCEEA5658BC2}"/>
              </a:ext>
            </a:extLst>
          </p:cNvPr>
          <p:cNvSpPr/>
          <p:nvPr/>
        </p:nvSpPr>
        <p:spPr>
          <a:xfrm>
            <a:off x="3707904" y="899081"/>
            <a:ext cx="443772" cy="4416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432895"/>
            <a:ext cx="1809750" cy="1876425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5A290728-F9BA-4BF9-BF80-B2348BC9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365103"/>
            <a:ext cx="5976664" cy="159381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8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Vertex, Edge </a:t>
            </a:r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메뉴에 포함 되는 기능</a:t>
            </a:r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5185"/>
              </p:ext>
            </p:extLst>
          </p:nvPr>
        </p:nvGraphicFramePr>
        <p:xfrm>
          <a:off x="395536" y="878003"/>
          <a:ext cx="8291264" cy="226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Apache </a:t>
                      </a: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Tinkerpop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Gremlin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이용한 통신을 사용한다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2525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90984"/>
              </p:ext>
            </p:extLst>
          </p:nvPr>
        </p:nvGraphicFramePr>
        <p:xfrm>
          <a:off x="395536" y="908720"/>
          <a:ext cx="8291264" cy="16484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쌓이는 형태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-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상단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가운데 하단은 시각화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결과창</a:t>
                      </a:r>
                      <a:endParaRPr lang="ko-KR" altLang="en-US" sz="11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검색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중단은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Setting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변경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표현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개수등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Mini Map,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창은 이동이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3434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E895F-A4DC-4F53-9421-8C02757F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966738"/>
            <a:ext cx="8435280" cy="54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A17B5C3D-B888-46E8-95E6-26607A77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6" y="918012"/>
            <a:ext cx="1389700" cy="208433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7DCF0D91-648B-48CC-BB83-A8779D4A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6" y="3523745"/>
            <a:ext cx="1389700" cy="211975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6118" y="6483203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11489" y="1854116"/>
            <a:ext cx="963147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8675991">
            <a:off x="1864901" y="3050358"/>
            <a:ext cx="1099510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656DC37-3C11-4F78-874B-3FA779CA2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127" y="3726324"/>
            <a:ext cx="3083049" cy="1917177"/>
          </a:xfrm>
          <a:prstGeom prst="rect">
            <a:avLst/>
          </a:prstGeom>
        </p:spPr>
      </p:pic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643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739" y="1602088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34" y="3154143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DD189-E6C3-4B21-A4BC-37B1A1777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6798" y="918012"/>
            <a:ext cx="1437650" cy="2007566"/>
          </a:xfrm>
          <a:prstGeom prst="rect">
            <a:avLst/>
          </a:prstGeom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C583-BE5D-4FD5-8FF9-C9627D227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364" y="3618983"/>
            <a:ext cx="1418084" cy="2060849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019212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sp>
        <p:nvSpPr>
          <p:cNvPr id="30" name="AutoShape 16">
            <a:extLst>
              <a:ext uri="{FF2B5EF4-FFF2-40B4-BE49-F238E27FC236}">
                <a16:creationId xmlns:a16="http://schemas.microsoft.com/office/drawing/2014/main" id="{01CB136C-1E83-4EA3-B2B9-110A42D8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58" y="32942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651ED2A-2752-402F-BE89-A71F1F0D5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" y="5805264"/>
            <a:ext cx="8119784" cy="72008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그림에 추가 적으로 설명이 필요한 것을 기입한다</a:t>
            </a:r>
            <a:r>
              <a:rPr lang="en-US" altLang="ko-KR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8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없음 경우 삭제</a:t>
            </a:r>
            <a:endParaRPr lang="en-US" altLang="ko-KR" sz="8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81C643F-EF3C-4B03-8C11-B7526AA22D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15" y="1786283"/>
            <a:ext cx="883632" cy="86271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B7334826-D227-4AAC-95F8-1C68E7D086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0408" y="2214378"/>
            <a:ext cx="1191009" cy="116331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90D1401-B05A-4C78-A984-A8F406FA8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315" y="4581128"/>
            <a:ext cx="883632" cy="84444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872F-A3D4-47FC-A3F7-FE4AAF00A5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04538" y="6482646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/11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5F8F0-C28A-4C93-9214-0177AD1C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94718"/>
            <a:ext cx="1584176" cy="2453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7D3448-3B50-4233-9E32-37873833C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994718"/>
            <a:ext cx="1584176" cy="2470733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2267744" y="2070140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718C70-87F5-4FED-882F-183A63894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467" y="1655232"/>
            <a:ext cx="314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84366</TotalTime>
  <Words>1363</Words>
  <Application>Microsoft Office PowerPoint</Application>
  <PresentationFormat>화면 슬라이드 쇼(4:3)</PresentationFormat>
  <Paragraphs>341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11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나눔고딕</vt:lpstr>
      <vt:lpstr>맑은 고딕</vt:lpstr>
      <vt:lpstr>굴림</vt:lpstr>
      <vt:lpstr>Arial</vt:lpstr>
      <vt:lpstr>디자인 사용자 지정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검색</vt:lpstr>
      <vt:lpstr>4. 검색</vt:lpstr>
      <vt:lpstr>5. 질의창</vt:lpstr>
      <vt:lpstr>5. 질의창</vt:lpstr>
      <vt:lpstr>5. 질의창</vt:lpstr>
      <vt:lpstr>6. 결과</vt:lpstr>
      <vt:lpstr>6. 결과</vt:lpstr>
      <vt:lpstr>6. 결과</vt:lpstr>
      <vt:lpstr>6. 시각화뷰</vt:lpstr>
      <vt:lpstr>6. 시각화 뷰</vt:lpstr>
      <vt:lpstr>6.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2132</cp:revision>
  <dcterms:created xsi:type="dcterms:W3CDTF">2007-04-17T12:18:50Z</dcterms:created>
  <dcterms:modified xsi:type="dcterms:W3CDTF">2021-11-09T09:01:41Z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