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>
        <p:scale>
          <a:sx n="75" d="100"/>
          <a:sy n="75" d="100"/>
        </p:scale>
        <p:origin x="831" y="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03685-7A03-4764-B293-5B95E7F43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39149C-FD0A-499A-89D9-66D47CD7F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F8030-EB73-47CA-8CEC-B4B74519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E3E8-7DDE-4741-9811-1D0962C30F6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C75B9-C45B-46AB-B5A6-F98B9588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B0119-8202-4FF0-A33B-0CFAE69F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EFC-F6A9-4D43-B63D-9F231B0B9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3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5B6CF-F673-442D-8152-C937A775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59968-A2D5-427B-96B5-494B2FD5D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8CA95-4EAD-4741-8592-60C2B817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E3E8-7DDE-4741-9811-1D0962C30F6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65A6B-CF35-4792-B3F1-F50182AC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C7ADC-92EF-4B8F-94C9-948C1691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EFC-F6A9-4D43-B63D-9F231B0B9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1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43991C-6F47-42FC-8E5D-465FC6386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9FB61F-119D-407B-90B6-3EE6AC35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BDB9D-8917-4670-8629-0EA2E952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E3E8-7DDE-4741-9811-1D0962C30F6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7731E-107B-43A7-A5F9-7661815A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5B12F-7DFA-467E-B02A-2830B42E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EFC-F6A9-4D43-B63D-9F231B0B9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2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4778C-0777-407B-A77E-0C6B2B07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2EDDE-3E3B-43AB-B282-200F9DF8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34B49-D776-41C2-A175-A3BA2606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E3E8-7DDE-4741-9811-1D0962C30F6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1E5B9-D7D6-4E3F-A183-263973A8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CF3D0-5D35-49F2-BCC3-F20E08DF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EFC-F6A9-4D43-B63D-9F231B0B9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45C3B-8DA3-419B-8706-FD3590ED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01228-C5AA-41C9-BC58-6934FA9FD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49831-933C-4093-A474-048AAEA7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E3E8-7DDE-4741-9811-1D0962C30F6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234C3-0F0F-46BC-AC66-7B934295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44A9D-8C37-48A5-84B5-852BB022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EFC-F6A9-4D43-B63D-9F231B0B9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3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BCC0D-6FF2-4B9B-BE67-1C5059B4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C0AB9-DFCF-4EA8-A088-4F3A5EE36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64E72F-F84F-4CA0-885D-8245EA714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C6232-3044-45D5-BF1F-D7875A00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E3E8-7DDE-4741-9811-1D0962C30F6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E086BD-1AF4-4E48-B224-5CF82184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EC264-5599-4CD1-B99C-BF896942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EFC-F6A9-4D43-B63D-9F231B0B9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9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25A03-99E2-4562-A04A-64FCE5ED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E479E-FF3A-4CE9-8DA0-843AC264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482AC-C749-478F-8AFD-6343E7BB7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84E202-4497-4AEC-8508-6F637F3E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91FF2B-8E88-49F1-9470-F1FF037CE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3B0EA-BE47-4CC3-8B98-F80F58D0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E3E8-7DDE-4741-9811-1D0962C30F6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47A2FA-7E33-4355-838F-5C23D624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FF5CE9-DE9A-48E7-A18F-7241B7EC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EFC-F6A9-4D43-B63D-9F231B0B9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1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5C94B-9384-448A-A87E-EE94D2BB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FA639D-A795-476D-B078-E8539034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E3E8-7DDE-4741-9811-1D0962C30F6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FB1B9-EAE2-4065-B325-ADCCFA70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6522A8-AB91-4214-B96E-20868FE1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EFC-F6A9-4D43-B63D-9F231B0B9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0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90EAC3-9F4C-4005-8745-B3BABBBF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E3E8-7DDE-4741-9811-1D0962C30F6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B3D61-B61A-4C55-B91C-8AAC149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CBCEA-E15C-4951-8DAE-CC08C5DD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EFC-F6A9-4D43-B63D-9F231B0B9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7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80C92-85AB-4636-9923-B9900365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FF5FC-04D1-4E35-A1AB-BED77D483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BE6608-40E9-467E-A2D9-097F30916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81E2F-6A79-4EFF-85B4-ED098166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E3E8-7DDE-4741-9811-1D0962C30F6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D7D81-BB73-4E0B-B95B-865E9764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B6D2A-0385-430B-BEAC-A57B8BD6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EFC-F6A9-4D43-B63D-9F231B0B9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4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E245E-95C0-4076-ABC7-420E29A3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5226AD-FA87-436B-8DC5-67184BE9B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9656F-0047-4A9C-860B-BEFEDF3C9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F20ED-A5FF-4E34-9DFD-B21557AB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E3E8-7DDE-4741-9811-1D0962C30F6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32B8E-C9A8-4088-B704-B79992DB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75AE9-2F53-4A87-9AAE-40CD6FAB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EFC-F6A9-4D43-B63D-9F231B0B9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9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749BC-3B0A-45EA-BC22-AC264363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FE1A-AAC4-4900-8992-C6F6D94EC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4CD6C-1F23-43D6-BE3B-D05123DF8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E3E8-7DDE-4741-9811-1D0962C30F6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9A0EF-DBCC-4F04-AED7-8403E1E35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3C819-F70A-4D02-B927-5E9291EB1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2EFC-F6A9-4D43-B63D-9F231B0B9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F8FB23-6E27-4E51-9758-02CB1C3E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15" y="1360616"/>
            <a:ext cx="4591050" cy="1219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9E1922-405D-4851-A3FA-17282A3B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710" y="1289179"/>
            <a:ext cx="4181475" cy="13620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D09C5A1-F265-4348-A2C5-E5C8917BE2B3}"/>
              </a:ext>
            </a:extLst>
          </p:cNvPr>
          <p:cNvSpPr/>
          <p:nvPr/>
        </p:nvSpPr>
        <p:spPr>
          <a:xfrm>
            <a:off x="5588000" y="1752600"/>
            <a:ext cx="463291" cy="3175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8EAFA-5B21-4910-8E1F-110CEA553C58}"/>
              </a:ext>
            </a:extLst>
          </p:cNvPr>
          <p:cNvSpPr txBox="1"/>
          <p:nvPr/>
        </p:nvSpPr>
        <p:spPr>
          <a:xfrm>
            <a:off x="904615" y="2786356"/>
            <a:ext cx="6858737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pyLDAvis.gensim</a:t>
            </a:r>
            <a:r>
              <a:rPr lang="ko-KR" altLang="en-US"/>
              <a:t> </a:t>
            </a:r>
            <a:r>
              <a:rPr lang="en-US" altLang="ko-KR"/>
              <a:t>-&gt; pyLDAvis.</a:t>
            </a:r>
            <a:r>
              <a:rPr lang="en-US" altLang="ko-KR" b="1"/>
              <a:t>genism_models</a:t>
            </a:r>
            <a:r>
              <a:rPr lang="en-US" altLang="ko-KR"/>
              <a:t> </a:t>
            </a:r>
            <a:r>
              <a:rPr lang="ko-KR" altLang="en-US"/>
              <a:t>로 </a:t>
            </a:r>
            <a:r>
              <a:rPr lang="ko-KR" altLang="en-US" b="1"/>
              <a:t>이름</a:t>
            </a:r>
            <a:r>
              <a:rPr lang="ko-KR" altLang="en-US"/>
              <a:t> 변경 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pyLDAvis.enable_notebook()</a:t>
            </a:r>
            <a:r>
              <a:rPr lang="ko-KR" altLang="en-US"/>
              <a:t>은 쥬피터 노트북 있어야 한듯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-&gt; </a:t>
            </a:r>
            <a:r>
              <a:rPr lang="ko-KR" altLang="en-US"/>
              <a:t>파일저장으로 변경 </a:t>
            </a:r>
            <a:r>
              <a:rPr lang="en-US" altLang="ko-KR"/>
              <a:t>pyLDAvis.</a:t>
            </a:r>
            <a:r>
              <a:rPr lang="en-US" altLang="ko-KR" b="1"/>
              <a:t>save_html</a:t>
            </a:r>
            <a:r>
              <a:rPr lang="en-US" altLang="ko-KR"/>
              <a:t>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9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jack</dc:creator>
  <cp:lastModifiedBy>jack</cp:lastModifiedBy>
  <cp:revision>1</cp:revision>
  <dcterms:created xsi:type="dcterms:W3CDTF">2021-11-17T07:42:15Z</dcterms:created>
  <dcterms:modified xsi:type="dcterms:W3CDTF">2021-11-17T08:19:57Z</dcterms:modified>
</cp:coreProperties>
</file>