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 Warith" initials="HW" lastIdx="0" clrIdx="0">
    <p:extLst>
      <p:ext uri="{19B8F6BF-5375-455C-9EA6-DF929625EA0E}">
        <p15:presenceInfo xmlns:p15="http://schemas.microsoft.com/office/powerpoint/2012/main" userId="dc33b96562cb9d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13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40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1823A2-2771-4A74-AABF-6EBE5154A4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3219CC-333E-4CAA-89BE-8A678F3E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E82E-341F-4251-B786-A90F90AE1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and Topic in the British Parliamentary Debates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4F66C-4199-4577-8ED2-9D8CBA1D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Hani Warith</a:t>
            </a:r>
          </a:p>
        </p:txBody>
      </p:sp>
    </p:spTree>
    <p:extLst>
      <p:ext uri="{BB962C8B-B14F-4D97-AF65-F5344CB8AC3E}">
        <p14:creationId xmlns:p14="http://schemas.microsoft.com/office/powerpoint/2010/main" val="36038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93AA9-B25C-48F0-B553-B2AB0FEA5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4"/>
          <a:stretch/>
        </p:blipFill>
        <p:spPr>
          <a:xfrm>
            <a:off x="1076324" y="1872694"/>
            <a:ext cx="2752726" cy="3535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83BA2-CC0F-4299-9C62-DDF6F8B3D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52"/>
          <a:stretch/>
        </p:blipFill>
        <p:spPr>
          <a:xfrm>
            <a:off x="5238750" y="2079148"/>
            <a:ext cx="4862830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354C4-0B2A-4F80-B1CB-EFA0F2EA90AE}"/>
              </a:ext>
            </a:extLst>
          </p:cNvPr>
          <p:cNvSpPr txBox="1"/>
          <p:nvPr/>
        </p:nvSpPr>
        <p:spPr>
          <a:xfrm>
            <a:off x="923924" y="531495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Scraped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BBF57-A4D7-428B-9BAB-1033CC1D35C7}"/>
              </a:ext>
            </a:extLst>
          </p:cNvPr>
          <p:cNvSpPr txBox="1"/>
          <p:nvPr/>
        </p:nvSpPr>
        <p:spPr>
          <a:xfrm>
            <a:off x="5238750" y="5223391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 Transcript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660948-1DE4-480F-BF59-8C59C15F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2842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E53D-F7B2-4D53-A5CB-C7EBF249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Spreadsheet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F825C-3839-4053-897F-8F4F42CE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719" y="1828800"/>
            <a:ext cx="7959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1CE2-B3CF-42E6-A929-E7C098B4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9B7CF-0636-4DAC-81F7-117BC9AE7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795" b="38795"/>
          <a:stretch/>
        </p:blipFill>
        <p:spPr>
          <a:xfrm>
            <a:off x="1237488" y="0"/>
            <a:ext cx="8067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4560-2F8E-4ADB-A79D-F18025E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3215A-F297-436F-B8F7-5BC40670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943894"/>
            <a:ext cx="5277485" cy="351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A4581-0809-4DBA-8953-6C8940B53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905794"/>
            <a:ext cx="593090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AB1B-A3BE-4C35-814E-2D50913A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65194-5B96-410D-87D2-77826B27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4" y="1940719"/>
            <a:ext cx="6233795" cy="4007440"/>
          </a:xfrm>
        </p:spPr>
      </p:pic>
    </p:spTree>
    <p:extLst>
      <p:ext uri="{BB962C8B-B14F-4D97-AF65-F5344CB8AC3E}">
        <p14:creationId xmlns:p14="http://schemas.microsoft.com/office/powerpoint/2010/main" val="16779927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</TotalTime>
  <Words>26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Sentiment and Topic in the British Parliamentary Debates</vt:lpstr>
      <vt:lpstr>Original Data</vt:lpstr>
      <vt:lpstr>Final Spreadsheet</vt:lpstr>
      <vt:lpstr>Final Spreadsheet</vt:lpstr>
      <vt:lpstr>Sentiment Analysis</vt:lpstr>
      <vt:lpstr>Topic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Topic in the British Parliamentary Debates</dc:title>
  <dc:creator>Hani Warith</dc:creator>
  <cp:lastModifiedBy>Hani Warith</cp:lastModifiedBy>
  <cp:revision>2</cp:revision>
  <dcterms:created xsi:type="dcterms:W3CDTF">2019-12-09T23:26:25Z</dcterms:created>
  <dcterms:modified xsi:type="dcterms:W3CDTF">2019-12-09T23:37:50Z</dcterms:modified>
</cp:coreProperties>
</file>