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13"/>
    <p:restoredTop sz="94658"/>
  </p:normalViewPr>
  <p:slideViewPr>
    <p:cSldViewPr snapToGrid="0">
      <p:cViewPr varScale="1">
        <p:scale>
          <a:sx n="78" d="100"/>
          <a:sy n="78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5A6-02BC-06B4-DE29-037957FD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EE9A-EE3E-70A5-AB9D-320FED7D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F4D7-6EC6-AFCF-F420-09D54A29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4A8F-1146-BB66-6EB4-5C783DE3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B391-1361-1996-9CB0-F28754A9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8E3C-34C6-DEF0-EC08-A12EFB9A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436A2-DA00-C171-C833-B873177D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099A-2A20-7D60-F045-B0A42367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8F97-2E5A-C925-C2F9-50F88624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E965-9782-AC4F-976D-6341C888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1F184-B531-CE32-8739-0CC06EFC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872E3-429F-7A9F-0C7A-5B2B25F7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BCAFC-44EF-BA12-A8DE-254B9845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28EC-CA2B-64FE-E739-CFD7B148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D1F1-F892-1750-99B8-E99C0122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9783-88BE-44F0-B8E8-946EB1BC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295553"/>
            <a:ext cx="11280913" cy="47969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84EA-E74B-F82A-AC0A-9514AE12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964096"/>
            <a:ext cx="11251096" cy="542676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9D389-EA31-1549-2CE2-1AFD80335002}"/>
              </a:ext>
            </a:extLst>
          </p:cNvPr>
          <p:cNvSpPr txBox="1"/>
          <p:nvPr userDrawn="1"/>
        </p:nvSpPr>
        <p:spPr>
          <a:xfrm>
            <a:off x="11231218" y="6480314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34A3DA-40C1-474F-8AA0-2A79EEE6EFE2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CC337C-957B-4B04-C4E4-0C3FCCE37041}"/>
              </a:ext>
            </a:extLst>
          </p:cNvPr>
          <p:cNvCxnSpPr/>
          <p:nvPr userDrawn="1"/>
        </p:nvCxnSpPr>
        <p:spPr>
          <a:xfrm>
            <a:off x="0" y="790216"/>
            <a:ext cx="1152939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2619B-61D6-EC84-1F6D-8E22408A57B4}"/>
              </a:ext>
            </a:extLst>
          </p:cNvPr>
          <p:cNvCxnSpPr>
            <a:cxnSpLocks/>
          </p:cNvCxnSpPr>
          <p:nvPr userDrawn="1"/>
        </p:nvCxnSpPr>
        <p:spPr>
          <a:xfrm>
            <a:off x="8847438" y="6480314"/>
            <a:ext cx="334456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467C-D6D4-D931-0857-14E8E787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4365-605C-7601-DF6C-56E0FDF7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7FCD-E19C-E0F6-BF6E-D2720EC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7CEB-1560-80BD-32E4-CE7F0B93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3AF4-81A4-8A03-8349-BE9361E0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06DE-6A71-AA9C-F9CD-0E8EF790E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139" y="934948"/>
            <a:ext cx="5552661" cy="541447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C9AA-7169-E8B1-06A8-DA3EBD94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34948"/>
            <a:ext cx="5552661" cy="541447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3F9C3A-44FE-348F-C16A-45D440C0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295553"/>
            <a:ext cx="11280913" cy="47969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71D59-FBBF-6A51-D02F-C416BB17AF2D}"/>
              </a:ext>
            </a:extLst>
          </p:cNvPr>
          <p:cNvSpPr txBox="1"/>
          <p:nvPr userDrawn="1"/>
        </p:nvSpPr>
        <p:spPr>
          <a:xfrm>
            <a:off x="11231218" y="6480314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34A3DA-40C1-474F-8AA0-2A79EEE6EFE2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719732-6353-F22E-A12E-2FD5D2739456}"/>
              </a:ext>
            </a:extLst>
          </p:cNvPr>
          <p:cNvCxnSpPr/>
          <p:nvPr userDrawn="1"/>
        </p:nvCxnSpPr>
        <p:spPr>
          <a:xfrm>
            <a:off x="0" y="790216"/>
            <a:ext cx="1152939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47081-5284-84D7-88C2-E39B2AB25BFD}"/>
              </a:ext>
            </a:extLst>
          </p:cNvPr>
          <p:cNvCxnSpPr>
            <a:cxnSpLocks/>
          </p:cNvCxnSpPr>
          <p:nvPr userDrawn="1"/>
        </p:nvCxnSpPr>
        <p:spPr>
          <a:xfrm>
            <a:off x="8847438" y="6480314"/>
            <a:ext cx="334456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BD068-55FC-5002-846D-115AB4A0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140" y="924681"/>
            <a:ext cx="5530436" cy="511887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AD5EB-B2BE-E0E8-BC20-4E1FA4CB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140" y="1436569"/>
            <a:ext cx="5530436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6B5C7-36C6-3A07-2F09-2778611D3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14407"/>
            <a:ext cx="5530436" cy="511888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DF5AA-3070-2827-D5B5-D7C2C013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26295"/>
            <a:ext cx="5530436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2949D6-D406-6BDE-28DE-E5C3B6E8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295553"/>
            <a:ext cx="11280913" cy="479699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4EF735-03AE-C803-BEE7-549F5413532E}"/>
              </a:ext>
            </a:extLst>
          </p:cNvPr>
          <p:cNvCxnSpPr/>
          <p:nvPr userDrawn="1"/>
        </p:nvCxnSpPr>
        <p:spPr>
          <a:xfrm>
            <a:off x="0" y="790216"/>
            <a:ext cx="1152939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F19C8F-E2EA-6F6E-E0FA-ABF94AA53E01}"/>
              </a:ext>
            </a:extLst>
          </p:cNvPr>
          <p:cNvSpPr txBox="1"/>
          <p:nvPr userDrawn="1"/>
        </p:nvSpPr>
        <p:spPr>
          <a:xfrm>
            <a:off x="11231218" y="6480314"/>
            <a:ext cx="50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34A3DA-40C1-474F-8AA0-2A79EEE6EFE2}" type="slidenum">
              <a:rPr lang="en-US" sz="1200" smtClean="0"/>
              <a:pPr algn="ctr"/>
              <a:t>‹#›</a:t>
            </a:fld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9CC62-A918-470A-A476-77C9C0DD5E35}"/>
              </a:ext>
            </a:extLst>
          </p:cNvPr>
          <p:cNvCxnSpPr>
            <a:cxnSpLocks/>
          </p:cNvCxnSpPr>
          <p:nvPr userDrawn="1"/>
        </p:nvCxnSpPr>
        <p:spPr>
          <a:xfrm>
            <a:off x="8847438" y="6480314"/>
            <a:ext cx="334456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1D70-C3C1-186D-2A47-4112AA2D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E38DF-E74F-9927-B9C9-A55EA3A4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ACA1-0CD4-32F7-06D3-9B3DD5B6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9EC47-2B33-E2C6-3007-03180607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90A12-961F-7DE7-6168-D443905D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20F28-2301-221B-5F72-B760596D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42357-AF77-FC62-3EFB-5FFEA63B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7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94C0-5D71-A219-C8B9-CBA5FFC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602E-15B1-1F27-C55E-96E4A8B0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AEC80-A3C1-F2CA-5497-77924C9A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DFBC0-7A55-50E5-531F-D19AA086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B336B-0BBB-04E0-E228-1330C77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E5C9F-EC0F-601F-E73E-4CC96986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C3AE-1E1B-9C91-4EF7-5BE8AB2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481B1-C7E1-EB2A-ABC6-BA6D25E2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2EB08-8BD8-AD20-A2B8-942BF3D59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CEAF-8D59-53FC-2520-5C3965DE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D64D-2367-91C5-C71A-E10F69FD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8C1DF-E7B5-F389-F3CF-A196345E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8BB09-2D16-8B28-7E91-1C8A39AF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D4931-176A-77D2-FD4E-802C8951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2FB2-AA4C-DCF0-A9D5-1D395E1D8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32CD-23A8-8E43-8E64-8B8575FE84A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C547D-BD10-8FCF-9CE2-C9305D5D8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F3E8-7E34-2FDE-0937-D9FE9DD7B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FBFB-583E-F842-BD31-5091C82B4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A280-6C7D-6573-FB5B-9EE2F924A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502597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+mn-ea"/>
                <a:ea typeface="+mn-ea"/>
              </a:rPr>
              <a:t>Robocorp</a:t>
            </a:r>
            <a:r>
              <a:rPr lang="en-US" sz="3600" b="1" dirty="0">
                <a:latin typeface="+mn-ea"/>
                <a:ea typeface="+mn-ea"/>
              </a:rPr>
              <a:t> RPA Training </a:t>
            </a:r>
            <a:r>
              <a:rPr lang="ko-KR" altLang="en-US" sz="3600" b="1" dirty="0">
                <a:latin typeface="+mn-ea"/>
                <a:ea typeface="+mn-ea"/>
              </a:rPr>
              <a:t>개요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72394-3FAB-B37D-8907-BD7EE469D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A48-5F84-FF35-08C7-4327F62D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1D5-8289-5C3D-0DF4-0F907F3B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목적</a:t>
            </a:r>
            <a:endParaRPr lang="en-US" altLang="ko-KR" dirty="0"/>
          </a:p>
          <a:p>
            <a:r>
              <a:rPr lang="ko-KR" altLang="en-US" dirty="0"/>
              <a:t>교육 대상</a:t>
            </a:r>
            <a:endParaRPr lang="en-US" altLang="ko-KR" dirty="0"/>
          </a:p>
          <a:p>
            <a:r>
              <a:rPr lang="ko-KR" altLang="en-US" dirty="0"/>
              <a:t>교육 환경 및 방법</a:t>
            </a:r>
            <a:endParaRPr lang="en-US" altLang="ko-KR" dirty="0"/>
          </a:p>
          <a:p>
            <a:r>
              <a:rPr lang="ko-KR" altLang="en-US" dirty="0"/>
              <a:t>교육 </a:t>
            </a:r>
            <a:r>
              <a:rPr lang="en-US" altLang="ko-KR" dirty="0"/>
              <a:t>curriculum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현재 </a:t>
            </a:r>
            <a:r>
              <a:rPr lang="en-US" altLang="ko-KR" dirty="0"/>
              <a:t>curriculum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 가지로 준비되나</a:t>
            </a:r>
            <a:r>
              <a:rPr lang="en-US" altLang="ko-KR" dirty="0"/>
              <a:t>,</a:t>
            </a:r>
            <a:r>
              <a:rPr lang="ko-KR" altLang="en-US" dirty="0"/>
              <a:t> 향후 필요에 따라 과정을 추가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35C3-341A-6452-7592-119A92B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교육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DD42-7C97-CB7E-E154-0CBF4A3C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Robocorp</a:t>
            </a:r>
            <a:r>
              <a:rPr lang="en-US"/>
              <a:t> RPA </a:t>
            </a:r>
            <a:r>
              <a:rPr lang="en-US" dirty="0"/>
              <a:t>Framework</a:t>
            </a:r>
            <a:r>
              <a:rPr lang="ko-KR" altLang="en-US" dirty="0"/>
              <a:t>을 이용하여 업무 자동화 개발을 할 수 있는 기초 능력 배양</a:t>
            </a:r>
            <a:endParaRPr lang="en-US" dirty="0"/>
          </a:p>
          <a:p>
            <a:pPr lvl="1"/>
            <a:r>
              <a:rPr lang="ko-KR" altLang="en-US" dirty="0"/>
              <a:t>개발된 </a:t>
            </a:r>
            <a:r>
              <a:rPr lang="en-US" dirty="0"/>
              <a:t>application</a:t>
            </a:r>
            <a:r>
              <a:rPr lang="ko-KR" altLang="en-US" dirty="0"/>
              <a:t>을 업무 환경에 맞도록 운영할 수 있는 능력 배양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Robocorp RPA Training 개요</vt:lpstr>
      <vt:lpstr>목차</vt:lpstr>
      <vt:lpstr>1. 교육 목적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Robocorp RPA Training 개요</dc:title>
  <dc:creator>HL</dc:creator>
  <cp:lastModifiedBy>HL</cp:lastModifiedBy>
  <cp:revision>1</cp:revision>
  <dcterms:created xsi:type="dcterms:W3CDTF">2022-08-30T00:39:41Z</dcterms:created>
  <dcterms:modified xsi:type="dcterms:W3CDTF">2022-08-30T01:37:44Z</dcterms:modified>
</cp:coreProperties>
</file>