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2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39D-63DA-492D-A165-51C97DF4C48D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10D2-BED9-46E8-A589-A4D4494941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71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39D-63DA-492D-A165-51C97DF4C48D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10D2-BED9-46E8-A589-A4D4494941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59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39D-63DA-492D-A165-51C97DF4C48D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10D2-BED9-46E8-A589-A4D4494941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1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39D-63DA-492D-A165-51C97DF4C48D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10D2-BED9-46E8-A589-A4D4494941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60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39D-63DA-492D-A165-51C97DF4C48D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10D2-BED9-46E8-A589-A4D4494941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26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39D-63DA-492D-A165-51C97DF4C48D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10D2-BED9-46E8-A589-A4D4494941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16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39D-63DA-492D-A165-51C97DF4C48D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10D2-BED9-46E8-A589-A4D4494941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00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39D-63DA-492D-A165-51C97DF4C48D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10D2-BED9-46E8-A589-A4D4494941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48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39D-63DA-492D-A165-51C97DF4C48D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10D2-BED9-46E8-A589-A4D4494941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21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39D-63DA-492D-A165-51C97DF4C48D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10D2-BED9-46E8-A589-A4D4494941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93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39D-63DA-492D-A165-51C97DF4C48D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10D2-BED9-46E8-A589-A4D4494941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03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8D39D-63DA-492D-A165-51C97DF4C48D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A10D2-BED9-46E8-A589-A4D4494941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7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>
            <p:custDataLst>
              <p:tags r:id="rId1"/>
            </p:custDataLst>
          </p:nvPr>
        </p:nvSpPr>
        <p:spPr>
          <a:xfrm>
            <a:off x="1172817" y="5104760"/>
            <a:ext cx="10605053" cy="1415309"/>
          </a:xfrm>
          <a:prstGeom prst="rect">
            <a:avLst/>
          </a:prstGeom>
          <a:solidFill>
            <a:srgbClr val="00BCF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rgbClr val="000000"/>
                </a:solidFill>
              </a:rPr>
              <a:t>DevOps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 Architecture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>
            <p:custDataLst>
              <p:tags r:id="rId2"/>
            </p:custDataLst>
          </p:nvPr>
        </p:nvSpPr>
        <p:spPr>
          <a:xfrm>
            <a:off x="5148470" y="3181559"/>
            <a:ext cx="2514600" cy="1651941"/>
          </a:xfrm>
          <a:prstGeom prst="rect">
            <a:avLst/>
          </a:prstGeom>
          <a:solidFill>
            <a:srgbClr val="00BCF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Ubuntu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>
            <p:custDataLst>
              <p:tags r:id="rId3"/>
            </p:custDataLst>
          </p:nvPr>
        </p:nvSpPr>
        <p:spPr>
          <a:xfrm>
            <a:off x="8839200" y="1694003"/>
            <a:ext cx="2514600" cy="1033671"/>
          </a:xfrm>
          <a:prstGeom prst="rect">
            <a:avLst/>
          </a:prstGeom>
          <a:solidFill>
            <a:srgbClr val="00723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Twitter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9435" y="1692345"/>
            <a:ext cx="1905000" cy="1036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Web UI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269435" y="3356741"/>
            <a:ext cx="1905000" cy="1036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Power BI Embedded</a:t>
            </a:r>
            <a:endParaRPr kumimoji="1" lang="ja-JP" altLang="en-US" dirty="0"/>
          </a:p>
        </p:txBody>
      </p:sp>
      <p:pic>
        <p:nvPicPr>
          <p:cNvPr id="10" name="グラフィックス 9" descr="ニヤリとした顔 (塗りつぶしなし)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" y="1753638"/>
            <a:ext cx="914400" cy="914400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stCxn id="10" idx="3"/>
            <a:endCxn id="8" idx="1"/>
          </p:cNvCxnSpPr>
          <p:nvPr/>
        </p:nvCxnSpPr>
        <p:spPr>
          <a:xfrm>
            <a:off x="1295400" y="2210838"/>
            <a:ext cx="9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3"/>
            <a:endCxn id="14" idx="1"/>
          </p:cNvCxnSpPr>
          <p:nvPr/>
        </p:nvCxnSpPr>
        <p:spPr>
          <a:xfrm flipV="1">
            <a:off x="4174435" y="2207524"/>
            <a:ext cx="974035" cy="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5148470" y="1690688"/>
            <a:ext cx="2514600" cy="103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Twitter feed gather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14" idx="3"/>
            <a:endCxn id="7" idx="1"/>
          </p:cNvCxnSpPr>
          <p:nvPr/>
        </p:nvCxnSpPr>
        <p:spPr>
          <a:xfrm>
            <a:off x="7663070" y="2207524"/>
            <a:ext cx="1176130" cy="331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2"/>
            <a:endCxn id="5" idx="1"/>
          </p:cNvCxnSpPr>
          <p:nvPr/>
        </p:nvCxnSpPr>
        <p:spPr>
          <a:xfrm>
            <a:off x="6405770" y="2724359"/>
            <a:ext cx="0" cy="72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ローチャート: 磁気ディスク 4"/>
          <p:cNvSpPr/>
          <p:nvPr/>
        </p:nvSpPr>
        <p:spPr>
          <a:xfrm>
            <a:off x="5419481" y="3452820"/>
            <a:ext cx="1972577" cy="84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SQL on Linux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5" idx="2"/>
            <a:endCxn id="9" idx="3"/>
          </p:cNvCxnSpPr>
          <p:nvPr/>
        </p:nvCxnSpPr>
        <p:spPr>
          <a:xfrm flipH="1">
            <a:off x="4174435" y="3875234"/>
            <a:ext cx="1245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2269435" y="5201680"/>
            <a:ext cx="1665054" cy="1036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Docker Hub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5453269" y="5201680"/>
            <a:ext cx="1905000" cy="1036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GitHub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stCxn id="38" idx="0"/>
            <a:endCxn id="5" idx="3"/>
          </p:cNvCxnSpPr>
          <p:nvPr/>
        </p:nvCxnSpPr>
        <p:spPr>
          <a:xfrm flipV="1">
            <a:off x="6405769" y="4297648"/>
            <a:ext cx="1" cy="9040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7" idx="0"/>
            <a:endCxn id="14" idx="2"/>
          </p:cNvCxnSpPr>
          <p:nvPr/>
        </p:nvCxnSpPr>
        <p:spPr>
          <a:xfrm flipV="1">
            <a:off x="3101962" y="2724359"/>
            <a:ext cx="3303808" cy="24773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38" idx="1"/>
            <a:endCxn id="37" idx="3"/>
          </p:cNvCxnSpPr>
          <p:nvPr/>
        </p:nvCxnSpPr>
        <p:spPr>
          <a:xfrm flipH="1">
            <a:off x="3934489" y="5720173"/>
            <a:ext cx="15187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>
            <p:custDataLst>
              <p:tags r:id="rId4"/>
            </p:custDataLst>
          </p:nvPr>
        </p:nvSpPr>
        <p:spPr>
          <a:xfrm>
            <a:off x="8378346" y="3023666"/>
            <a:ext cx="2368281" cy="1268267"/>
          </a:xfrm>
          <a:prstGeom prst="rect">
            <a:avLst/>
          </a:prstGeom>
          <a:solidFill>
            <a:srgbClr val="BA141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rgbClr val="FFFFFF"/>
                </a:solidFill>
              </a:rPr>
              <a:t>写真</a:t>
            </a:r>
            <a:r>
              <a:rPr kumimoji="1" lang="en-US" altLang="ja-JP" dirty="0">
                <a:solidFill>
                  <a:srgbClr val="FFFFFF"/>
                </a:solidFill>
              </a:rPr>
              <a:t>: </a:t>
            </a:r>
            <a:r>
              <a:rPr kumimoji="1" lang="ja-JP" altLang="en-US" dirty="0">
                <a:solidFill>
                  <a:srgbClr val="FFFFFF"/>
                </a:solidFill>
              </a:rPr>
              <a:t>タグ</a:t>
            </a:r>
            <a:endParaRPr kumimoji="1" lang="en-US" altLang="ja-JP" dirty="0">
              <a:solidFill>
                <a:srgbClr val="FFFFFF"/>
              </a:solidFill>
            </a:endParaRPr>
          </a:p>
          <a:p>
            <a:r>
              <a:rPr lang="ja-JP" altLang="en-US" dirty="0">
                <a:solidFill>
                  <a:srgbClr val="FFFFFF"/>
                </a:solidFill>
              </a:rPr>
              <a:t>時間</a:t>
            </a:r>
            <a:endParaRPr lang="en-US" altLang="ja-JP" dirty="0">
              <a:solidFill>
                <a:srgbClr val="FFFFFF"/>
              </a:solidFill>
            </a:endParaRPr>
          </a:p>
          <a:p>
            <a:r>
              <a:rPr kumimoji="1" lang="ja-JP" altLang="en-US" dirty="0">
                <a:solidFill>
                  <a:srgbClr val="FFFFFF"/>
                </a:solidFill>
              </a:rPr>
              <a:t>ポジネガ</a:t>
            </a:r>
            <a:endParaRPr kumimoji="1" lang="en-US" altLang="ja-JP" dirty="0">
              <a:solidFill>
                <a:srgbClr val="FFFFFF"/>
              </a:solidFill>
            </a:endParaRPr>
          </a:p>
          <a:p>
            <a:r>
              <a:rPr lang="ja-JP" altLang="en-US" dirty="0">
                <a:solidFill>
                  <a:srgbClr val="FFFFFF"/>
                </a:solidFill>
              </a:rPr>
              <a:t>ハッシュタグ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41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System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Architecture</dc:title>
  <dc:creator>Daiyu Hatakeyama</dc:creator>
  <cp:lastModifiedBy>Daiyu Hatakeyama</cp:lastModifiedBy>
  <cp:revision>2</cp:revision>
  <dcterms:created xsi:type="dcterms:W3CDTF">2016-11-24T01:23:39Z</dcterms:created>
  <dcterms:modified xsi:type="dcterms:W3CDTF">2016-11-24T01:33:39Z</dcterms:modified>
</cp:coreProperties>
</file>