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9" r:id="rId3"/>
    <p:sldId id="263" r:id="rId4"/>
    <p:sldId id="264" r:id="rId5"/>
    <p:sldId id="270" r:id="rId6"/>
    <p:sldId id="269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072" y="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9659DD-B4CD-4E48-AA68-BB8EB028BDE1}" type="datetimeFigureOut">
              <a:rPr lang="ko-KR" altLang="en-US" smtClean="0"/>
              <a:t>2016-10-17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F8FD13-4F90-444C-B2D3-CC96EDC685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50248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F8FD13-4F90-444C-B2D3-CC96EDC6851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60643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6E265-FD56-475E-9687-0455F914B6B9}" type="datetimeFigureOut">
              <a:rPr lang="ko-KR" altLang="en-US" smtClean="0"/>
              <a:t>2016-10-17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A8EE8-C2DE-4841-8322-AE66AE526B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7135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6E265-FD56-475E-9687-0455F914B6B9}" type="datetimeFigureOut">
              <a:rPr lang="ko-KR" altLang="en-US" smtClean="0"/>
              <a:t>2016-10-17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A8EE8-C2DE-4841-8322-AE66AE526B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9729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6E265-FD56-475E-9687-0455F914B6B9}" type="datetimeFigureOut">
              <a:rPr lang="ko-KR" altLang="en-US" smtClean="0"/>
              <a:t>2016-10-17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A8EE8-C2DE-4841-8322-AE66AE526B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9387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6E265-FD56-475E-9687-0455F914B6B9}" type="datetimeFigureOut">
              <a:rPr lang="ko-KR" altLang="en-US" smtClean="0"/>
              <a:t>2016-10-17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A8EE8-C2DE-4841-8322-AE66AE526B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9985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6E265-FD56-475E-9687-0455F914B6B9}" type="datetimeFigureOut">
              <a:rPr lang="ko-KR" altLang="en-US" smtClean="0"/>
              <a:t>2016-10-17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A8EE8-C2DE-4841-8322-AE66AE526B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3169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6E265-FD56-475E-9687-0455F914B6B9}" type="datetimeFigureOut">
              <a:rPr lang="ko-KR" altLang="en-US" smtClean="0"/>
              <a:t>2016-10-17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A8EE8-C2DE-4841-8322-AE66AE526B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9838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6E265-FD56-475E-9687-0455F914B6B9}" type="datetimeFigureOut">
              <a:rPr lang="ko-KR" altLang="en-US" smtClean="0"/>
              <a:t>2016-10-17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A8EE8-C2DE-4841-8322-AE66AE526B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4452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6E265-FD56-475E-9687-0455F914B6B9}" type="datetimeFigureOut">
              <a:rPr lang="ko-KR" altLang="en-US" smtClean="0"/>
              <a:t>2016-10-17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A8EE8-C2DE-4841-8322-AE66AE526B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2928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6E265-FD56-475E-9687-0455F914B6B9}" type="datetimeFigureOut">
              <a:rPr lang="ko-KR" altLang="en-US" smtClean="0"/>
              <a:t>2016-10-17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A8EE8-C2DE-4841-8322-AE66AE526B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374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6E265-FD56-475E-9687-0455F914B6B9}" type="datetimeFigureOut">
              <a:rPr lang="ko-KR" altLang="en-US" smtClean="0"/>
              <a:t>2016-10-17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A8EE8-C2DE-4841-8322-AE66AE526B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1444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6E265-FD56-475E-9687-0455F914B6B9}" type="datetimeFigureOut">
              <a:rPr lang="ko-KR" altLang="en-US" smtClean="0"/>
              <a:t>2016-10-17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A8EE8-C2DE-4841-8322-AE66AE526B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0555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56E265-FD56-475E-9687-0455F914B6B9}" type="datetimeFigureOut">
              <a:rPr lang="ko-KR" altLang="en-US" smtClean="0"/>
              <a:t>2016-10-17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1A8EE8-C2DE-4841-8322-AE66AE526B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4387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479473" y="4941168"/>
            <a:ext cx="34563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solidFill>
                  <a:schemeClr val="bg1"/>
                </a:solidFill>
                <a:latin typeface="MD이솝체" pitchFamily="18" charset="-127"/>
                <a:ea typeface="MD이솝체" pitchFamily="18" charset="-127"/>
              </a:rPr>
              <a:t>2015180045</a:t>
            </a:r>
          </a:p>
          <a:p>
            <a:r>
              <a:rPr lang="ko-KR" altLang="en-US" sz="3600" b="1" dirty="0" smtClean="0">
                <a:solidFill>
                  <a:schemeClr val="bg1"/>
                </a:solidFill>
                <a:latin typeface="MD이솝체" pitchFamily="18" charset="-127"/>
                <a:ea typeface="MD이솝체" pitchFamily="18" charset="-127"/>
              </a:rPr>
              <a:t>게임공학과</a:t>
            </a:r>
            <a:endParaRPr lang="en-US" altLang="ko-KR" sz="3600" b="1" dirty="0" smtClean="0">
              <a:solidFill>
                <a:schemeClr val="bg1"/>
              </a:solidFill>
              <a:latin typeface="MD이솝체" pitchFamily="18" charset="-127"/>
              <a:ea typeface="MD이솝체" pitchFamily="18" charset="-127"/>
            </a:endParaRPr>
          </a:p>
          <a:p>
            <a:r>
              <a:rPr lang="ko-KR" altLang="en-US" sz="3600" b="1" dirty="0" smtClean="0">
                <a:solidFill>
                  <a:schemeClr val="bg1"/>
                </a:solidFill>
                <a:latin typeface="MD이솝체" pitchFamily="18" charset="-127"/>
                <a:ea typeface="MD이솝체" pitchFamily="18" charset="-127"/>
              </a:rPr>
              <a:t>한 화원</a:t>
            </a:r>
            <a:endParaRPr lang="ko-KR" altLang="en-US" sz="3600" b="1" dirty="0">
              <a:solidFill>
                <a:schemeClr val="bg1"/>
              </a:solidFill>
              <a:latin typeface="MD이솝체" pitchFamily="18" charset="-127"/>
              <a:ea typeface="MD이솝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56672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b="1" dirty="0" smtClean="0">
                <a:latin typeface="MD이솝체" pitchFamily="18" charset="-127"/>
                <a:ea typeface="MD이솝체" pitchFamily="18" charset="-127"/>
              </a:rPr>
              <a:t>게임 </a:t>
            </a:r>
            <a:r>
              <a:rPr lang="ko-KR" altLang="en-US" b="1" dirty="0" err="1" smtClean="0">
                <a:latin typeface="MD이솝체" pitchFamily="18" charset="-127"/>
                <a:ea typeface="MD이솝체" pitchFamily="18" charset="-127"/>
              </a:rPr>
              <a:t>컨셉</a:t>
            </a:r>
            <a:endParaRPr lang="ko-KR" altLang="en-US" b="1" dirty="0">
              <a:latin typeface="MD이솝체" pitchFamily="18" charset="-127"/>
              <a:ea typeface="MD이솝체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3" y="2420888"/>
            <a:ext cx="3312368" cy="223224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2420888"/>
            <a:ext cx="3418906" cy="223224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851921" y="2708920"/>
                <a:ext cx="1537600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  <a:scene3d>
                  <a:camera prst="orthographicFront">
                    <a:rot lat="0" lon="0" rev="0"/>
                  </a:camera>
                  <a:lightRig rig="contrasting" dir="t">
                    <a:rot lat="0" lon="0" rev="4500000"/>
                  </a:lightRig>
                </a:scene3d>
                <a:sp3d contourW="6350" prstMaterial="metal">
                  <a:bevelT w="127000" h="31750" prst="relaxedInset"/>
                  <a:contourClr>
                    <a:schemeClr val="accent1">
                      <a:shade val="75000"/>
                    </a:schemeClr>
                  </a:contourClr>
                </a:sp3d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9600" b="1" i="1" cap="all" smtClean="0">
                          <a:ln w="0">
                            <a:solidFill>
                              <a:schemeClr val="bg1"/>
                            </a:solidFill>
                          </a:ln>
                          <a:gradFill flip="none">
                            <a:gsLst>
                              <a:gs pos="0">
                                <a:schemeClr val="accent1">
                                  <a:tint val="75000"/>
                                  <a:shade val="75000"/>
                                  <a:satMod val="170000"/>
                                </a:schemeClr>
                              </a:gs>
                              <a:gs pos="49000">
                                <a:schemeClr val="accent1">
                                  <a:tint val="88000"/>
                                  <a:shade val="65000"/>
                                  <a:satMod val="172000"/>
                                </a:schemeClr>
                              </a:gs>
                              <a:gs pos="50000">
                                <a:schemeClr val="accent1">
                                  <a:shade val="65000"/>
                                  <a:satMod val="130000"/>
                                </a:schemeClr>
                              </a:gs>
                              <a:gs pos="92000">
                                <a:schemeClr val="accent1">
                                  <a:shade val="50000"/>
                                  <a:satMod val="120000"/>
                                </a:schemeClr>
                              </a:gs>
                              <a:gs pos="100000">
                                <a:schemeClr val="accent1">
                                  <a:shade val="48000"/>
                                  <a:satMod val="120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50000" endPos="50000" dist="5000" dir="5400000" sy="-100000" rotWithShape="0"/>
                          </a:effectLst>
                          <a:latin typeface="Cambria Math"/>
                          <a:ea typeface="Cambria Math"/>
                        </a:rPr>
                        <m:t>+</m:t>
                      </m:r>
                    </m:oMath>
                  </m:oMathPara>
                </a14:m>
                <a:endParaRPr lang="ko-KR" altLang="en-US" sz="9600" b="1" cap="all" dirty="0">
                  <a:ln w="0">
                    <a:solidFill>
                      <a:schemeClr val="bg1"/>
                    </a:solidFill>
                  </a:ln>
                  <a:gradFill flip="none">
                    <a:gsLst>
                      <a:gs pos="0">
                        <a:schemeClr val="accent1">
                          <a:tint val="75000"/>
                          <a:shade val="75000"/>
                          <a:satMod val="170000"/>
                        </a:schemeClr>
                      </a:gs>
                      <a:gs pos="49000">
                        <a:schemeClr val="accent1">
                          <a:tint val="88000"/>
                          <a:shade val="65000"/>
                          <a:satMod val="172000"/>
                        </a:schemeClr>
                      </a:gs>
                      <a:gs pos="50000">
                        <a:schemeClr val="accent1">
                          <a:shade val="65000"/>
                          <a:satMod val="130000"/>
                        </a:schemeClr>
                      </a:gs>
                      <a:gs pos="92000">
                        <a:schemeClr val="accent1">
                          <a:shade val="50000"/>
                          <a:satMod val="120000"/>
                        </a:schemeClr>
                      </a:gs>
                      <a:gs pos="100000">
                        <a:schemeClr val="accent1">
                          <a:shade val="48000"/>
                          <a:satMod val="120000"/>
                        </a:schemeClr>
                      </a:gs>
                    </a:gsLst>
                    <a:lin ang="5400000"/>
                  </a:gradFill>
                  <a:effectLst>
                    <a:reflection blurRad="12700" stA="50000" endPos="50000" dist="5000" dir="5400000" sy="-100000" rotWithShape="0"/>
                  </a:effectLst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921" y="2708920"/>
                <a:ext cx="1537600" cy="1569660"/>
              </a:xfrm>
              <a:prstGeom prst="rect">
                <a:avLst/>
              </a:prstGeom>
              <a:blipFill rotWithShape="1">
                <a:blip r:embed="rId5"/>
                <a:stretch>
                  <a:fillRect b="-294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755577" y="5047783"/>
            <a:ext cx="28803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b="1" dirty="0" smtClean="0">
                <a:latin typeface="MD이솝체" pitchFamily="18" charset="-127"/>
                <a:ea typeface="MD이솝체" pitchFamily="18" charset="-127"/>
              </a:rPr>
              <a:t>러닝</a:t>
            </a:r>
            <a:endParaRPr lang="ko-KR" altLang="en-US" sz="6000" b="1" dirty="0">
              <a:latin typeface="MD이솝체" pitchFamily="18" charset="-127"/>
              <a:ea typeface="MD이솝체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61373" y="5090842"/>
            <a:ext cx="28803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b="1" dirty="0" smtClean="0">
                <a:latin typeface="MD이솝체" pitchFamily="18" charset="-127"/>
                <a:ea typeface="MD이솝체" pitchFamily="18" charset="-127"/>
              </a:rPr>
              <a:t>슈팅</a:t>
            </a:r>
            <a:endParaRPr lang="ko-KR" altLang="en-US" sz="6000" b="1" dirty="0">
              <a:latin typeface="MD이솝체" pitchFamily="18" charset="-127"/>
              <a:ea typeface="MD이솝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77471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b="1" dirty="0" smtClean="0">
                <a:latin typeface="MD이솝체" pitchFamily="18" charset="-127"/>
                <a:ea typeface="MD이솝체" pitchFamily="18" charset="-127"/>
              </a:rPr>
              <a:t>개발 범위</a:t>
            </a:r>
            <a:endParaRPr lang="ko-KR" altLang="en-US" b="1" dirty="0">
              <a:latin typeface="MD이솝체" pitchFamily="18" charset="-127"/>
              <a:ea typeface="MD이솝체" pitchFamily="18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0418081"/>
              </p:ext>
            </p:extLst>
          </p:nvPr>
        </p:nvGraphicFramePr>
        <p:xfrm>
          <a:off x="251520" y="1772816"/>
          <a:ext cx="8655569" cy="411480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2370455"/>
                <a:gridCol w="6285114"/>
              </a:tblGrid>
              <a:tr h="1497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MD이솝체" pitchFamily="18" charset="-127"/>
                          <a:ea typeface="MD이솝체" pitchFamily="18" charset="-127"/>
                        </a:rPr>
                        <a:t>내용</a:t>
                      </a:r>
                      <a:endParaRPr lang="ko-KR" altLang="en-US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MD이솝체" pitchFamily="18" charset="-127"/>
                          <a:ea typeface="MD이솝체" pitchFamily="18" charset="-127"/>
                        </a:rPr>
                        <a:t>범위</a:t>
                      </a:r>
                      <a:endParaRPr lang="ko-KR" altLang="en-US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 anchor="ctr"/>
                </a:tc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MD이솝체" pitchFamily="18" charset="-127"/>
                          <a:ea typeface="MD이솝체" pitchFamily="18" charset="-127"/>
                        </a:rPr>
                        <a:t>플레이 </a:t>
                      </a:r>
                      <a:endParaRPr lang="en-US" altLang="ko-KR" dirty="0" smtClean="0">
                        <a:latin typeface="MD이솝체" pitchFamily="18" charset="-127"/>
                        <a:ea typeface="MD이솝체" pitchFamily="18" charset="-127"/>
                      </a:endParaRPr>
                    </a:p>
                    <a:p>
                      <a:pPr algn="ctr" latinLnBrk="1"/>
                      <a:r>
                        <a:rPr lang="ko-KR" altLang="en-US" dirty="0" smtClean="0">
                          <a:latin typeface="MD이솝체" pitchFamily="18" charset="-127"/>
                          <a:ea typeface="MD이솝체" pitchFamily="18" charset="-127"/>
                        </a:rPr>
                        <a:t>화면</a:t>
                      </a:r>
                      <a:endParaRPr lang="ko-KR" altLang="en-US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MD이솝체" pitchFamily="18" charset="-127"/>
                          <a:ea typeface="MD이솝체" pitchFamily="18" charset="-127"/>
                        </a:rPr>
                        <a:t>횡 스크롤</a:t>
                      </a:r>
                      <a:endParaRPr lang="ko-KR" altLang="en-US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 anchor="ctr"/>
                </a:tc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MD이솝체" pitchFamily="18" charset="-127"/>
                          <a:ea typeface="MD이솝체" pitchFamily="18" charset="-127"/>
                        </a:rPr>
                        <a:t>캐릭터 </a:t>
                      </a:r>
                      <a:endParaRPr lang="en-US" altLang="ko-KR" dirty="0" smtClean="0">
                        <a:latin typeface="MD이솝체" pitchFamily="18" charset="-127"/>
                        <a:ea typeface="MD이솝체" pitchFamily="18" charset="-127"/>
                      </a:endParaRPr>
                    </a:p>
                    <a:p>
                      <a:pPr algn="ctr" latinLnBrk="1"/>
                      <a:r>
                        <a:rPr lang="ko-KR" altLang="en-US" dirty="0" smtClean="0">
                          <a:latin typeface="MD이솝체" pitchFamily="18" charset="-127"/>
                          <a:ea typeface="MD이솝체" pitchFamily="18" charset="-127"/>
                        </a:rPr>
                        <a:t>이동</a:t>
                      </a:r>
                      <a:endParaRPr lang="ko-KR" altLang="en-US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MD이솝체" pitchFamily="18" charset="-127"/>
                          <a:ea typeface="MD이솝체" pitchFamily="18" charset="-127"/>
                        </a:rPr>
                        <a:t>↑</a:t>
                      </a:r>
                      <a:r>
                        <a:rPr lang="en-US" altLang="ko-KR" dirty="0" smtClean="0">
                          <a:latin typeface="MD이솝체" pitchFamily="18" charset="-127"/>
                          <a:ea typeface="MD이솝체" pitchFamily="18" charset="-127"/>
                        </a:rPr>
                        <a:t>,</a:t>
                      </a:r>
                      <a:r>
                        <a:rPr lang="ko-KR" altLang="en-US" dirty="0" smtClean="0">
                          <a:latin typeface="MD이솝체" pitchFamily="18" charset="-127"/>
                          <a:ea typeface="MD이솝체" pitchFamily="18" charset="-127"/>
                        </a:rPr>
                        <a:t>↓를 이용하여 위아래로 움직임</a:t>
                      </a:r>
                      <a:endParaRPr lang="ko-KR" altLang="en-US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 anchor="ctr"/>
                </a:tc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MD이솝체" pitchFamily="18" charset="-127"/>
                          <a:ea typeface="MD이솝체" pitchFamily="18" charset="-127"/>
                        </a:rPr>
                        <a:t>코인</a:t>
                      </a:r>
                      <a:endParaRPr lang="ko-KR" altLang="en-US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MD이솝체" pitchFamily="18" charset="-127"/>
                          <a:ea typeface="MD이솝체" pitchFamily="18" charset="-127"/>
                        </a:rPr>
                        <a:t>코인의</a:t>
                      </a:r>
                      <a:r>
                        <a:rPr lang="ko-KR" altLang="en-US" baseline="0" dirty="0" smtClean="0">
                          <a:latin typeface="MD이솝체" pitchFamily="18" charset="-127"/>
                          <a:ea typeface="MD이솝체" pitchFamily="18" charset="-127"/>
                        </a:rPr>
                        <a:t> 위치를 난이도로 제작</a:t>
                      </a:r>
                      <a:endParaRPr lang="ko-KR" altLang="en-US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 anchor="ctr"/>
                </a:tc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MD이솝체" pitchFamily="18" charset="-127"/>
                          <a:ea typeface="MD이솝체" pitchFamily="18" charset="-127"/>
                        </a:rPr>
                        <a:t>캐릭터</a:t>
                      </a:r>
                      <a:endParaRPr lang="en-US" altLang="ko-KR" smtClean="0">
                        <a:latin typeface="MD이솝체" pitchFamily="18" charset="-127"/>
                        <a:ea typeface="MD이솝체" pitchFamily="18" charset="-127"/>
                      </a:endParaRPr>
                    </a:p>
                    <a:p>
                      <a:pPr algn="ctr" latinLnBrk="1"/>
                      <a:r>
                        <a:rPr lang="ko-KR" altLang="en-US" smtClean="0">
                          <a:latin typeface="MD이솝체" pitchFamily="18" charset="-127"/>
                          <a:ea typeface="MD이솝체" pitchFamily="18" charset="-127"/>
                        </a:rPr>
                        <a:t> </a:t>
                      </a:r>
                      <a:r>
                        <a:rPr lang="ko-KR" altLang="en-US" dirty="0" smtClean="0">
                          <a:latin typeface="MD이솝체" pitchFamily="18" charset="-127"/>
                          <a:ea typeface="MD이솝체" pitchFamily="18" charset="-127"/>
                        </a:rPr>
                        <a:t>공격</a:t>
                      </a:r>
                      <a:endParaRPr lang="ko-KR" altLang="en-US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MD이솝체" pitchFamily="18" charset="-127"/>
                          <a:ea typeface="MD이솝체" pitchFamily="18" charset="-127"/>
                        </a:rPr>
                        <a:t>SPACE </a:t>
                      </a:r>
                      <a:r>
                        <a:rPr lang="ko-KR" altLang="en-US" dirty="0" smtClean="0">
                          <a:latin typeface="MD이솝체" pitchFamily="18" charset="-127"/>
                          <a:ea typeface="MD이솝체" pitchFamily="18" charset="-127"/>
                        </a:rPr>
                        <a:t>키를 이용하여 공격</a:t>
                      </a:r>
                      <a:endParaRPr lang="ko-KR" altLang="en-US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 anchor="ctr"/>
                </a:tc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MD이솝체" pitchFamily="18" charset="-127"/>
                          <a:ea typeface="MD이솝체" pitchFamily="18" charset="-127"/>
                        </a:rPr>
                        <a:t>Monster &amp; Boss</a:t>
                      </a:r>
                      <a:endParaRPr lang="ko-KR" altLang="en-US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MD이솝체" pitchFamily="18" charset="-127"/>
                          <a:ea typeface="MD이솝체" pitchFamily="18" charset="-127"/>
                        </a:rPr>
                        <a:t>일정한 시간이 흐른 뒤 </a:t>
                      </a:r>
                      <a:r>
                        <a:rPr lang="en-US" altLang="ko-KR" dirty="0" smtClean="0">
                          <a:latin typeface="MD이솝체" pitchFamily="18" charset="-127"/>
                          <a:ea typeface="MD이솝체" pitchFamily="18" charset="-127"/>
                        </a:rPr>
                        <a:t>Monster</a:t>
                      </a:r>
                      <a:r>
                        <a:rPr lang="ko-KR" altLang="en-US" dirty="0" smtClean="0">
                          <a:latin typeface="MD이솝체" pitchFamily="18" charset="-127"/>
                          <a:ea typeface="MD이솝체" pitchFamily="18" charset="-127"/>
                        </a:rPr>
                        <a:t>와 </a:t>
                      </a:r>
                      <a:r>
                        <a:rPr lang="en-US" altLang="ko-KR" dirty="0" smtClean="0">
                          <a:latin typeface="MD이솝체" pitchFamily="18" charset="-127"/>
                          <a:ea typeface="MD이솝체" pitchFamily="18" charset="-127"/>
                        </a:rPr>
                        <a:t>Boss</a:t>
                      </a:r>
                      <a:r>
                        <a:rPr lang="ko-KR" altLang="en-US" dirty="0" smtClean="0">
                          <a:latin typeface="MD이솝체" pitchFamily="18" charset="-127"/>
                          <a:ea typeface="MD이솝체" pitchFamily="18" charset="-127"/>
                        </a:rPr>
                        <a:t>가 나타남</a:t>
                      </a:r>
                      <a:endParaRPr lang="ko-KR" altLang="en-US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 anchor="ctr"/>
                </a:tc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dirty="0" smtClean="0">
                          <a:latin typeface="MD이솝체" pitchFamily="18" charset="-127"/>
                          <a:ea typeface="MD이솝체" pitchFamily="18" charset="-127"/>
                        </a:rPr>
                        <a:t>Monster &amp; Boss AI</a:t>
                      </a:r>
                      <a:endParaRPr lang="ko-KR" altLang="en-US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dirty="0" smtClean="0">
                          <a:latin typeface="MD이솝체" pitchFamily="18" charset="-127"/>
                          <a:ea typeface="MD이솝체" pitchFamily="18" charset="-127"/>
                        </a:rPr>
                        <a:t>Monster &amp; Boss </a:t>
                      </a:r>
                      <a:r>
                        <a:rPr lang="ko-KR" altLang="en-US" dirty="0" smtClean="0">
                          <a:latin typeface="MD이솝체" pitchFamily="18" charset="-127"/>
                          <a:ea typeface="MD이솝체" pitchFamily="18" charset="-127"/>
                        </a:rPr>
                        <a:t>자동으로 움직임 구현</a:t>
                      </a:r>
                      <a:endParaRPr lang="ko-KR" altLang="en-US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 anchor="ctr"/>
                </a:tc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MD이솝체" pitchFamily="18" charset="-127"/>
                          <a:ea typeface="MD이솝체" pitchFamily="18" charset="-127"/>
                        </a:rPr>
                        <a:t>사운드</a:t>
                      </a:r>
                      <a:endParaRPr lang="ko-KR" altLang="en-US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MD이솝체" pitchFamily="18" charset="-127"/>
                          <a:ea typeface="MD이솝체" pitchFamily="18" charset="-127"/>
                        </a:rPr>
                        <a:t>배경음악</a:t>
                      </a:r>
                      <a:r>
                        <a:rPr lang="en-US" altLang="ko-KR" dirty="0" smtClean="0">
                          <a:latin typeface="MD이솝체" pitchFamily="18" charset="-127"/>
                          <a:ea typeface="MD이솝체" pitchFamily="18" charset="-127"/>
                        </a:rPr>
                        <a:t>,</a:t>
                      </a:r>
                      <a:r>
                        <a:rPr lang="en-US" altLang="ko-KR" baseline="0" dirty="0" smtClean="0">
                          <a:latin typeface="MD이솝체" pitchFamily="18" charset="-127"/>
                          <a:ea typeface="MD이솝체" pitchFamily="18" charset="-127"/>
                        </a:rPr>
                        <a:t> </a:t>
                      </a:r>
                      <a:r>
                        <a:rPr lang="ko-KR" altLang="en-US" baseline="0" dirty="0" smtClean="0">
                          <a:latin typeface="MD이솝체" pitchFamily="18" charset="-127"/>
                          <a:ea typeface="MD이솝체" pitchFamily="18" charset="-127"/>
                        </a:rPr>
                        <a:t>코인충돌</a:t>
                      </a:r>
                      <a:r>
                        <a:rPr lang="en-US" altLang="ko-KR" baseline="0" dirty="0" smtClean="0">
                          <a:latin typeface="MD이솝체" pitchFamily="18" charset="-127"/>
                          <a:ea typeface="MD이솝체" pitchFamily="18" charset="-127"/>
                        </a:rPr>
                        <a:t>, </a:t>
                      </a:r>
                      <a:r>
                        <a:rPr lang="ko-KR" altLang="en-US" baseline="0" dirty="0" smtClean="0">
                          <a:latin typeface="MD이솝체" pitchFamily="18" charset="-127"/>
                          <a:ea typeface="MD이솝체" pitchFamily="18" charset="-127"/>
                        </a:rPr>
                        <a:t>스킬 발동 사운드</a:t>
                      </a:r>
                      <a:endParaRPr lang="ko-KR" altLang="en-US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 anchor="ctr"/>
                </a:tc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MD이솝체" pitchFamily="18" charset="-127"/>
                          <a:ea typeface="MD이솝체" pitchFamily="18" charset="-127"/>
                        </a:rPr>
                        <a:t>점수</a:t>
                      </a:r>
                      <a:endParaRPr lang="ko-KR" altLang="en-US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MD이솝체" pitchFamily="18" charset="-127"/>
                          <a:ea typeface="MD이솝체" pitchFamily="18" charset="-127"/>
                        </a:rPr>
                        <a:t>코인을 획득한 점수와 </a:t>
                      </a:r>
                      <a:r>
                        <a:rPr lang="en-US" altLang="ko-KR" dirty="0" smtClean="0">
                          <a:latin typeface="MD이솝체" pitchFamily="18" charset="-127"/>
                          <a:ea typeface="MD이솝체" pitchFamily="18" charset="-127"/>
                        </a:rPr>
                        <a:t>Monster</a:t>
                      </a:r>
                      <a:r>
                        <a:rPr lang="ko-KR" altLang="en-US" dirty="0" smtClean="0">
                          <a:latin typeface="MD이솝체" pitchFamily="18" charset="-127"/>
                          <a:ea typeface="MD이솝체" pitchFamily="18" charset="-127"/>
                        </a:rPr>
                        <a:t>를 잡았을 경우 점수획득</a:t>
                      </a:r>
                      <a:endParaRPr lang="ko-KR" altLang="en-US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6053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b="1" dirty="0" smtClean="0">
                <a:latin typeface="MD이솝체" pitchFamily="18" charset="-127"/>
                <a:ea typeface="MD이솝체" pitchFamily="18" charset="-127"/>
              </a:rPr>
              <a:t>개발 일정</a:t>
            </a:r>
            <a:endParaRPr lang="ko-KR" altLang="en-US" b="1" dirty="0">
              <a:latin typeface="MD이솝체" pitchFamily="18" charset="-127"/>
              <a:ea typeface="MD이솝체" pitchFamily="18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7013836"/>
              </p:ext>
            </p:extLst>
          </p:nvPr>
        </p:nvGraphicFramePr>
        <p:xfrm>
          <a:off x="611560" y="1369505"/>
          <a:ext cx="8064897" cy="532210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862961"/>
                <a:gridCol w="3783751"/>
                <a:gridCol w="3418185"/>
              </a:tblGrid>
              <a:tr h="3313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 smtClean="0">
                          <a:latin typeface="MD이솝체" pitchFamily="18" charset="-127"/>
                          <a:ea typeface="MD이솝체" pitchFamily="18" charset="-127"/>
                        </a:rPr>
                        <a:t>주</a:t>
                      </a:r>
                      <a:endParaRPr lang="ko-KR" altLang="en-US" sz="1700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 marL="84295" marR="84295" marT="42148" marB="421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 smtClean="0">
                          <a:latin typeface="MD이솝체" pitchFamily="18" charset="-127"/>
                          <a:ea typeface="MD이솝체" pitchFamily="18" charset="-127"/>
                        </a:rPr>
                        <a:t>내용</a:t>
                      </a:r>
                      <a:endParaRPr lang="ko-KR" altLang="en-US" sz="1700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 marL="84295" marR="84295" marT="42148" marB="421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 smtClean="0">
                          <a:latin typeface="MD이솝체" pitchFamily="18" charset="-127"/>
                          <a:ea typeface="MD이솝체" pitchFamily="18" charset="-127"/>
                        </a:rPr>
                        <a:t>결과</a:t>
                      </a:r>
                      <a:endParaRPr lang="ko-KR" altLang="en-US" sz="1700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 marL="84295" marR="84295" marT="42148" marB="42148"/>
                </a:tc>
              </a:tr>
              <a:tr h="4199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>
                          <a:latin typeface="MD이솝체" pitchFamily="18" charset="-127"/>
                          <a:ea typeface="MD이솝체" pitchFamily="18" charset="-127"/>
                        </a:rPr>
                        <a:t>1</a:t>
                      </a:r>
                      <a:r>
                        <a:rPr lang="ko-KR" altLang="en-US" sz="1700" dirty="0" smtClean="0">
                          <a:latin typeface="MD이솝체" pitchFamily="18" charset="-127"/>
                          <a:ea typeface="MD이솝체" pitchFamily="18" charset="-127"/>
                        </a:rPr>
                        <a:t>주차</a:t>
                      </a:r>
                      <a:endParaRPr lang="en-US" altLang="ko-KR" sz="1700" dirty="0" smtClean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 marL="84295" marR="84295" marT="42148" marB="42148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700" dirty="0" smtClean="0">
                          <a:latin typeface="MD이솝체" pitchFamily="18" charset="-127"/>
                          <a:ea typeface="MD이솝체" pitchFamily="18" charset="-127"/>
                        </a:rPr>
                        <a:t>리소스수집</a:t>
                      </a:r>
                      <a:r>
                        <a:rPr lang="en-US" altLang="ko-KR" sz="1700" dirty="0" smtClean="0">
                          <a:latin typeface="MD이솝체" pitchFamily="18" charset="-127"/>
                          <a:ea typeface="MD이솝체" pitchFamily="18" charset="-127"/>
                        </a:rPr>
                        <a:t>, </a:t>
                      </a:r>
                      <a:r>
                        <a:rPr lang="ko-KR" altLang="en-US" sz="1700" dirty="0" smtClean="0">
                          <a:latin typeface="MD이솝체" pitchFamily="18" charset="-127"/>
                          <a:ea typeface="MD이솝체" pitchFamily="18" charset="-127"/>
                        </a:rPr>
                        <a:t>사운드 수집</a:t>
                      </a:r>
                      <a:r>
                        <a:rPr lang="en-US" altLang="ko-KR" sz="1700" dirty="0" smtClean="0">
                          <a:latin typeface="MD이솝체" pitchFamily="18" charset="-127"/>
                          <a:ea typeface="MD이솝체" pitchFamily="18" charset="-127"/>
                        </a:rPr>
                        <a:t>, </a:t>
                      </a:r>
                      <a:r>
                        <a:rPr lang="ko-KR" altLang="en-US" sz="1700" dirty="0" smtClean="0">
                          <a:latin typeface="MD이솝체" pitchFamily="18" charset="-127"/>
                          <a:ea typeface="MD이솝체" pitchFamily="18" charset="-127"/>
                        </a:rPr>
                        <a:t>화면 구상</a:t>
                      </a:r>
                      <a:endParaRPr lang="ko-KR" altLang="en-US" sz="1700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 marL="84295" marR="84295" marT="42148" marB="42148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700" dirty="0" smtClean="0">
                          <a:latin typeface="MD이솝체" pitchFamily="18" charset="-127"/>
                          <a:ea typeface="MD이솝체" pitchFamily="18" charset="-127"/>
                        </a:rPr>
                        <a:t>(100%</a:t>
                      </a:r>
                      <a:r>
                        <a:rPr lang="en-US" altLang="ko-KR" sz="1700" baseline="0" dirty="0" smtClean="0">
                          <a:latin typeface="MD이솝체" pitchFamily="18" charset="-127"/>
                          <a:ea typeface="MD이솝체" pitchFamily="18" charset="-127"/>
                        </a:rPr>
                        <a:t>) </a:t>
                      </a:r>
                      <a:r>
                        <a:rPr lang="ko-KR" altLang="en-US" sz="1700" baseline="0" dirty="0" smtClean="0">
                          <a:latin typeface="MD이솝체" pitchFamily="18" charset="-127"/>
                          <a:ea typeface="MD이솝체" pitchFamily="18" charset="-127"/>
                        </a:rPr>
                        <a:t>캐릭터</a:t>
                      </a:r>
                      <a:r>
                        <a:rPr lang="en-US" altLang="ko-KR" sz="1700" baseline="0" dirty="0" smtClean="0">
                          <a:latin typeface="MD이솝체" pitchFamily="18" charset="-127"/>
                          <a:ea typeface="MD이솝체" pitchFamily="18" charset="-127"/>
                        </a:rPr>
                        <a:t> </a:t>
                      </a:r>
                      <a:r>
                        <a:rPr lang="ko-KR" altLang="en-US" sz="1700" baseline="0" dirty="0" smtClean="0">
                          <a:latin typeface="MD이솝체" pitchFamily="18" charset="-127"/>
                          <a:ea typeface="MD이솝체" pitchFamily="18" charset="-127"/>
                        </a:rPr>
                        <a:t>리소스 및 배경</a:t>
                      </a:r>
                      <a:endParaRPr lang="en-US" altLang="ko-KR" sz="1700" dirty="0" smtClean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 marL="84295" marR="84295" marT="42148" marB="42148"/>
                </a:tc>
              </a:tr>
              <a:tr h="4297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>
                          <a:latin typeface="MD이솝체" pitchFamily="18" charset="-127"/>
                          <a:ea typeface="MD이솝체" pitchFamily="18" charset="-127"/>
                        </a:rPr>
                        <a:t>2</a:t>
                      </a:r>
                      <a:r>
                        <a:rPr lang="ko-KR" altLang="en-US" sz="1700" dirty="0" smtClean="0">
                          <a:latin typeface="MD이솝체" pitchFamily="18" charset="-127"/>
                          <a:ea typeface="MD이솝체" pitchFamily="18" charset="-127"/>
                        </a:rPr>
                        <a:t>주차</a:t>
                      </a:r>
                      <a:endParaRPr lang="ko-KR" altLang="en-US" sz="1700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 marL="84295" marR="84295" marT="42148" marB="42148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700" dirty="0" smtClean="0">
                          <a:latin typeface="MD이솝체" pitchFamily="18" charset="-127"/>
                          <a:ea typeface="MD이솝체" pitchFamily="18" charset="-127"/>
                        </a:rPr>
                        <a:t>캐릭터의 움직임</a:t>
                      </a:r>
                      <a:r>
                        <a:rPr lang="en-US" altLang="ko-KR" sz="1700" baseline="0" dirty="0" smtClean="0">
                          <a:latin typeface="MD이솝체" pitchFamily="18" charset="-127"/>
                          <a:ea typeface="MD이솝체" pitchFamily="18" charset="-127"/>
                        </a:rPr>
                        <a:t> </a:t>
                      </a:r>
                      <a:r>
                        <a:rPr lang="ko-KR" altLang="en-US" sz="1700" baseline="0" dirty="0" smtClean="0">
                          <a:latin typeface="MD이솝체" pitchFamily="18" charset="-127"/>
                          <a:ea typeface="MD이솝체" pitchFamily="18" charset="-127"/>
                        </a:rPr>
                        <a:t>제작</a:t>
                      </a:r>
                      <a:endParaRPr lang="ko-KR" altLang="en-US" sz="1700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 marL="84295" marR="84295" marT="42148" marB="42148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700" dirty="0" smtClean="0">
                          <a:latin typeface="MD이솝체" pitchFamily="18" charset="-127"/>
                          <a:ea typeface="MD이솝체" pitchFamily="18" charset="-127"/>
                        </a:rPr>
                        <a:t>(100%)</a:t>
                      </a:r>
                      <a:r>
                        <a:rPr lang="en-US" altLang="ko-KR" sz="1700" baseline="0" dirty="0" smtClean="0">
                          <a:latin typeface="MD이솝체" pitchFamily="18" charset="-127"/>
                          <a:ea typeface="MD이솝체" pitchFamily="18" charset="-127"/>
                        </a:rPr>
                        <a:t> </a:t>
                      </a:r>
                      <a:r>
                        <a:rPr lang="ko-KR" altLang="en-US" sz="1700" dirty="0" smtClean="0">
                          <a:latin typeface="MD이솝체" pitchFamily="18" charset="-127"/>
                          <a:ea typeface="MD이솝체" pitchFamily="18" charset="-127"/>
                        </a:rPr>
                        <a:t>캐릭터의 움직임 제작</a:t>
                      </a:r>
                      <a:endParaRPr lang="ko-KR" altLang="en-US" sz="1700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 marL="84295" marR="84295" marT="42148" marB="42148"/>
                </a:tc>
              </a:tr>
              <a:tr h="4297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>
                          <a:latin typeface="MD이솝체" pitchFamily="18" charset="-127"/>
                          <a:ea typeface="MD이솝체" pitchFamily="18" charset="-127"/>
                        </a:rPr>
                        <a:t>3</a:t>
                      </a:r>
                      <a:r>
                        <a:rPr lang="ko-KR" altLang="en-US" sz="1700" dirty="0" smtClean="0">
                          <a:latin typeface="MD이솝체" pitchFamily="18" charset="-127"/>
                          <a:ea typeface="MD이솝체" pitchFamily="18" charset="-127"/>
                        </a:rPr>
                        <a:t>주차</a:t>
                      </a:r>
                      <a:endParaRPr lang="ko-KR" altLang="en-US" sz="1700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 marL="84295" marR="84295" marT="42148" marB="42148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700" dirty="0" smtClean="0">
                          <a:latin typeface="MD이솝체" pitchFamily="18" charset="-127"/>
                          <a:ea typeface="MD이솝체" pitchFamily="18" charset="-127"/>
                        </a:rPr>
                        <a:t>Map</a:t>
                      </a:r>
                      <a:r>
                        <a:rPr lang="ko-KR" altLang="en-US" sz="1700" dirty="0" smtClean="0">
                          <a:latin typeface="MD이솝체" pitchFamily="18" charset="-127"/>
                          <a:ea typeface="MD이솝체" pitchFamily="18" charset="-127"/>
                        </a:rPr>
                        <a:t> 장애물 제작</a:t>
                      </a:r>
                      <a:endParaRPr lang="ko-KR" altLang="en-US" sz="1700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 marL="84295" marR="84295" marT="42148" marB="42148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700" dirty="0" smtClean="0">
                          <a:latin typeface="MD이솝체" pitchFamily="18" charset="-127"/>
                          <a:ea typeface="MD이솝체" pitchFamily="18" charset="-127"/>
                        </a:rPr>
                        <a:t>(100%) coin </a:t>
                      </a:r>
                      <a:r>
                        <a:rPr lang="ko-KR" altLang="en-US" sz="1700" dirty="0" smtClean="0">
                          <a:latin typeface="MD이솝체" pitchFamily="18" charset="-127"/>
                          <a:ea typeface="MD이솝체" pitchFamily="18" charset="-127"/>
                        </a:rPr>
                        <a:t>생성</a:t>
                      </a:r>
                      <a:r>
                        <a:rPr lang="ko-KR" altLang="en-US" sz="1700" baseline="0" dirty="0" smtClean="0">
                          <a:latin typeface="MD이솝체" pitchFamily="18" charset="-127"/>
                          <a:ea typeface="MD이솝체" pitchFamily="18" charset="-127"/>
                        </a:rPr>
                        <a:t>방식 제작</a:t>
                      </a:r>
                      <a:endParaRPr lang="ko-KR" altLang="en-US" sz="1700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 marL="84295" marR="84295" marT="42148" marB="42148"/>
                </a:tc>
              </a:tr>
              <a:tr h="5900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>
                          <a:latin typeface="MD이솝체" pitchFamily="18" charset="-127"/>
                          <a:ea typeface="MD이솝체" pitchFamily="18" charset="-127"/>
                        </a:rPr>
                        <a:t>4</a:t>
                      </a:r>
                      <a:r>
                        <a:rPr lang="ko-KR" altLang="en-US" sz="1700" dirty="0" smtClean="0">
                          <a:latin typeface="MD이솝체" pitchFamily="18" charset="-127"/>
                          <a:ea typeface="MD이솝체" pitchFamily="18" charset="-127"/>
                        </a:rPr>
                        <a:t>주차</a:t>
                      </a:r>
                      <a:endParaRPr lang="ko-KR" altLang="en-US" sz="1700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 marL="84295" marR="84295" marT="42148" marB="42148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700" dirty="0" smtClean="0">
                          <a:latin typeface="MD이솝체" pitchFamily="18" charset="-127"/>
                          <a:ea typeface="MD이솝체" pitchFamily="18" charset="-127"/>
                        </a:rPr>
                        <a:t>캐릭터의 움직임과 </a:t>
                      </a:r>
                      <a:r>
                        <a:rPr lang="en-US" altLang="ko-KR" sz="1700" dirty="0" smtClean="0">
                          <a:latin typeface="MD이솝체" pitchFamily="18" charset="-127"/>
                          <a:ea typeface="MD이솝체" pitchFamily="18" charset="-127"/>
                        </a:rPr>
                        <a:t>Map</a:t>
                      </a:r>
                      <a:r>
                        <a:rPr lang="ko-KR" altLang="en-US" sz="1700" dirty="0" smtClean="0">
                          <a:latin typeface="MD이솝체" pitchFamily="18" charset="-127"/>
                          <a:ea typeface="MD이솝체" pitchFamily="18" charset="-127"/>
                        </a:rPr>
                        <a:t> 장애물 충돌처리 및 발표 전 점검</a:t>
                      </a:r>
                      <a:endParaRPr lang="ko-KR" altLang="en-US" sz="1700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 marL="84295" marR="84295" marT="42148" marB="42148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700" dirty="0" smtClean="0">
                          <a:latin typeface="MD이솝체" pitchFamily="18" charset="-127"/>
                          <a:ea typeface="MD이솝체" pitchFamily="18" charset="-127"/>
                        </a:rPr>
                        <a:t>(100%) </a:t>
                      </a:r>
                      <a:r>
                        <a:rPr lang="ko-KR" altLang="en-US" sz="1700" dirty="0" smtClean="0">
                          <a:latin typeface="MD이솝체" pitchFamily="18" charset="-127"/>
                          <a:ea typeface="MD이솝체" pitchFamily="18" charset="-127"/>
                        </a:rPr>
                        <a:t>모든 </a:t>
                      </a:r>
                      <a:r>
                        <a:rPr lang="en-US" altLang="ko-KR" sz="1700" dirty="0" smtClean="0">
                          <a:latin typeface="MD이솝체" pitchFamily="18" charset="-127"/>
                          <a:ea typeface="MD이솝체" pitchFamily="18" charset="-127"/>
                        </a:rPr>
                        <a:t>coin</a:t>
                      </a:r>
                      <a:r>
                        <a:rPr lang="ko-KR" altLang="en-US" sz="1700" dirty="0" smtClean="0">
                          <a:latin typeface="MD이솝체" pitchFamily="18" charset="-127"/>
                          <a:ea typeface="MD이솝체" pitchFamily="18" charset="-127"/>
                        </a:rPr>
                        <a:t>과 캐릭터의 충돌체크 </a:t>
                      </a:r>
                      <a:endParaRPr lang="ko-KR" altLang="en-US" sz="1700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 marL="84295" marR="84295" marT="42148" marB="42148"/>
                </a:tc>
              </a:tr>
              <a:tr h="4297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>
                          <a:latin typeface="MD이솝체" pitchFamily="18" charset="-127"/>
                          <a:ea typeface="MD이솝체" pitchFamily="18" charset="-127"/>
                        </a:rPr>
                        <a:t>5</a:t>
                      </a:r>
                      <a:r>
                        <a:rPr lang="ko-KR" altLang="en-US" sz="1700" dirty="0" smtClean="0">
                          <a:latin typeface="MD이솝체" pitchFamily="18" charset="-127"/>
                          <a:ea typeface="MD이솝체" pitchFamily="18" charset="-127"/>
                        </a:rPr>
                        <a:t>주차</a:t>
                      </a:r>
                      <a:endParaRPr lang="ko-KR" altLang="en-US" sz="1700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 marL="84295" marR="84295" marT="42148" marB="42148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700" dirty="0" smtClean="0">
                          <a:latin typeface="MD이솝체" pitchFamily="18" charset="-127"/>
                          <a:ea typeface="MD이솝체" pitchFamily="18" charset="-127"/>
                        </a:rPr>
                        <a:t>프로젝트 </a:t>
                      </a:r>
                      <a:r>
                        <a:rPr lang="en-US" altLang="ko-KR" sz="1700" dirty="0" smtClean="0">
                          <a:latin typeface="MD이솝체" pitchFamily="18" charset="-127"/>
                          <a:ea typeface="MD이솝체" pitchFamily="18" charset="-127"/>
                        </a:rPr>
                        <a:t>2</a:t>
                      </a:r>
                      <a:r>
                        <a:rPr lang="ko-KR" altLang="en-US" sz="1700" dirty="0" smtClean="0">
                          <a:latin typeface="MD이솝체" pitchFamily="18" charset="-127"/>
                          <a:ea typeface="MD이솝체" pitchFamily="18" charset="-127"/>
                        </a:rPr>
                        <a:t>차 발표 제작</a:t>
                      </a:r>
                      <a:endParaRPr lang="ko-KR" altLang="en-US" sz="1700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 marL="84295" marR="84295" marT="42148" marB="42148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700" dirty="0" smtClean="0">
                          <a:latin typeface="MD이솝체" pitchFamily="18" charset="-127"/>
                          <a:ea typeface="MD이솝체" pitchFamily="18" charset="-127"/>
                        </a:rPr>
                        <a:t>(100%) </a:t>
                      </a:r>
                      <a:r>
                        <a:rPr lang="en-US" altLang="ko-KR" sz="1700" dirty="0" err="1" smtClean="0">
                          <a:latin typeface="MD이솝체" pitchFamily="18" charset="-127"/>
                          <a:ea typeface="MD이솝체" pitchFamily="18" charset="-127"/>
                        </a:rPr>
                        <a:t>ppt</a:t>
                      </a:r>
                      <a:r>
                        <a:rPr lang="ko-KR" altLang="en-US" sz="1700" dirty="0" smtClean="0">
                          <a:latin typeface="MD이솝체" pitchFamily="18" charset="-127"/>
                          <a:ea typeface="MD이솝체" pitchFamily="18" charset="-127"/>
                        </a:rPr>
                        <a:t>제작 </a:t>
                      </a:r>
                      <a:r>
                        <a:rPr lang="en-US" altLang="ko-KR" sz="1700" dirty="0" smtClean="0">
                          <a:latin typeface="MD이솝체" pitchFamily="18" charset="-127"/>
                          <a:ea typeface="MD이솝체" pitchFamily="18" charset="-127"/>
                        </a:rPr>
                        <a:t>&amp; </a:t>
                      </a:r>
                      <a:r>
                        <a:rPr lang="ko-KR" altLang="en-US" sz="1700" dirty="0" smtClean="0">
                          <a:latin typeface="MD이솝체" pitchFamily="18" charset="-127"/>
                          <a:ea typeface="MD이솝체" pitchFamily="18" charset="-127"/>
                        </a:rPr>
                        <a:t>발표영상제작</a:t>
                      </a:r>
                      <a:endParaRPr lang="ko-KR" altLang="en-US" sz="1700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 marL="84295" marR="84295" marT="42148" marB="42148"/>
                </a:tc>
              </a:tr>
              <a:tr h="5900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>
                          <a:latin typeface="MD이솝체" pitchFamily="18" charset="-127"/>
                          <a:ea typeface="MD이솝체" pitchFamily="18" charset="-127"/>
                        </a:rPr>
                        <a:t>6</a:t>
                      </a:r>
                      <a:r>
                        <a:rPr lang="ko-KR" altLang="en-US" sz="1700" dirty="0" smtClean="0">
                          <a:latin typeface="MD이솝체" pitchFamily="18" charset="-127"/>
                          <a:ea typeface="MD이솝체" pitchFamily="18" charset="-127"/>
                        </a:rPr>
                        <a:t>주차</a:t>
                      </a:r>
                      <a:endParaRPr lang="ko-KR" altLang="en-US" sz="1700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 marL="84295" marR="84295" marT="42148" marB="42148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700" dirty="0" smtClean="0">
                          <a:latin typeface="MD이솝체" pitchFamily="18" charset="-127"/>
                          <a:ea typeface="MD이솝체" pitchFamily="18" charset="-127"/>
                        </a:rPr>
                        <a:t>게임 진행 중간에 나오는</a:t>
                      </a:r>
                      <a:r>
                        <a:rPr lang="ko-KR" altLang="en-US" sz="1700" baseline="0" dirty="0" smtClean="0">
                          <a:latin typeface="MD이솝체" pitchFamily="18" charset="-127"/>
                          <a:ea typeface="MD이솝체" pitchFamily="18" charset="-127"/>
                        </a:rPr>
                        <a:t> </a:t>
                      </a:r>
                      <a:r>
                        <a:rPr lang="en-US" altLang="ko-KR" sz="1700" baseline="0" dirty="0" smtClean="0">
                          <a:latin typeface="MD이솝체" pitchFamily="18" charset="-127"/>
                          <a:ea typeface="MD이솝체" pitchFamily="18" charset="-127"/>
                        </a:rPr>
                        <a:t>Monster</a:t>
                      </a:r>
                    </a:p>
                    <a:p>
                      <a:pPr algn="l" latinLnBrk="1"/>
                      <a:r>
                        <a:rPr lang="ko-KR" altLang="en-US" sz="1700" dirty="0" smtClean="0">
                          <a:latin typeface="MD이솝체" pitchFamily="18" charset="-127"/>
                          <a:ea typeface="MD이솝체" pitchFamily="18" charset="-127"/>
                        </a:rPr>
                        <a:t> 제작</a:t>
                      </a:r>
                      <a:endParaRPr lang="ko-KR" altLang="en-US" sz="1700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 marL="84295" marR="84295" marT="42148" marB="42148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700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 marL="84295" marR="84295" marT="42148" marB="42148"/>
                </a:tc>
              </a:tr>
              <a:tr h="5900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>
                          <a:latin typeface="MD이솝체" pitchFamily="18" charset="-127"/>
                          <a:ea typeface="MD이솝체" pitchFamily="18" charset="-127"/>
                        </a:rPr>
                        <a:t>7</a:t>
                      </a:r>
                      <a:r>
                        <a:rPr lang="ko-KR" altLang="en-US" sz="1700" dirty="0" smtClean="0">
                          <a:latin typeface="MD이솝체" pitchFamily="18" charset="-127"/>
                          <a:ea typeface="MD이솝체" pitchFamily="18" charset="-127"/>
                        </a:rPr>
                        <a:t>주차</a:t>
                      </a:r>
                      <a:endParaRPr lang="ko-KR" altLang="en-US" sz="1700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 marL="84295" marR="84295" marT="42148" marB="4214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700" dirty="0" smtClean="0">
                          <a:latin typeface="MD이솝체" pitchFamily="18" charset="-127"/>
                          <a:ea typeface="MD이솝체" pitchFamily="18" charset="-127"/>
                        </a:rPr>
                        <a:t>캐릭터의 공격 제작 및 </a:t>
                      </a:r>
                      <a:r>
                        <a:rPr lang="en-US" altLang="ko-KR" sz="1700" dirty="0" smtClean="0">
                          <a:latin typeface="MD이솝체" pitchFamily="18" charset="-127"/>
                          <a:ea typeface="MD이솝체" pitchFamily="18" charset="-127"/>
                        </a:rPr>
                        <a:t>Monster</a:t>
                      </a:r>
                      <a:r>
                        <a:rPr lang="ko-KR" altLang="en-US" sz="1700" dirty="0" smtClean="0">
                          <a:latin typeface="MD이솝체" pitchFamily="18" charset="-127"/>
                          <a:ea typeface="MD이솝체" pitchFamily="18" charset="-127"/>
                        </a:rPr>
                        <a:t>와</a:t>
                      </a:r>
                      <a:endParaRPr lang="en-US" altLang="ko-KR" sz="1700" dirty="0" smtClean="0">
                        <a:latin typeface="MD이솝체" pitchFamily="18" charset="-127"/>
                        <a:ea typeface="MD이솝체" pitchFamily="18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700" dirty="0" smtClean="0">
                          <a:latin typeface="MD이솝체" pitchFamily="18" charset="-127"/>
                          <a:ea typeface="MD이솝체" pitchFamily="18" charset="-127"/>
                        </a:rPr>
                        <a:t> 캐릭터의 충돌처리 </a:t>
                      </a:r>
                    </a:p>
                  </a:txBody>
                  <a:tcPr marL="84295" marR="84295" marT="42148" marB="4214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700" dirty="0" smtClean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 marL="84295" marR="84295" marT="42148" marB="42148"/>
                </a:tc>
              </a:tr>
              <a:tr h="4297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>
                          <a:latin typeface="MD이솝체" pitchFamily="18" charset="-127"/>
                          <a:ea typeface="MD이솝체" pitchFamily="18" charset="-127"/>
                        </a:rPr>
                        <a:t>8</a:t>
                      </a:r>
                      <a:r>
                        <a:rPr lang="ko-KR" altLang="en-US" sz="1700" dirty="0" smtClean="0">
                          <a:latin typeface="MD이솝체" pitchFamily="18" charset="-127"/>
                          <a:ea typeface="MD이솝체" pitchFamily="18" charset="-127"/>
                        </a:rPr>
                        <a:t>주차</a:t>
                      </a:r>
                      <a:endParaRPr lang="ko-KR" altLang="en-US" sz="1700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 marL="84295" marR="84295" marT="42148" marB="42148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700" dirty="0" smtClean="0">
                          <a:latin typeface="MD이솝체" pitchFamily="18" charset="-127"/>
                          <a:ea typeface="MD이솝체" pitchFamily="18" charset="-127"/>
                        </a:rPr>
                        <a:t>Boss </a:t>
                      </a:r>
                      <a:r>
                        <a:rPr lang="ko-KR" altLang="en-US" sz="1700" dirty="0" smtClean="0">
                          <a:latin typeface="MD이솝체" pitchFamily="18" charset="-127"/>
                          <a:ea typeface="MD이솝체" pitchFamily="18" charset="-127"/>
                        </a:rPr>
                        <a:t>제작 및 충돌처리</a:t>
                      </a:r>
                      <a:endParaRPr lang="ko-KR" altLang="en-US" sz="1700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 marL="84295" marR="84295" marT="42148" marB="42148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700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 marL="84295" marR="84295" marT="42148" marB="42148"/>
                </a:tc>
              </a:tr>
              <a:tr h="4297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>
                          <a:latin typeface="MD이솝체" pitchFamily="18" charset="-127"/>
                          <a:ea typeface="MD이솝체" pitchFamily="18" charset="-127"/>
                        </a:rPr>
                        <a:t>9</a:t>
                      </a:r>
                      <a:r>
                        <a:rPr lang="ko-KR" altLang="en-US" sz="1700" dirty="0" smtClean="0">
                          <a:latin typeface="MD이솝체" pitchFamily="18" charset="-127"/>
                          <a:ea typeface="MD이솝체" pitchFamily="18" charset="-127"/>
                        </a:rPr>
                        <a:t>주차</a:t>
                      </a:r>
                      <a:endParaRPr lang="ko-KR" altLang="en-US" sz="1700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 marL="84295" marR="84295" marT="42148" marB="42148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700" dirty="0" smtClean="0">
                          <a:latin typeface="MD이솝체" pitchFamily="18" charset="-127"/>
                          <a:ea typeface="MD이솝체" pitchFamily="18" charset="-127"/>
                        </a:rPr>
                        <a:t>사운드</a:t>
                      </a:r>
                      <a:r>
                        <a:rPr lang="en-US" altLang="ko-KR" sz="1700" dirty="0" smtClean="0">
                          <a:latin typeface="MD이솝체" pitchFamily="18" charset="-127"/>
                          <a:ea typeface="MD이솝체" pitchFamily="18" charset="-127"/>
                        </a:rPr>
                        <a:t>,</a:t>
                      </a:r>
                      <a:r>
                        <a:rPr lang="en-US" altLang="ko-KR" sz="1700" baseline="0" dirty="0" smtClean="0">
                          <a:latin typeface="MD이솝체" pitchFamily="18" charset="-127"/>
                          <a:ea typeface="MD이솝체" pitchFamily="18" charset="-127"/>
                        </a:rPr>
                        <a:t> </a:t>
                      </a:r>
                      <a:r>
                        <a:rPr lang="ko-KR" altLang="en-US" sz="1700" baseline="0" dirty="0" smtClean="0">
                          <a:latin typeface="MD이솝체" pitchFamily="18" charset="-127"/>
                          <a:ea typeface="MD이솝체" pitchFamily="18" charset="-127"/>
                        </a:rPr>
                        <a:t>시작 화면 제작</a:t>
                      </a:r>
                      <a:endParaRPr lang="ko-KR" altLang="en-US" sz="1700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 marL="84295" marR="84295" marT="42148" marB="42148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700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 marL="84295" marR="84295" marT="42148" marB="42148"/>
                </a:tc>
              </a:tr>
              <a:tr h="4297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>
                          <a:latin typeface="MD이솝체" pitchFamily="18" charset="-127"/>
                          <a:ea typeface="MD이솝체" pitchFamily="18" charset="-127"/>
                        </a:rPr>
                        <a:t>10</a:t>
                      </a:r>
                      <a:r>
                        <a:rPr lang="ko-KR" altLang="en-US" sz="1700" dirty="0" smtClean="0">
                          <a:latin typeface="MD이솝체" pitchFamily="18" charset="-127"/>
                          <a:ea typeface="MD이솝체" pitchFamily="18" charset="-127"/>
                        </a:rPr>
                        <a:t>주차</a:t>
                      </a:r>
                      <a:endParaRPr lang="ko-KR" altLang="en-US" sz="1700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 marL="84295" marR="84295" marT="42148" marB="42148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700" dirty="0" smtClean="0">
                          <a:latin typeface="MD이솝체" pitchFamily="18" charset="-127"/>
                          <a:ea typeface="MD이솝체" pitchFamily="18" charset="-127"/>
                        </a:rPr>
                        <a:t>프로젝트 최종 발표 준비 및</a:t>
                      </a:r>
                      <a:endParaRPr lang="en-US" altLang="ko-KR" sz="1700" dirty="0" smtClean="0">
                        <a:latin typeface="MD이솝체" pitchFamily="18" charset="-127"/>
                        <a:ea typeface="MD이솝체" pitchFamily="18" charset="-127"/>
                      </a:endParaRPr>
                    </a:p>
                    <a:p>
                      <a:pPr algn="l" latinLnBrk="1"/>
                      <a:r>
                        <a:rPr lang="ko-KR" altLang="en-US" sz="1700" dirty="0" smtClean="0">
                          <a:latin typeface="MD이솝체" pitchFamily="18" charset="-127"/>
                          <a:ea typeface="MD이솝체" pitchFamily="18" charset="-127"/>
                        </a:rPr>
                        <a:t> 최종</a:t>
                      </a:r>
                      <a:r>
                        <a:rPr lang="en-US" altLang="ko-KR" sz="1700" baseline="0" dirty="0" smtClean="0">
                          <a:latin typeface="MD이솝체" pitchFamily="18" charset="-127"/>
                          <a:ea typeface="MD이솝체" pitchFamily="18" charset="-127"/>
                        </a:rPr>
                        <a:t> </a:t>
                      </a:r>
                      <a:r>
                        <a:rPr lang="ko-KR" altLang="en-US" sz="1700" dirty="0" smtClean="0">
                          <a:latin typeface="MD이솝체" pitchFamily="18" charset="-127"/>
                          <a:ea typeface="MD이솝체" pitchFamily="18" charset="-127"/>
                        </a:rPr>
                        <a:t>점검</a:t>
                      </a:r>
                      <a:endParaRPr lang="ko-KR" altLang="en-US" sz="1700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 marL="84295" marR="84295" marT="42148" marB="42148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700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 marL="84295" marR="84295" marT="42148" marB="42148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7344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 smtClean="0">
                <a:latin typeface="MD이솝체" pitchFamily="18" charset="-127"/>
                <a:ea typeface="MD이솝체" pitchFamily="18" charset="-127"/>
              </a:rPr>
              <a:t>Github</a:t>
            </a:r>
            <a:r>
              <a:rPr lang="en-US" altLang="ko-KR" b="1" dirty="0" smtClean="0">
                <a:latin typeface="MD이솝체" pitchFamily="18" charset="-127"/>
                <a:ea typeface="MD이솝체" pitchFamily="18" charset="-127"/>
              </a:rPr>
              <a:t> </a:t>
            </a:r>
            <a:r>
              <a:rPr lang="ko-KR" altLang="en-US" b="1" dirty="0" err="1" smtClean="0">
                <a:latin typeface="MD이솝체" pitchFamily="18" charset="-127"/>
                <a:ea typeface="MD이솝체" pitchFamily="18" charset="-127"/>
              </a:rPr>
              <a:t>커밋</a:t>
            </a:r>
            <a:r>
              <a:rPr lang="ko-KR" altLang="en-US" b="1" dirty="0" smtClean="0">
                <a:latin typeface="MD이솝체" pitchFamily="18" charset="-127"/>
                <a:ea typeface="MD이솝체" pitchFamily="18" charset="-127"/>
              </a:rPr>
              <a:t> 통계</a:t>
            </a:r>
            <a:endParaRPr lang="ko-KR" altLang="en-US" b="1" dirty="0">
              <a:latin typeface="MD이솝체" pitchFamily="18" charset="-127"/>
              <a:ea typeface="MD이솝체" pitchFamily="18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700808"/>
            <a:ext cx="7596336" cy="40491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09544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2996952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sz="6600" b="1" dirty="0" smtClean="0">
                <a:latin typeface="MD이솝체" pitchFamily="18" charset="-127"/>
                <a:ea typeface="MD이솝체" pitchFamily="18" charset="-127"/>
              </a:rPr>
              <a:t>대모 영상</a:t>
            </a:r>
            <a:endParaRPr lang="ko-KR" altLang="en-US" sz="6600" b="1" dirty="0">
              <a:latin typeface="MD이솝체" pitchFamily="18" charset="-127"/>
              <a:ea typeface="MD이솝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67922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</TotalTime>
  <Words>202</Words>
  <Application>Microsoft Office PowerPoint</Application>
  <PresentationFormat>화면 슬라이드 쇼(4:3)</PresentationFormat>
  <Paragraphs>64</Paragraphs>
  <Slides>6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PowerPoint 프레젠테이션</vt:lpstr>
      <vt:lpstr>게임 컨셉</vt:lpstr>
      <vt:lpstr>개발 범위</vt:lpstr>
      <vt:lpstr>개발 일정</vt:lpstr>
      <vt:lpstr>Github 커밋 통계</vt:lpstr>
      <vt:lpstr>대모 영상</vt:lpstr>
    </vt:vector>
  </TitlesOfParts>
  <Company>LG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한화원</dc:creator>
  <cp:lastModifiedBy>한화원</cp:lastModifiedBy>
  <cp:revision>23</cp:revision>
  <dcterms:created xsi:type="dcterms:W3CDTF">2016-09-14T17:31:37Z</dcterms:created>
  <dcterms:modified xsi:type="dcterms:W3CDTF">2016-10-17T13:01:03Z</dcterms:modified>
</cp:coreProperties>
</file>