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70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2" y="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59DD-B4CD-4E48-AA68-BB8EB028BDE1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FD13-4F90-444C-B2D3-CC96EDC68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8FD13-4F90-444C-B2D3-CC96EDC685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73" y="494116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2015180045</a:t>
            </a: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게임공학과</a:t>
            </a:r>
            <a:endParaRPr lang="en-US" altLang="ko-KR" sz="3600" b="1" dirty="0" smtClean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한 화원</a:t>
            </a:r>
            <a:endParaRPr lang="ko-KR" altLang="en-US" sz="3600" b="1" dirty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0272" y="4375491"/>
            <a:ext cx="233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U.F.O</a:t>
            </a:r>
            <a:endParaRPr lang="ko-KR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22190"/>
              </p:ext>
            </p:extLst>
          </p:nvPr>
        </p:nvGraphicFramePr>
        <p:xfrm>
          <a:off x="251520" y="1772816"/>
          <a:ext cx="8655569" cy="41764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0455"/>
                <a:gridCol w="628511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↓를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장애물</a:t>
                      </a:r>
                      <a:r>
                        <a:rPr lang="en-US" altLang="ko-KR" smtClean="0">
                          <a:latin typeface="MD이솝체" pitchFamily="18" charset="-127"/>
                          <a:ea typeface="MD이솝체" pitchFamily="18" charset="-127"/>
                        </a:rPr>
                        <a:t>)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제작 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다양한 패턴의 코인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코인충돌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스킬 발동 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42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74072"/>
              </p:ext>
            </p:extLst>
          </p:nvPr>
        </p:nvGraphicFramePr>
        <p:xfrm>
          <a:off x="611560" y="1369505"/>
          <a:ext cx="8064897" cy="53221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961"/>
                <a:gridCol w="3783751"/>
                <a:gridCol w="3418185"/>
              </a:tblGrid>
              <a:tr h="33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결과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1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리소스 및 배경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생성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방식 제작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(4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가지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과 캐릭터와 충돌 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ok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Framework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적용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대략적인 시작화면</a:t>
                      </a:r>
                      <a:endParaRPr lang="en-US" altLang="ko-KR" sz="16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err="1" smtClean="0">
                          <a:latin typeface="MD이솝체" pitchFamily="18" charset="-127"/>
                          <a:ea typeface="MD이솝체" pitchFamily="18" charset="-127"/>
                        </a:rPr>
                        <a:t>ppt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발표영상제작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와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캐릭터의 충돌처리 </a:t>
                      </a: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최종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err="1" smtClean="0">
                <a:latin typeface="MD이솝체" pitchFamily="18" charset="-127"/>
                <a:ea typeface="MD이솝체" pitchFamily="18" charset="-127"/>
              </a:rPr>
              <a:t>Github</a:t>
            </a:r>
            <a:r>
              <a:rPr lang="en-US" altLang="ko-KR" b="1" dirty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en-US" altLang="ko-KR" b="1" dirty="0" smtClean="0">
                <a:latin typeface="MD이솝체" pitchFamily="18" charset="-127"/>
                <a:ea typeface="MD이솝체" pitchFamily="18" charset="-127"/>
              </a:rPr>
              <a:t>commits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 통계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36904" cy="432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4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>
                <a:latin typeface="MD이솝체" pitchFamily="18" charset="-127"/>
                <a:ea typeface="MD이솝체" pitchFamily="18" charset="-127"/>
              </a:rPr>
              <a:t>대모 영상</a:t>
            </a:r>
            <a:endParaRPr lang="ko-KR" altLang="en-US" sz="66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219</Words>
  <Application>Microsoft Office PowerPoint</Application>
  <PresentationFormat>화면 슬라이드 쇼(4:3)</PresentationFormat>
  <Paragraphs>66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게임 컨셉</vt:lpstr>
      <vt:lpstr>개발 범위</vt:lpstr>
      <vt:lpstr>개발 일정</vt:lpstr>
      <vt:lpstr>Github commits 통계</vt:lpstr>
      <vt:lpstr>대모 영상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29</cp:revision>
  <dcterms:created xsi:type="dcterms:W3CDTF">2016-09-14T17:31:37Z</dcterms:created>
  <dcterms:modified xsi:type="dcterms:W3CDTF">2016-10-13T14:05:46Z</dcterms:modified>
</cp:coreProperties>
</file>