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3" r:id="rId4"/>
    <p:sldId id="264" r:id="rId5"/>
    <p:sldId id="270" r:id="rId6"/>
    <p:sldId id="269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072" y="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659DD-B4CD-4E48-AA68-BB8EB028BDE1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8FD13-4F90-444C-B2D3-CC96EDC68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024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8FD13-4F90-444C-B2D3-CC96EDC6851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064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13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72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38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98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16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838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45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928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7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44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55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6E265-FD56-475E-9687-0455F914B6B9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38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79473" y="4941168"/>
            <a:ext cx="3456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MD이솝체" pitchFamily="18" charset="-127"/>
                <a:ea typeface="MD이솝체" pitchFamily="18" charset="-127"/>
              </a:rPr>
              <a:t>2015180045</a:t>
            </a:r>
          </a:p>
          <a:p>
            <a:r>
              <a:rPr lang="ko-KR" altLang="en-US" sz="3600" b="1" dirty="0" smtClean="0">
                <a:solidFill>
                  <a:schemeClr val="bg1"/>
                </a:solidFill>
                <a:latin typeface="MD이솝체" pitchFamily="18" charset="-127"/>
                <a:ea typeface="MD이솝체" pitchFamily="18" charset="-127"/>
              </a:rPr>
              <a:t>게임공학과</a:t>
            </a:r>
            <a:endParaRPr lang="en-US" altLang="ko-KR" sz="3600" b="1" dirty="0" smtClean="0">
              <a:solidFill>
                <a:schemeClr val="bg1"/>
              </a:solidFill>
              <a:latin typeface="MD이솝체" pitchFamily="18" charset="-127"/>
              <a:ea typeface="MD이솝체" pitchFamily="18" charset="-127"/>
            </a:endParaRPr>
          </a:p>
          <a:p>
            <a:r>
              <a:rPr lang="ko-KR" altLang="en-US" sz="3600" b="1" dirty="0" smtClean="0">
                <a:solidFill>
                  <a:schemeClr val="bg1"/>
                </a:solidFill>
                <a:latin typeface="MD이솝체" pitchFamily="18" charset="-127"/>
                <a:ea typeface="MD이솝체" pitchFamily="18" charset="-127"/>
              </a:rPr>
              <a:t>한 화원</a:t>
            </a:r>
            <a:endParaRPr lang="ko-KR" altLang="en-US" sz="3600" b="1" dirty="0">
              <a:solidFill>
                <a:schemeClr val="bg1"/>
              </a:solidFill>
              <a:latin typeface="MD이솝체" pitchFamily="18" charset="-127"/>
              <a:ea typeface="MD이솝체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20272" y="4375491"/>
            <a:ext cx="2332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For U.F.O</a:t>
            </a:r>
            <a:endParaRPr lang="ko-KR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667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1" dirty="0" smtClean="0">
                <a:latin typeface="MD이솝체" pitchFamily="18" charset="-127"/>
                <a:ea typeface="MD이솝체" pitchFamily="18" charset="-127"/>
              </a:rPr>
              <a:t>게임 </a:t>
            </a:r>
            <a:r>
              <a:rPr lang="ko-KR" altLang="en-US" b="1" dirty="0" err="1" smtClean="0">
                <a:latin typeface="MD이솝체" pitchFamily="18" charset="-127"/>
                <a:ea typeface="MD이솝체" pitchFamily="18" charset="-127"/>
              </a:rPr>
              <a:t>컨셉</a:t>
            </a:r>
            <a:endParaRPr lang="ko-KR" altLang="en-US" b="1" dirty="0">
              <a:latin typeface="MD이솝체" pitchFamily="18" charset="-127"/>
              <a:ea typeface="MD이솝체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2420888"/>
            <a:ext cx="3312368" cy="223224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420888"/>
            <a:ext cx="3418906" cy="223224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51921" y="2708920"/>
                <a:ext cx="1537600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>
                    <a:rot lat="0" lon="0" rev="0"/>
                  </a:camera>
                  <a:lightRig rig="contrasting" dir="t">
                    <a:rot lat="0" lon="0" rev="4500000"/>
                  </a:lightRig>
                </a:scene3d>
                <a:sp3d contourW="6350" prstMaterial="metal">
                  <a:bevelT w="127000" h="31750" prst="relaxedInset"/>
                  <a:contourClr>
                    <a:schemeClr val="accent1">
                      <a:shade val="75000"/>
                    </a:schemeClr>
                  </a:contourClr>
                </a:sp3d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9600" b="1" i="1" cap="all" smtClean="0">
                          <a:ln w="0">
                            <a:solidFill>
                              <a:schemeClr val="bg1"/>
                            </a:solidFill>
                          </a:ln>
                          <a:gradFill flip="none">
                            <a:gsLst>
                              <a:gs pos="0">
                                <a:schemeClr val="accent1">
                                  <a:tint val="75000"/>
                                  <a:shade val="75000"/>
                                  <a:satMod val="170000"/>
                                </a:schemeClr>
                              </a:gs>
                              <a:gs pos="49000">
                                <a:schemeClr val="accent1">
                                  <a:tint val="88000"/>
                                  <a:shade val="65000"/>
                                  <a:satMod val="172000"/>
                                </a:schemeClr>
                              </a:gs>
                              <a:gs pos="50000">
                                <a:schemeClr val="accent1">
                                  <a:shade val="65000"/>
                                  <a:satMod val="130000"/>
                                </a:schemeClr>
                              </a:gs>
                              <a:gs pos="92000">
                                <a:schemeClr val="accent1">
                                  <a:shade val="50000"/>
                                  <a:satMod val="120000"/>
                                </a:schemeClr>
                              </a:gs>
                              <a:gs pos="100000">
                                <a:schemeClr val="accent1">
                                  <a:shade val="48000"/>
                                  <a:satMod val="12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50000" endPos="50000" dist="5000" dir="5400000" sy="-100000" rotWithShape="0"/>
                          </a:effectLst>
                          <a:latin typeface="Cambria Math"/>
                          <a:ea typeface="Cambria Math"/>
                        </a:rPr>
                        <m:t>+</m:t>
                      </m:r>
                    </m:oMath>
                  </m:oMathPara>
                </a14:m>
                <a:endParaRPr lang="ko-KR" altLang="en-US" sz="9600" b="1" cap="all" dirty="0">
                  <a:ln w="0">
                    <a:solidFill>
                      <a:schemeClr val="bg1"/>
                    </a:solidFill>
                  </a:ln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1" y="2708920"/>
                <a:ext cx="1537600" cy="1569660"/>
              </a:xfrm>
              <a:prstGeom prst="rect">
                <a:avLst/>
              </a:prstGeom>
              <a:blipFill rotWithShape="1">
                <a:blip r:embed="rId5"/>
                <a:stretch>
                  <a:fillRect b="-294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55577" y="5047783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smtClean="0">
                <a:latin typeface="MD이솝체" pitchFamily="18" charset="-127"/>
                <a:ea typeface="MD이솝체" pitchFamily="18" charset="-127"/>
              </a:rPr>
              <a:t>러닝</a:t>
            </a:r>
            <a:endParaRPr lang="ko-KR" altLang="en-US" sz="6000" b="1" dirty="0">
              <a:latin typeface="MD이솝체" pitchFamily="18" charset="-127"/>
              <a:ea typeface="MD이솝체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61373" y="5090842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smtClean="0">
                <a:latin typeface="MD이솝체" pitchFamily="18" charset="-127"/>
                <a:ea typeface="MD이솝체" pitchFamily="18" charset="-127"/>
              </a:rPr>
              <a:t>슈팅</a:t>
            </a:r>
            <a:endParaRPr lang="ko-KR" altLang="en-US" sz="6000" b="1" dirty="0">
              <a:latin typeface="MD이솝체" pitchFamily="18" charset="-127"/>
              <a:ea typeface="MD이솝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747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1" dirty="0" smtClean="0">
                <a:latin typeface="MD이솝체" pitchFamily="18" charset="-127"/>
                <a:ea typeface="MD이솝체" pitchFamily="18" charset="-127"/>
              </a:rPr>
              <a:t>개발 범위</a:t>
            </a:r>
            <a:endParaRPr lang="ko-KR" altLang="en-US" b="1" dirty="0">
              <a:latin typeface="MD이솝체" pitchFamily="18" charset="-127"/>
              <a:ea typeface="MD이솝체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570970"/>
              </p:ext>
            </p:extLst>
          </p:nvPr>
        </p:nvGraphicFramePr>
        <p:xfrm>
          <a:off x="251520" y="1772816"/>
          <a:ext cx="8655569" cy="417646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370455"/>
                <a:gridCol w="6285114"/>
              </a:tblGrid>
              <a:tr h="1497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내용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범위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플레이 </a:t>
                      </a:r>
                      <a:endParaRPr lang="en-US" altLang="ko-KR" dirty="0" smtClean="0">
                        <a:latin typeface="MD이솝체" pitchFamily="18" charset="-127"/>
                        <a:ea typeface="MD이솝체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화면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횡 스크롤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캐릭터 </a:t>
                      </a:r>
                      <a:endParaRPr lang="en-US" altLang="ko-KR" dirty="0" smtClean="0">
                        <a:latin typeface="MD이솝체" pitchFamily="18" charset="-127"/>
                        <a:ea typeface="MD이솝체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이동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↑</a:t>
                      </a:r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,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↓를 이용하여 위아래로 움직임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장애물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코인</a:t>
                      </a:r>
                      <a:r>
                        <a:rPr lang="ko-KR" altLang="en-US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제작 </a:t>
                      </a:r>
                      <a:r>
                        <a:rPr lang="en-US" altLang="ko-KR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(</a:t>
                      </a:r>
                      <a:r>
                        <a:rPr lang="ko-KR" altLang="en-US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다양한 패턴의 코인</a:t>
                      </a:r>
                      <a:r>
                        <a:rPr lang="en-US" altLang="ko-KR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)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캐릭터</a:t>
                      </a:r>
                      <a:endParaRPr lang="en-US" altLang="ko-KR" smtClean="0">
                        <a:latin typeface="MD이솝체" pitchFamily="18" charset="-127"/>
                        <a:ea typeface="MD이솝체" pitchFamily="18" charset="-127"/>
                      </a:endParaRPr>
                    </a:p>
                    <a:p>
                      <a:pPr algn="ctr" latinLnBrk="1"/>
                      <a:r>
                        <a:rPr lang="ko-KR" altLang="en-US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공격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SPACE 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키를 이용하여 공격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Monster &amp; Boss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일정한 시간이 흐른 뒤 </a:t>
                      </a:r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Monster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와 </a:t>
                      </a:r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Boss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가 나타남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Monster &amp; Boss AI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Monster &amp; Boss 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자동으로 움직임 구현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사운드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배경음악</a:t>
                      </a:r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,</a:t>
                      </a:r>
                      <a:r>
                        <a:rPr lang="en-US" altLang="ko-KR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코인충돌</a:t>
                      </a:r>
                      <a:r>
                        <a:rPr lang="en-US" altLang="ko-KR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, </a:t>
                      </a:r>
                      <a:r>
                        <a:rPr lang="ko-KR" altLang="en-US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스킬 발동 사운드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4274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점수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코인을 획득한 점수와 </a:t>
                      </a:r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Monster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를 잡았을 경우 점수획득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05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1" dirty="0" smtClean="0">
                <a:latin typeface="MD이솝체" pitchFamily="18" charset="-127"/>
                <a:ea typeface="MD이솝체" pitchFamily="18" charset="-127"/>
              </a:rPr>
              <a:t>개발 일정</a:t>
            </a:r>
            <a:endParaRPr lang="ko-KR" altLang="en-US" b="1" dirty="0">
              <a:latin typeface="MD이솝체" pitchFamily="18" charset="-127"/>
              <a:ea typeface="MD이솝체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674072"/>
              </p:ext>
            </p:extLst>
          </p:nvPr>
        </p:nvGraphicFramePr>
        <p:xfrm>
          <a:off x="611560" y="1369505"/>
          <a:ext cx="8064897" cy="53221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862961"/>
                <a:gridCol w="3783751"/>
                <a:gridCol w="3418185"/>
              </a:tblGrid>
              <a:tr h="3313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내용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결과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4199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1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en-US" altLang="ko-KR" sz="1700" dirty="0" smtClean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리소스수집</a:t>
                      </a:r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, 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사운드 수집</a:t>
                      </a:r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, 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화면 구상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(100%</a:t>
                      </a:r>
                      <a:r>
                        <a:rPr lang="en-US" altLang="ko-KR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) </a:t>
                      </a:r>
                      <a:r>
                        <a:rPr lang="ko-KR" altLang="en-US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캐릭터</a:t>
                      </a:r>
                      <a:r>
                        <a:rPr lang="en-US" altLang="ko-KR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ko-KR" altLang="en-US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리소스 및 배경</a:t>
                      </a:r>
                      <a:endParaRPr lang="en-US" altLang="ko-KR" sz="1700" dirty="0" smtClean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429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2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캐릭터의 움직임</a:t>
                      </a:r>
                      <a:r>
                        <a:rPr lang="en-US" altLang="ko-KR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ko-KR" altLang="en-US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제작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(100%)</a:t>
                      </a:r>
                      <a:r>
                        <a:rPr lang="en-US" altLang="ko-KR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캐릭터의 움직임 제작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429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3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Map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 장애물 제작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MD이솝체" pitchFamily="18" charset="-127"/>
                          <a:ea typeface="MD이솝체" pitchFamily="18" charset="-127"/>
                        </a:rPr>
                        <a:t>(100%) coin </a:t>
                      </a:r>
                      <a:r>
                        <a:rPr lang="ko-KR" altLang="en-US" sz="1600" dirty="0" smtClean="0">
                          <a:latin typeface="MD이솝체" pitchFamily="18" charset="-127"/>
                          <a:ea typeface="MD이솝체" pitchFamily="18" charset="-127"/>
                        </a:rPr>
                        <a:t>생성</a:t>
                      </a:r>
                      <a:r>
                        <a:rPr lang="ko-KR" altLang="en-US" sz="16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방식 </a:t>
                      </a:r>
                      <a:r>
                        <a:rPr lang="ko-KR" altLang="en-US" sz="16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제작</a:t>
                      </a:r>
                      <a:r>
                        <a:rPr lang="en-US" altLang="ko-KR" sz="16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(4</a:t>
                      </a:r>
                      <a:r>
                        <a:rPr lang="ko-KR" altLang="en-US" sz="16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가지</a:t>
                      </a:r>
                      <a:r>
                        <a:rPr lang="en-US" altLang="ko-KR" sz="16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)</a:t>
                      </a:r>
                      <a:endParaRPr lang="ko-KR" altLang="en-US" sz="16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590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4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캐릭터의 움직임과 </a:t>
                      </a:r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Map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 장애물 충돌처리 및 발표 전 점검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MD이솝체" pitchFamily="18" charset="-127"/>
                          <a:ea typeface="MD이솝체" pitchFamily="18" charset="-127"/>
                        </a:rPr>
                        <a:t>(100%) coin</a:t>
                      </a:r>
                      <a:r>
                        <a:rPr lang="ko-KR" altLang="en-US" sz="1600" dirty="0" smtClean="0">
                          <a:latin typeface="MD이솝체" pitchFamily="18" charset="-127"/>
                          <a:ea typeface="MD이솝체" pitchFamily="18" charset="-127"/>
                        </a:rPr>
                        <a:t>과 캐릭터와 충돌 </a:t>
                      </a:r>
                      <a:r>
                        <a:rPr lang="en-US" altLang="ko-KR" sz="1600" dirty="0" smtClean="0">
                          <a:latin typeface="MD이솝체" pitchFamily="18" charset="-127"/>
                          <a:ea typeface="MD이솝체" pitchFamily="18" charset="-127"/>
                        </a:rPr>
                        <a:t>ok</a:t>
                      </a:r>
                    </a:p>
                    <a:p>
                      <a:pPr algn="l" latinLnBrk="1"/>
                      <a:r>
                        <a:rPr lang="en-US" altLang="ko-KR" sz="1600" dirty="0" smtClean="0">
                          <a:latin typeface="MD이솝체" pitchFamily="18" charset="-127"/>
                          <a:ea typeface="MD이솝체" pitchFamily="18" charset="-127"/>
                        </a:rPr>
                        <a:t>Framework</a:t>
                      </a:r>
                      <a:r>
                        <a:rPr lang="ko-KR" altLang="en-US" sz="1600" dirty="0" smtClean="0">
                          <a:latin typeface="MD이솝체" pitchFamily="18" charset="-127"/>
                          <a:ea typeface="MD이솝체" pitchFamily="18" charset="-127"/>
                        </a:rPr>
                        <a:t>적용</a:t>
                      </a:r>
                      <a:r>
                        <a:rPr lang="en-US" altLang="ko-KR" sz="1600" dirty="0" smtClean="0">
                          <a:latin typeface="MD이솝체" pitchFamily="18" charset="-127"/>
                          <a:ea typeface="MD이솝체" pitchFamily="18" charset="-127"/>
                        </a:rPr>
                        <a:t>,</a:t>
                      </a:r>
                      <a:r>
                        <a:rPr lang="ko-KR" altLang="en-US" sz="1600" dirty="0" smtClean="0">
                          <a:latin typeface="MD이솝체" pitchFamily="18" charset="-127"/>
                          <a:ea typeface="MD이솝체" pitchFamily="18" charset="-127"/>
                        </a:rPr>
                        <a:t>대략적인 시작화면</a:t>
                      </a:r>
                      <a:endParaRPr lang="en-US" altLang="ko-KR" sz="1600" dirty="0" smtClean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429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5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프로젝트 </a:t>
                      </a:r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2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차 발표 제작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(100%)</a:t>
                      </a:r>
                      <a:r>
                        <a:rPr lang="en-US" altLang="ko-KR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en-US" altLang="ko-KR" sz="1700" baseline="0" dirty="0" err="1" smtClean="0">
                          <a:latin typeface="MD이솝체" pitchFamily="18" charset="-127"/>
                          <a:ea typeface="MD이솝체" pitchFamily="18" charset="-127"/>
                        </a:rPr>
                        <a:t>ppt</a:t>
                      </a:r>
                      <a:r>
                        <a:rPr lang="ko-KR" altLang="en-US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제작</a:t>
                      </a:r>
                      <a:r>
                        <a:rPr lang="en-US" altLang="ko-KR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, </a:t>
                      </a:r>
                      <a:r>
                        <a:rPr lang="ko-KR" altLang="en-US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발표영상제작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590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6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게임 진행 중간에 나오는</a:t>
                      </a:r>
                      <a:r>
                        <a:rPr lang="ko-KR" altLang="en-US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en-US" altLang="ko-KR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Monster</a:t>
                      </a:r>
                    </a:p>
                    <a:p>
                      <a:pPr algn="l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 제작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590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7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캐릭터의 공격 제작 및 </a:t>
                      </a:r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Monster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와</a:t>
                      </a:r>
                      <a:endParaRPr lang="en-US" altLang="ko-KR" sz="1700" dirty="0" smtClean="0">
                        <a:latin typeface="MD이솝체" pitchFamily="18" charset="-127"/>
                        <a:ea typeface="MD이솝체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 캐릭터의 충돌처리 </a:t>
                      </a: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700" dirty="0" smtClean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429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8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Boss 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제작 및 충돌처리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429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9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사운드</a:t>
                      </a:r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,</a:t>
                      </a:r>
                      <a:r>
                        <a:rPr lang="en-US" altLang="ko-KR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ko-KR" altLang="en-US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시작 화면 제작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429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10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프로젝트 최종 발표 준비 및</a:t>
                      </a:r>
                      <a:endParaRPr lang="en-US" altLang="ko-KR" sz="1700" dirty="0" smtClean="0">
                        <a:latin typeface="MD이솝체" pitchFamily="18" charset="-127"/>
                        <a:ea typeface="MD이솝체" pitchFamily="18" charset="-127"/>
                      </a:endParaRPr>
                    </a:p>
                    <a:p>
                      <a:pPr algn="l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 최종</a:t>
                      </a:r>
                      <a:r>
                        <a:rPr lang="en-US" altLang="ko-KR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점검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34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b="1" dirty="0" err="1" smtClean="0">
                <a:latin typeface="MD이솝체" pitchFamily="18" charset="-127"/>
                <a:ea typeface="MD이솝체" pitchFamily="18" charset="-127"/>
              </a:rPr>
              <a:t>Github</a:t>
            </a:r>
            <a:r>
              <a:rPr lang="en-US" altLang="ko-KR" b="1" dirty="0">
                <a:latin typeface="MD이솝체" pitchFamily="18" charset="-127"/>
                <a:ea typeface="MD이솝체" pitchFamily="18" charset="-127"/>
              </a:rPr>
              <a:t> </a:t>
            </a:r>
            <a:r>
              <a:rPr lang="en-US" altLang="ko-KR" b="1" dirty="0" smtClean="0">
                <a:latin typeface="MD이솝체" pitchFamily="18" charset="-127"/>
                <a:ea typeface="MD이솝체" pitchFamily="18" charset="-127"/>
              </a:rPr>
              <a:t>commits</a:t>
            </a:r>
            <a:r>
              <a:rPr lang="ko-KR" altLang="en-US" b="1" dirty="0" smtClean="0">
                <a:latin typeface="MD이솝체" pitchFamily="18" charset="-127"/>
                <a:ea typeface="MD이솝체" pitchFamily="18" charset="-127"/>
              </a:rPr>
              <a:t> </a:t>
            </a:r>
            <a:r>
              <a:rPr lang="ko-KR" altLang="en-US" b="1" dirty="0" smtClean="0">
                <a:latin typeface="MD이솝체" pitchFamily="18" charset="-127"/>
                <a:ea typeface="MD이솝체" pitchFamily="18" charset="-127"/>
              </a:rPr>
              <a:t>통계</a:t>
            </a:r>
            <a:endParaRPr lang="ko-KR" altLang="en-US" b="1" dirty="0">
              <a:latin typeface="MD이솝체" pitchFamily="18" charset="-127"/>
              <a:ea typeface="MD이솝체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8136904" cy="4329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9544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6600" b="1" dirty="0" smtClean="0">
                <a:latin typeface="MD이솝체" pitchFamily="18" charset="-127"/>
                <a:ea typeface="MD이솝체" pitchFamily="18" charset="-127"/>
              </a:rPr>
              <a:t>대모 영상</a:t>
            </a:r>
            <a:endParaRPr lang="ko-KR" altLang="en-US" sz="6600" b="1" dirty="0">
              <a:latin typeface="MD이솝체" pitchFamily="18" charset="-127"/>
              <a:ea typeface="MD이솝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792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216</Words>
  <Application>Microsoft Office PowerPoint</Application>
  <PresentationFormat>화면 슬라이드 쇼(4:3)</PresentationFormat>
  <Paragraphs>66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게임 컨셉</vt:lpstr>
      <vt:lpstr>개발 범위</vt:lpstr>
      <vt:lpstr>개발 일정</vt:lpstr>
      <vt:lpstr>Github commits 통계</vt:lpstr>
      <vt:lpstr>대모 영상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한화원</dc:creator>
  <cp:lastModifiedBy>한화원</cp:lastModifiedBy>
  <cp:revision>28</cp:revision>
  <dcterms:created xsi:type="dcterms:W3CDTF">2016-09-14T17:31:37Z</dcterms:created>
  <dcterms:modified xsi:type="dcterms:W3CDTF">2016-10-13T11:37:00Z</dcterms:modified>
</cp:coreProperties>
</file>