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70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824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8081"/>
              </p:ext>
            </p:extLst>
          </p:nvPr>
        </p:nvGraphicFramePr>
        <p:xfrm>
          <a:off x="251520" y="1772816"/>
          <a:ext cx="8655569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1751"/>
              </p:ext>
            </p:extLst>
          </p:nvPr>
        </p:nvGraphicFramePr>
        <p:xfrm>
          <a:off x="611560" y="1369505"/>
          <a:ext cx="8064897" cy="5322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커밋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대모 영상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187</Words>
  <Application>Microsoft Office PowerPoint</Application>
  <PresentationFormat>화면 슬라이드 쇼(4:3)</PresentationFormat>
  <Paragraphs>62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게임 컨셉</vt:lpstr>
      <vt:lpstr>개발 범위</vt:lpstr>
      <vt:lpstr>개발 일정</vt:lpstr>
      <vt:lpstr>Github 커밋 통계</vt:lpstr>
      <vt:lpstr>대모 영상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21</cp:revision>
  <dcterms:created xsi:type="dcterms:W3CDTF">2016-09-14T17:31:37Z</dcterms:created>
  <dcterms:modified xsi:type="dcterms:W3CDTF">2016-10-12T13:01:38Z</dcterms:modified>
</cp:coreProperties>
</file>