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70" r:id="rId6"/>
    <p:sldId id="26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7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59DD-B4CD-4E48-AA68-BB8EB028BDE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8FD13-4F90-444C-B2D3-CC96EDC68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8FD13-4F90-444C-B2D3-CC96EDC685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6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65-FD56-475E-9687-0455F914B6B9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EE8-C2DE-4841-8322-AE66AE52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9473" y="4941168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2015180045</a:t>
            </a: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게임공학과</a:t>
            </a:r>
            <a:endParaRPr lang="en-US" altLang="ko-KR" sz="3600" b="1" dirty="0" smtClean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MD이솝체" pitchFamily="18" charset="-127"/>
                <a:ea typeface="MD이솝체" pitchFamily="18" charset="-127"/>
              </a:rPr>
              <a:t>한 화원</a:t>
            </a:r>
            <a:endParaRPr lang="ko-KR" altLang="en-US" sz="3600" b="1" dirty="0">
              <a:solidFill>
                <a:schemeClr val="bg1"/>
              </a:solidFill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게임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컨셉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20888"/>
            <a:ext cx="3312368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420888"/>
            <a:ext cx="3418906" cy="2232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600" b="1" i="1" cap="all" smtClean="0">
                          <a:ln w="0">
                            <a:solidFill>
                              <a:schemeClr val="bg1"/>
                            </a:solidFill>
                          </a:ln>
                          <a:gradFill flip="none">
                            <a:gsLst>
                              <a:gs pos="0">
                                <a:schemeClr val="accent1">
                                  <a:tint val="75000"/>
                                  <a:shade val="75000"/>
                                  <a:satMod val="170000"/>
                                </a:schemeClr>
                              </a:gs>
                              <a:gs pos="49000">
                                <a:schemeClr val="accent1">
                                  <a:tint val="88000"/>
                                  <a:shade val="65000"/>
                                  <a:satMod val="172000"/>
                                </a:schemeClr>
                              </a:gs>
                              <a:gs pos="50000">
                                <a:schemeClr val="accent1">
                                  <a:shade val="65000"/>
                                  <a:satMod val="130000"/>
                                </a:schemeClr>
                              </a:gs>
                              <a:gs pos="92000">
                                <a:schemeClr val="accent1">
                                  <a:shade val="50000"/>
                                  <a:satMod val="120000"/>
                                </a:schemeClr>
                              </a:gs>
                              <a:gs pos="100000">
                                <a:schemeClr val="accent1">
                                  <a:shade val="48000"/>
                                  <a:satMod val="12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50000" endPos="50000" dist="5000" dir="5400000" sy="-100000" rotWithShape="0"/>
                          </a:effectLst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ko-KR" altLang="en-US" sz="9600" b="1" cap="all" dirty="0">
                  <a:ln w="0">
                    <a:solidFill>
                      <a:schemeClr val="bg1"/>
                    </a:solidFill>
                  </a:ln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1" y="2708920"/>
                <a:ext cx="1537600" cy="1569660"/>
              </a:xfrm>
              <a:prstGeom prst="rect">
                <a:avLst/>
              </a:prstGeom>
              <a:blipFill rotWithShape="1">
                <a:blip r:embed="rId5"/>
                <a:stretch>
                  <a:fillRect b="-29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577" y="504778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러닝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1373" y="509084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MD이솝체" pitchFamily="18" charset="-127"/>
                <a:ea typeface="MD이솝체" pitchFamily="18" charset="-127"/>
              </a:rPr>
              <a:t>슈팅</a:t>
            </a:r>
            <a:endParaRPr lang="ko-KR" altLang="en-US" sz="60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범위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8081"/>
              </p:ext>
            </p:extLst>
          </p:nvPr>
        </p:nvGraphicFramePr>
        <p:xfrm>
          <a:off x="251520" y="1772816"/>
          <a:ext cx="8655569" cy="411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0455"/>
                <a:gridCol w="6285114"/>
              </a:tblGrid>
              <a:tr h="149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범위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플레이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화면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횡 스크롤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 </a:t>
                      </a:r>
                      <a:endParaRPr lang="en-US" altLang="ko-KR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이동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↑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↓를 이용하여 위아래로 움직임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코인의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위치를 난이도로 제작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endParaRPr lang="en-US" altLang="ko-KR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SPACE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키를 이용하여 공격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일정한 시간이 흐른 뒤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Boss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가 나타남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AI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 &amp; Boss 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자동으로 움직임 구현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배경음악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코인충돌</a:t>
                      </a:r>
                      <a:r>
                        <a:rPr lang="en-US" altLang="ko-KR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스킬 발동 사운드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점수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코인을 획득한 점수와 </a:t>
                      </a:r>
                      <a:r>
                        <a:rPr lang="en-US" altLang="ko-KR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dirty="0" smtClean="0">
                          <a:latin typeface="MD이솝체" pitchFamily="18" charset="-127"/>
                          <a:ea typeface="MD이솝체" pitchFamily="18" charset="-127"/>
                        </a:rPr>
                        <a:t>를 잡았을 경우 점수획득</a:t>
                      </a:r>
                      <a:endParaRPr lang="ko-KR" altLang="en-US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개발 일정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27103"/>
              </p:ext>
            </p:extLst>
          </p:nvPr>
        </p:nvGraphicFramePr>
        <p:xfrm>
          <a:off x="611560" y="1369505"/>
          <a:ext cx="8064897" cy="538457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62961"/>
                <a:gridCol w="3783751"/>
                <a:gridCol w="3418185"/>
              </a:tblGrid>
              <a:tr h="331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내용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결과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1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en-US" altLang="ko-KR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리소스수집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수집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화면 구상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)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캐릭터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리소스 및 배경</a:t>
                      </a:r>
                      <a:endParaRPr lang="en-US" altLang="ko-KR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coin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생성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방식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움직임과 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Map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 장애물 충돌처리 및 발표 전 점검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coin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과 충돌체크 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차 발표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발표 </a:t>
                      </a:r>
                      <a:r>
                        <a:rPr lang="ko-KR" altLang="en-US" sz="1600" dirty="0" err="1" smtClean="0">
                          <a:latin typeface="MD이솝체" pitchFamily="18" charset="-127"/>
                          <a:ea typeface="MD이솝체" pitchFamily="18" charset="-127"/>
                        </a:rPr>
                        <a:t>영상및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 발표자료 준비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게임 진행 중간에 나오는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</a:p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monster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59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캐릭터의 공격 제작 및 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Monster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와</a:t>
                      </a:r>
                      <a:endParaRPr lang="en-US" altLang="ko-KR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 캐릭터의 충돌처리 </a:t>
                      </a: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monster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와 충돌처리</a:t>
                      </a:r>
                      <a:endParaRPr lang="en-US" altLang="ko-KR" sz="1600" baseline="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플레이어 총알 구현 완료</a:t>
                      </a:r>
                      <a:endParaRPr lang="ko-KR" altLang="en-US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Boss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제작 및 충돌처리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boss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구현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</a:t>
                      </a:r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시작 화면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사운드 삽입 및 시작 화면 제작완료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  <a:tr h="42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주차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프로젝트 최종 발표 준비 및</a:t>
                      </a:r>
                      <a:endParaRPr lang="en-US" altLang="ko-KR" sz="160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 최종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MD이솝체" pitchFamily="18" charset="-127"/>
                          <a:ea typeface="MD이솝체" pitchFamily="18" charset="-127"/>
                        </a:rPr>
                        <a:t>점검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MD이솝체" pitchFamily="18" charset="-127"/>
                          <a:ea typeface="MD이솝체" pitchFamily="18" charset="-127"/>
                        </a:rPr>
                        <a:t>(100%)</a:t>
                      </a:r>
                      <a:r>
                        <a:rPr lang="en-US" altLang="ko-KR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 boss </a:t>
                      </a:r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공격 구현 및 </a:t>
                      </a:r>
                      <a:endParaRPr lang="en-US" altLang="ko-KR" sz="1600" baseline="0" dirty="0" smtClean="0">
                        <a:latin typeface="MD이솝체" pitchFamily="18" charset="-127"/>
                        <a:ea typeface="MD이솝체" pitchFamily="18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MD이솝체" pitchFamily="18" charset="-127"/>
                          <a:ea typeface="MD이솝체" pitchFamily="18" charset="-127"/>
                        </a:rPr>
                        <a:t>발표영상 제작</a:t>
                      </a:r>
                      <a:endParaRPr lang="ko-KR" altLang="en-US" sz="1600" dirty="0">
                        <a:latin typeface="MD이솝체" pitchFamily="18" charset="-127"/>
                        <a:ea typeface="MD이솝체" pitchFamily="18" charset="-127"/>
                      </a:endParaRPr>
                    </a:p>
                  </a:txBody>
                  <a:tcPr marL="84295" marR="84295" marT="42148" marB="421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MD이솝체" pitchFamily="18" charset="-127"/>
                <a:ea typeface="MD이솝체" pitchFamily="18" charset="-127"/>
              </a:rPr>
              <a:t>Github</a:t>
            </a:r>
            <a:r>
              <a:rPr lang="en-US" altLang="ko-KR" b="1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b="1" dirty="0" err="1" smtClean="0">
                <a:latin typeface="MD이솝체" pitchFamily="18" charset="-127"/>
                <a:ea typeface="MD이솝체" pitchFamily="18" charset="-127"/>
              </a:rPr>
              <a:t>커밋</a:t>
            </a:r>
            <a:r>
              <a:rPr lang="ko-KR" altLang="en-US" b="1" dirty="0" smtClean="0">
                <a:latin typeface="MD이솝체" pitchFamily="18" charset="-127"/>
                <a:ea typeface="MD이솝체" pitchFamily="18" charset="-127"/>
              </a:rPr>
              <a:t> 통계</a:t>
            </a:r>
            <a:endParaRPr lang="ko-KR" altLang="en-US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4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latin typeface="MD이솝체" pitchFamily="18" charset="-127"/>
                <a:ea typeface="MD이솝체" pitchFamily="18" charset="-127"/>
              </a:rPr>
              <a:t>대모 영상</a:t>
            </a:r>
            <a:endParaRPr lang="ko-KR" altLang="en-US" sz="6600" b="1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238</Words>
  <Application>Microsoft Office PowerPoint</Application>
  <PresentationFormat>화면 슬라이드 쇼(4:3)</PresentationFormat>
  <Paragraphs>71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게임 컨셉</vt:lpstr>
      <vt:lpstr>개발 범위</vt:lpstr>
      <vt:lpstr>개발 일정</vt:lpstr>
      <vt:lpstr>Github 커밋 통계</vt:lpstr>
      <vt:lpstr>대모 영상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한화원</dc:creator>
  <cp:lastModifiedBy>한화원</cp:lastModifiedBy>
  <cp:revision>22</cp:revision>
  <dcterms:created xsi:type="dcterms:W3CDTF">2016-09-14T17:31:37Z</dcterms:created>
  <dcterms:modified xsi:type="dcterms:W3CDTF">2016-12-22T06:09:05Z</dcterms:modified>
</cp:coreProperties>
</file>