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3" r:id="rId3"/>
    <p:sldId id="264" r:id="rId4"/>
    <p:sldId id="27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2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59DD-B4CD-4E48-AA68-BB8EB028BDE1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FD13-4F90-444C-B2D3-CC96EDC68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8FD13-4F90-444C-B2D3-CC96EDC685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18081"/>
              </p:ext>
            </p:extLst>
          </p:nvPr>
        </p:nvGraphicFramePr>
        <p:xfrm>
          <a:off x="251520" y="1772816"/>
          <a:ext cx="8655569" cy="411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0455"/>
                <a:gridCol w="628511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↓를 이용하여 위아래로 움직임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코인의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위치를 난이도로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코인충돌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스킬 발동 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13836"/>
              </p:ext>
            </p:extLst>
          </p:nvPr>
        </p:nvGraphicFramePr>
        <p:xfrm>
          <a:off x="611560" y="1369505"/>
          <a:ext cx="8064897" cy="53221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2961"/>
                <a:gridCol w="3783751"/>
                <a:gridCol w="3418185"/>
              </a:tblGrid>
              <a:tr h="33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결과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1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리소스 및 배경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생성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방식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모든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coin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과 캐릭터의 충돌체크 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en-US" altLang="ko-KR" sz="1700" dirty="0" err="1" smtClean="0">
                          <a:latin typeface="MD이솝체" pitchFamily="18" charset="-127"/>
                          <a:ea typeface="MD이솝체" pitchFamily="18" charset="-127"/>
                        </a:rPr>
                        <a:t>ppt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&amp;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발표영상제작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와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캐릭터의 충돌처리 </a:t>
                      </a: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및</a:t>
                      </a:r>
                      <a:endParaRPr lang="en-US" altLang="ko-KR" sz="17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l" latinLnBrk="1"/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 최종</a:t>
                      </a:r>
                      <a:r>
                        <a:rPr lang="en-US" altLang="ko-KR" sz="17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MD이솝체" pitchFamily="18" charset="-127"/>
                          <a:ea typeface="MD이솝체" pitchFamily="18" charset="-127"/>
                        </a:rPr>
                        <a:t>점검</a:t>
                      </a:r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MD이솝체" pitchFamily="18" charset="-127"/>
                <a:ea typeface="MD이솝체" pitchFamily="18" charset="-127"/>
              </a:rPr>
              <a:t>Github</a:t>
            </a:r>
            <a:r>
              <a:rPr lang="en-US" altLang="ko-KR" b="1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커밋</a:t>
            </a:r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 통계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596336" cy="4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5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196</Words>
  <Application>Microsoft Office PowerPoint</Application>
  <PresentationFormat>화면 슬라이드 쇼(4:3)</PresentationFormat>
  <Paragraphs>60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게임 컨셉</vt:lpstr>
      <vt:lpstr>개발 범위</vt:lpstr>
      <vt:lpstr>개발 일정</vt:lpstr>
      <vt:lpstr>Github 커밋 통계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24</cp:revision>
  <dcterms:created xsi:type="dcterms:W3CDTF">2016-09-14T17:31:37Z</dcterms:created>
  <dcterms:modified xsi:type="dcterms:W3CDTF">2016-10-17T13:09:50Z</dcterms:modified>
</cp:coreProperties>
</file>