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70" r:id="rId9"/>
    <p:sldId id="26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652" y="-2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3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72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38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8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6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3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5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2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4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5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E265-FD56-475E-9687-0455F914B6B9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8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79473" y="4941168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MD이솝체" pitchFamily="18" charset="-127"/>
                <a:ea typeface="MD이솝체" pitchFamily="18" charset="-127"/>
              </a:rPr>
              <a:t>2015180045</a:t>
            </a:r>
          </a:p>
          <a:p>
            <a:r>
              <a:rPr lang="ko-KR" altLang="en-US" sz="3600" b="1" dirty="0" smtClean="0">
                <a:solidFill>
                  <a:schemeClr val="bg1"/>
                </a:solidFill>
                <a:latin typeface="MD이솝체" pitchFamily="18" charset="-127"/>
                <a:ea typeface="MD이솝체" pitchFamily="18" charset="-127"/>
              </a:rPr>
              <a:t>게임공학과</a:t>
            </a:r>
            <a:endParaRPr lang="en-US" altLang="ko-KR" sz="3600" b="1" dirty="0" smtClean="0">
              <a:solidFill>
                <a:schemeClr val="bg1"/>
              </a:solidFill>
              <a:latin typeface="MD이솝체" pitchFamily="18" charset="-127"/>
              <a:ea typeface="MD이솝체" pitchFamily="18" charset="-127"/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  <a:latin typeface="MD이솝체" pitchFamily="18" charset="-127"/>
                <a:ea typeface="MD이솝체" pitchFamily="18" charset="-127"/>
              </a:rPr>
              <a:t>한 화원</a:t>
            </a:r>
            <a:endParaRPr lang="ko-KR" altLang="en-US" sz="3600" b="1" dirty="0">
              <a:solidFill>
                <a:schemeClr val="bg1"/>
              </a:solidFill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6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7200" dirty="0" smtClean="0">
                <a:latin typeface="MD이솝체" pitchFamily="18" charset="-127"/>
                <a:ea typeface="MD이솝체" pitchFamily="18" charset="-127"/>
              </a:rPr>
              <a:t>Index</a:t>
            </a:r>
            <a:endParaRPr lang="ko-KR" altLang="en-US" sz="7200" dirty="0">
              <a:latin typeface="MD이솝체" pitchFamily="18" charset="-127"/>
              <a:ea typeface="MD이솝체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r">
              <a:buFont typeface="+mj-lt"/>
              <a:buAutoNum type="romanUcPeriod"/>
            </a:pPr>
            <a:r>
              <a:rPr lang="ko-KR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D이솝체" pitchFamily="18" charset="-127"/>
                <a:ea typeface="MD이솝체" pitchFamily="18" charset="-127"/>
              </a:rPr>
              <a:t>게임 </a:t>
            </a:r>
            <a:r>
              <a:rPr lang="ko-KR" altLang="en-US" sz="4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D이솝체" pitchFamily="18" charset="-127"/>
                <a:ea typeface="MD이솝체" pitchFamily="18" charset="-127"/>
              </a:rPr>
              <a:t>컨셉</a:t>
            </a:r>
            <a:endParaRPr lang="en-US" altLang="ko-KR" sz="4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D이솝체" pitchFamily="18" charset="-127"/>
              <a:ea typeface="MD이솝체" pitchFamily="18" charset="-127"/>
            </a:endParaRPr>
          </a:p>
          <a:p>
            <a:pPr marL="571500" indent="-571500" algn="r">
              <a:buFont typeface="+mj-lt"/>
              <a:buAutoNum type="romanUcPeriod"/>
            </a:pPr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D이솝체" pitchFamily="18" charset="-127"/>
                <a:ea typeface="MD이솝체" pitchFamily="18" charset="-127"/>
              </a:rPr>
              <a:t>게임 실행 흐름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D이솝체" pitchFamily="18" charset="-127"/>
              <a:ea typeface="MD이솝체" pitchFamily="18" charset="-127"/>
            </a:endParaRPr>
          </a:p>
          <a:p>
            <a:pPr marL="571500" indent="-571500" algn="r">
              <a:buFont typeface="+mj-lt"/>
              <a:buAutoNum type="romanUcPeriod"/>
            </a:pP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D이솝체" pitchFamily="18" charset="-127"/>
                <a:ea typeface="MD이솝체" pitchFamily="18" charset="-127"/>
              </a:rPr>
              <a:t>개발 범위</a:t>
            </a:r>
            <a:endParaRPr lang="en-US" altLang="ko-KR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D이솝체" pitchFamily="18" charset="-127"/>
              <a:ea typeface="MD이솝체" pitchFamily="18" charset="-127"/>
            </a:endParaRPr>
          </a:p>
          <a:p>
            <a:pPr marL="571500" indent="-571500" algn="r">
              <a:buFont typeface="+mj-lt"/>
              <a:buAutoNum type="romanUcPeriod"/>
            </a:pPr>
            <a:r>
              <a:rPr lang="ko-KR" altLang="en-US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D이솝체" pitchFamily="18" charset="-127"/>
                <a:ea typeface="MD이솝체" pitchFamily="18" charset="-127"/>
              </a:rPr>
              <a:t>개발 일정</a:t>
            </a:r>
            <a:endParaRPr lang="en-US" altLang="ko-KR" sz="4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D이솝체" pitchFamily="18" charset="-127"/>
              <a:ea typeface="MD이솝체" pitchFamily="18" charset="-127"/>
            </a:endParaRPr>
          </a:p>
          <a:p>
            <a:pPr marL="571500" indent="-571500" algn="r">
              <a:buFont typeface="+mj-lt"/>
              <a:buAutoNum type="romanUcPeriod"/>
            </a:pPr>
            <a:r>
              <a:rPr lang="ko-KR" altLang="en-US" sz="4800" b="1" dirty="0" smtClean="0">
                <a:solidFill>
                  <a:schemeClr val="bg1">
                    <a:lumMod val="65000"/>
                  </a:schemeClr>
                </a:solidFill>
                <a:latin typeface="MD이솝체" pitchFamily="18" charset="-127"/>
                <a:ea typeface="MD이솝체" pitchFamily="18" charset="-127"/>
              </a:rPr>
              <a:t>자체 평가</a:t>
            </a:r>
            <a:endParaRPr lang="en-US" altLang="ko-KR" sz="4800" b="1" dirty="0" smtClean="0">
              <a:solidFill>
                <a:schemeClr val="bg1">
                  <a:lumMod val="65000"/>
                </a:schemeClr>
              </a:solidFill>
              <a:latin typeface="MD이솝체" pitchFamily="18" charset="-127"/>
              <a:ea typeface="MD이솝체" pitchFamily="18" charset="-127"/>
            </a:endParaRPr>
          </a:p>
          <a:p>
            <a:pPr marL="0" indent="0" algn="r">
              <a:buNone/>
            </a:pP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0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게임 </a:t>
            </a:r>
            <a:r>
              <a:rPr lang="ko-KR" altLang="en-US" b="1" dirty="0" err="1" smtClean="0">
                <a:latin typeface="MD이솝체" pitchFamily="18" charset="-127"/>
                <a:ea typeface="MD이솝체" pitchFamily="18" charset="-127"/>
              </a:rPr>
              <a:t>컨셉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2420888"/>
            <a:ext cx="3312368" cy="2232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420888"/>
            <a:ext cx="3418906" cy="2232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51921" y="2708920"/>
                <a:ext cx="153760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600" b="1" i="1" cap="all" smtClean="0">
                          <a:ln w="0">
                            <a:solidFill>
                              <a:schemeClr val="bg1"/>
                            </a:solidFill>
                          </a:ln>
                          <a:gradFill flip="none">
                            <a:gsLst>
                              <a:gs pos="0">
                                <a:schemeClr val="accent1">
                                  <a:tint val="75000"/>
                                  <a:shade val="75000"/>
                                  <a:satMod val="170000"/>
                                </a:schemeClr>
                              </a:gs>
                              <a:gs pos="49000">
                                <a:schemeClr val="accent1">
                                  <a:tint val="88000"/>
                                  <a:shade val="65000"/>
                                  <a:satMod val="172000"/>
                                </a:schemeClr>
                              </a:gs>
                              <a:gs pos="50000">
                                <a:schemeClr val="accent1">
                                  <a:shade val="65000"/>
                                  <a:satMod val="130000"/>
                                </a:schemeClr>
                              </a:gs>
                              <a:gs pos="92000">
                                <a:schemeClr val="accent1">
                                  <a:shade val="50000"/>
                                  <a:satMod val="120000"/>
                                </a:schemeClr>
                              </a:gs>
                              <a:gs pos="100000">
                                <a:schemeClr val="accent1">
                                  <a:shade val="48000"/>
                                  <a:satMod val="12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50000" endPos="50000" dist="5000" dir="5400000" sy="-100000" rotWithShape="0"/>
                          </a:effectLst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ko-KR" altLang="en-US" sz="9600" b="1" cap="all" dirty="0">
                  <a:ln w="0">
                    <a:solidFill>
                      <a:schemeClr val="bg1"/>
                    </a:solidFill>
                  </a:ln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1" y="2708920"/>
                <a:ext cx="1537600" cy="1569660"/>
              </a:xfrm>
              <a:prstGeom prst="rect">
                <a:avLst/>
              </a:prstGeom>
              <a:blipFill rotWithShape="1">
                <a:blip r:embed="rId4"/>
                <a:stretch>
                  <a:fillRect b="-294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5577" y="504778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MD이솝체" pitchFamily="18" charset="-127"/>
                <a:ea typeface="MD이솝체" pitchFamily="18" charset="-127"/>
              </a:rPr>
              <a:t>러닝</a:t>
            </a:r>
            <a:endParaRPr lang="ko-KR" altLang="en-US" sz="6000" b="1" dirty="0">
              <a:latin typeface="MD이솝체" pitchFamily="18" charset="-127"/>
              <a:ea typeface="MD이솝체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1373" y="5090842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MD이솝체" pitchFamily="18" charset="-127"/>
                <a:ea typeface="MD이솝체" pitchFamily="18" charset="-127"/>
              </a:rPr>
              <a:t>슈팅</a:t>
            </a:r>
            <a:endParaRPr lang="ko-KR" altLang="en-US" sz="6000" b="1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4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게임 실행 흐름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5088566" cy="3816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047928" y="2231130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latin typeface="MD이솝체" pitchFamily="18" charset="-127"/>
                <a:ea typeface="MD이솝체" pitchFamily="18" charset="-127"/>
              </a:rPr>
              <a:t>커비가</a:t>
            </a:r>
            <a:r>
              <a:rPr lang="ko-KR" altLang="en-US" sz="3600" dirty="0" smtClean="0">
                <a:latin typeface="MD이솝체" pitchFamily="18" charset="-127"/>
                <a:ea typeface="MD이솝체" pitchFamily="18" charset="-127"/>
              </a:rPr>
              <a:t> 하늘을 날면서 코인을 먹습니다</a:t>
            </a:r>
            <a:r>
              <a:rPr lang="en-US" altLang="ko-KR" sz="3600" dirty="0" smtClean="0">
                <a:latin typeface="MD이솝체" pitchFamily="18" charset="-127"/>
                <a:ea typeface="MD이솝체" pitchFamily="18" charset="-127"/>
              </a:rPr>
              <a:t>.</a:t>
            </a:r>
            <a:endParaRPr lang="ko-KR" altLang="en-US" sz="3600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게임 실행 흐름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50" y="2020288"/>
            <a:ext cx="5088565" cy="3816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988124" y="2220340"/>
            <a:ext cx="26642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latin typeface="MD이솝체" pitchFamily="18" charset="-127"/>
                <a:ea typeface="MD이솝체" pitchFamily="18" charset="-127"/>
              </a:rPr>
              <a:t>커비가</a:t>
            </a:r>
            <a:r>
              <a:rPr lang="ko-KR" altLang="en-US" sz="3200" dirty="0" smtClean="0">
                <a:latin typeface="MD이솝체" pitchFamily="18" charset="-127"/>
                <a:ea typeface="MD이솝체" pitchFamily="18" charset="-127"/>
              </a:rPr>
              <a:t> </a:t>
            </a:r>
            <a:r>
              <a:rPr lang="ko-KR" altLang="en-US" sz="3200" dirty="0" smtClean="0">
                <a:latin typeface="MD이솝체" pitchFamily="18" charset="-127"/>
                <a:ea typeface="MD이솝체" pitchFamily="18" charset="-127"/>
              </a:rPr>
              <a:t>하늘을 </a:t>
            </a:r>
            <a:r>
              <a:rPr lang="ko-KR" altLang="en-US" sz="3200" dirty="0" smtClean="0">
                <a:latin typeface="MD이솝체" pitchFamily="18" charset="-127"/>
                <a:ea typeface="MD이솝체" pitchFamily="18" charset="-127"/>
              </a:rPr>
              <a:t>날면서</a:t>
            </a:r>
            <a:endParaRPr lang="en-US" altLang="ko-KR" sz="3200" dirty="0" smtClean="0">
              <a:latin typeface="MD이솝체" pitchFamily="18" charset="-127"/>
              <a:ea typeface="MD이솝체" pitchFamily="18" charset="-127"/>
            </a:endParaRPr>
          </a:p>
          <a:p>
            <a:r>
              <a:rPr lang="ko-KR" altLang="en-US" sz="3200" dirty="0" smtClean="0">
                <a:latin typeface="MD이솝체" pitchFamily="18" charset="-127"/>
                <a:ea typeface="MD이솝체" pitchFamily="18" charset="-127"/>
              </a:rPr>
              <a:t>코인을 </a:t>
            </a:r>
            <a:r>
              <a:rPr lang="ko-KR" altLang="en-US" sz="3200" dirty="0" smtClean="0">
                <a:latin typeface="MD이솝체" pitchFamily="18" charset="-127"/>
                <a:ea typeface="MD이솝체" pitchFamily="18" charset="-127"/>
              </a:rPr>
              <a:t>먹는 중 </a:t>
            </a:r>
            <a:r>
              <a:rPr lang="ko-KR" altLang="en-US" sz="3200" dirty="0" err="1" smtClean="0">
                <a:latin typeface="MD이솝체" pitchFamily="18" charset="-127"/>
                <a:ea typeface="MD이솝체" pitchFamily="18" charset="-127"/>
              </a:rPr>
              <a:t>몬스터들이</a:t>
            </a:r>
            <a:r>
              <a:rPr lang="ko-KR" altLang="en-US" sz="3200" dirty="0" smtClean="0">
                <a:latin typeface="MD이솝체" pitchFamily="18" charset="-127"/>
                <a:ea typeface="MD이솝체" pitchFamily="18" charset="-127"/>
              </a:rPr>
              <a:t> </a:t>
            </a:r>
            <a:r>
              <a:rPr lang="ko-KR" altLang="en-US" sz="3200" dirty="0" smtClean="0">
                <a:latin typeface="MD이솝체" pitchFamily="18" charset="-127"/>
                <a:ea typeface="MD이솝체" pitchFamily="18" charset="-127"/>
              </a:rPr>
              <a:t>나타나고 </a:t>
            </a:r>
            <a:endParaRPr lang="en-US" altLang="ko-KR" sz="3200" dirty="0" smtClean="0">
              <a:latin typeface="MD이솝체" pitchFamily="18" charset="-127"/>
              <a:ea typeface="MD이솝체" pitchFamily="18" charset="-127"/>
            </a:endParaRPr>
          </a:p>
          <a:p>
            <a:r>
              <a:rPr lang="ko-KR" altLang="en-US" sz="3200" dirty="0" err="1" smtClean="0">
                <a:latin typeface="MD이솝체" pitchFamily="18" charset="-127"/>
                <a:ea typeface="MD이솝체" pitchFamily="18" charset="-127"/>
              </a:rPr>
              <a:t>몬스터를</a:t>
            </a:r>
            <a:r>
              <a:rPr lang="ko-KR" altLang="en-US" sz="3200" dirty="0" smtClean="0">
                <a:latin typeface="MD이솝체" pitchFamily="18" charset="-127"/>
                <a:ea typeface="MD이솝체" pitchFamily="18" charset="-127"/>
              </a:rPr>
              <a:t> 공격해 죽입니다</a:t>
            </a:r>
            <a:r>
              <a:rPr lang="en-US" altLang="ko-KR" sz="3200" dirty="0" smtClean="0">
                <a:latin typeface="MD이솝체" pitchFamily="18" charset="-127"/>
                <a:ea typeface="MD이솝체" pitchFamily="18" charset="-127"/>
              </a:rPr>
              <a:t>.</a:t>
            </a:r>
            <a:endParaRPr lang="ko-KR" altLang="en-US" sz="3200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9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개발 범위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25723"/>
              </p:ext>
            </p:extLst>
          </p:nvPr>
        </p:nvGraphicFramePr>
        <p:xfrm>
          <a:off x="1187624" y="1700808"/>
          <a:ext cx="6696744" cy="4937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33981"/>
                <a:gridCol w="5462763"/>
              </a:tblGrid>
              <a:tr h="149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내용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범위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플레이 </a:t>
                      </a:r>
                      <a:endParaRPr lang="en-US" altLang="ko-KR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화면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횡 스크롤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캐릭터 </a:t>
                      </a:r>
                      <a:endParaRPr lang="en-US" altLang="ko-KR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이동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↑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↓ 키를 이용하여 위아래로 움직임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코인의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위치를 난이도로 제작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캐릭터</a:t>
                      </a:r>
                      <a:endParaRPr lang="en-US" altLang="ko-KR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공격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Space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키를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이용하여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공격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일정한 시간이 흐른 뒤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가 나타남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 AI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자동으로 움직임 구현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Boss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마지막에 도달하게 되면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Boss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가 나타남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점수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코인을 획득한 점수와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를 잡았을 경우 점수획득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0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개발 일정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56605"/>
              </p:ext>
            </p:extLst>
          </p:nvPr>
        </p:nvGraphicFramePr>
        <p:xfrm>
          <a:off x="539552" y="1484784"/>
          <a:ext cx="8208912" cy="512834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36104"/>
                <a:gridCol w="7272808"/>
              </a:tblGrid>
              <a:tr h="466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주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내용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466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1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en-US" altLang="ko-KR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리소스수집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사운드 수집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화면 구상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466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제작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466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3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Map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 장애물 제작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466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4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움직임과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Map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 장애물 충돌처리 및 발표 전 점검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466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5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프로젝트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차 발표 제작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466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6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게임 진행 중간에 나오는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 제작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466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7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공격 제작 및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와 캐릭터의 충돌처리 </a:t>
                      </a:r>
                    </a:p>
                  </a:txBody>
                  <a:tcPr/>
                </a:tc>
              </a:tr>
              <a:tr h="466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8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Boss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제작 및 충돌처리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466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9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사운드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시작 화면 제작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466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10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프로젝트 최종 발표 준비 및 최종 점검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34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자체 평가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51955"/>
              </p:ext>
            </p:extLst>
          </p:nvPr>
        </p:nvGraphicFramePr>
        <p:xfrm>
          <a:off x="467544" y="1484784"/>
          <a:ext cx="8208912" cy="477658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696744"/>
                <a:gridCol w="1512168"/>
              </a:tblGrid>
              <a:tr h="682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MD이솝체" pitchFamily="18" charset="-127"/>
                          <a:ea typeface="MD이솝체" pitchFamily="18" charset="-127"/>
                        </a:rPr>
                        <a:t>평가 항목</a:t>
                      </a:r>
                      <a:endParaRPr lang="ko-KR" altLang="en-US" b="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MD이솝체" pitchFamily="18" charset="-127"/>
                          <a:ea typeface="MD이솝체" pitchFamily="18" charset="-127"/>
                        </a:rPr>
                        <a:t>평가</a:t>
                      </a:r>
                      <a:endParaRPr lang="ko-KR" altLang="en-US" b="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137160" marR="137160" marT="137160" marB="137160"/>
                </a:tc>
              </a:tr>
              <a:tr h="682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MD이솝체" pitchFamily="18" charset="-127"/>
                          <a:ea typeface="MD이솝체" pitchFamily="18" charset="-127"/>
                        </a:rPr>
                        <a:t>발표자료에 포함할 내용을 다 포함 했는가</a:t>
                      </a:r>
                      <a:r>
                        <a:rPr lang="en-US" altLang="ko-KR" b="0" dirty="0" smtClean="0">
                          <a:latin typeface="MD이솝체" pitchFamily="18" charset="-127"/>
                          <a:ea typeface="MD이솝체" pitchFamily="18" charset="-127"/>
                        </a:rPr>
                        <a:t>?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MD이솝체" pitchFamily="18" charset="-127"/>
                          <a:ea typeface="MD이솝체" pitchFamily="18" charset="-127"/>
                        </a:rPr>
                        <a:t>A</a:t>
                      </a:r>
                      <a:endParaRPr lang="ko-KR" altLang="en-US" b="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137160" marR="137160" marT="137160" marB="137160"/>
                </a:tc>
              </a:tr>
              <a:tr h="682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MD이솝체" pitchFamily="18" charset="-127"/>
                          <a:ea typeface="MD이솝체" pitchFamily="18" charset="-127"/>
                        </a:rPr>
                        <a:t>게임 </a:t>
                      </a:r>
                      <a:r>
                        <a:rPr lang="ko-KR" altLang="en-US" b="0" dirty="0" err="1" smtClean="0">
                          <a:latin typeface="MD이솝체" pitchFamily="18" charset="-127"/>
                          <a:ea typeface="MD이솝체" pitchFamily="18" charset="-127"/>
                        </a:rPr>
                        <a:t>컨셉이</a:t>
                      </a:r>
                      <a:r>
                        <a:rPr lang="ko-KR" altLang="en-US" b="0" dirty="0" smtClean="0">
                          <a:latin typeface="MD이솝체" pitchFamily="18" charset="-127"/>
                          <a:ea typeface="MD이솝체" pitchFamily="18" charset="-127"/>
                        </a:rPr>
                        <a:t> 잘 표현 되었는가</a:t>
                      </a:r>
                      <a:r>
                        <a:rPr lang="en-US" altLang="ko-KR" b="0" dirty="0" smtClean="0">
                          <a:latin typeface="MD이솝체" pitchFamily="18" charset="-127"/>
                          <a:ea typeface="MD이솝체" pitchFamily="18" charset="-127"/>
                        </a:rPr>
                        <a:t>?</a:t>
                      </a:r>
                      <a:endParaRPr lang="ko-KR" altLang="en-US" b="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MD이솝체" pitchFamily="18" charset="-127"/>
                          <a:ea typeface="MD이솝체" pitchFamily="18" charset="-127"/>
                        </a:rPr>
                        <a:t>A</a:t>
                      </a:r>
                      <a:endParaRPr lang="ko-KR" altLang="en-US" b="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137160" marR="137160" marT="137160" marB="137160"/>
                </a:tc>
              </a:tr>
              <a:tr h="682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MD이솝체" pitchFamily="18" charset="-127"/>
                          <a:ea typeface="MD이솝체" pitchFamily="18" charset="-127"/>
                        </a:rPr>
                        <a:t>게임 핵심 </a:t>
                      </a:r>
                      <a:r>
                        <a:rPr lang="ko-KR" altLang="en-US" b="0" dirty="0" err="1" smtClean="0">
                          <a:latin typeface="MD이솝체" pitchFamily="18" charset="-127"/>
                          <a:ea typeface="MD이솝체" pitchFamily="18" charset="-127"/>
                        </a:rPr>
                        <a:t>메카닉의</a:t>
                      </a:r>
                      <a:r>
                        <a:rPr lang="ko-KR" altLang="en-US" b="0" dirty="0" smtClean="0">
                          <a:latin typeface="MD이솝체" pitchFamily="18" charset="-127"/>
                          <a:ea typeface="MD이솝체" pitchFamily="18" charset="-127"/>
                        </a:rPr>
                        <a:t> 제시가 잘 되었는가</a:t>
                      </a:r>
                      <a:r>
                        <a:rPr lang="en-US" altLang="ko-KR" b="0" dirty="0" smtClean="0">
                          <a:latin typeface="MD이솝체" pitchFamily="18" charset="-127"/>
                          <a:ea typeface="MD이솝체" pitchFamily="18" charset="-127"/>
                        </a:rPr>
                        <a:t>?</a:t>
                      </a:r>
                      <a:endParaRPr lang="ko-KR" altLang="en-US" b="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MD이솝체" pitchFamily="18" charset="-127"/>
                          <a:ea typeface="MD이솝체" pitchFamily="18" charset="-127"/>
                        </a:rPr>
                        <a:t>B</a:t>
                      </a:r>
                      <a:endParaRPr lang="ko-KR" altLang="en-US" b="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137160" marR="137160" marT="137160" marB="137160"/>
                </a:tc>
              </a:tr>
              <a:tr h="682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MD이솝체" pitchFamily="18" charset="-127"/>
                          <a:ea typeface="MD이솝체" pitchFamily="18" charset="-127"/>
                        </a:rPr>
                        <a:t>게임 실행 흐름이 잘 표현 되었는가</a:t>
                      </a:r>
                      <a:r>
                        <a:rPr lang="en-US" altLang="ko-KR" b="0" dirty="0" smtClean="0">
                          <a:latin typeface="MD이솝체" pitchFamily="18" charset="-127"/>
                          <a:ea typeface="MD이솝체" pitchFamily="18" charset="-127"/>
                        </a:rPr>
                        <a:t>?</a:t>
                      </a:r>
                      <a:endParaRPr lang="ko-KR" altLang="en-US" b="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MD이솝체" pitchFamily="18" charset="-127"/>
                          <a:ea typeface="MD이솝체" pitchFamily="18" charset="-127"/>
                        </a:rPr>
                        <a:t>A</a:t>
                      </a:r>
                      <a:endParaRPr lang="ko-KR" altLang="en-US" b="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137160" marR="137160" marT="137160" marB="137160"/>
                </a:tc>
              </a:tr>
              <a:tr h="682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MD이솝체" pitchFamily="18" charset="-127"/>
                          <a:ea typeface="MD이솝체" pitchFamily="18" charset="-127"/>
                        </a:rPr>
                        <a:t>개발 범위가 구체적이며</a:t>
                      </a:r>
                      <a:r>
                        <a:rPr lang="en-US" altLang="ko-KR" b="0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en-US" altLang="ko-KR" b="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b="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측정 가능한가</a:t>
                      </a:r>
                      <a:r>
                        <a:rPr lang="en-US" altLang="ko-KR" b="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?</a:t>
                      </a:r>
                      <a:endParaRPr lang="ko-KR" altLang="en-US" b="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MD이솝체" pitchFamily="18" charset="-127"/>
                          <a:ea typeface="MD이솝체" pitchFamily="18" charset="-127"/>
                        </a:rPr>
                        <a:t>C</a:t>
                      </a:r>
                      <a:endParaRPr lang="ko-KR" altLang="en-US" b="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137160" marR="137160" marT="137160" marB="137160"/>
                </a:tc>
              </a:tr>
              <a:tr h="682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MD이솝체" pitchFamily="18" charset="-127"/>
                          <a:ea typeface="MD이솝체" pitchFamily="18" charset="-127"/>
                        </a:rPr>
                        <a:t>개발 계획이 구체적 이며</a:t>
                      </a:r>
                      <a:r>
                        <a:rPr lang="en-US" altLang="ko-KR" b="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b="0" dirty="0" smtClean="0">
                          <a:latin typeface="MD이솝체" pitchFamily="18" charset="-127"/>
                          <a:ea typeface="MD이솝체" pitchFamily="18" charset="-127"/>
                        </a:rPr>
                        <a:t>실행 가능한가</a:t>
                      </a:r>
                      <a:r>
                        <a:rPr lang="en-US" altLang="ko-KR" b="0" dirty="0" smtClean="0">
                          <a:latin typeface="MD이솝체" pitchFamily="18" charset="-127"/>
                          <a:ea typeface="MD이솝체" pitchFamily="18" charset="-127"/>
                        </a:rPr>
                        <a:t>?</a:t>
                      </a:r>
                      <a:endParaRPr lang="ko-KR" altLang="en-US" b="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MD이솝체" pitchFamily="18" charset="-127"/>
                          <a:ea typeface="MD이솝체" pitchFamily="18" charset="-127"/>
                        </a:rPr>
                        <a:t>B</a:t>
                      </a:r>
                      <a:endParaRPr lang="ko-KR" altLang="en-US" b="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57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6600" b="1" dirty="0" smtClean="0">
                <a:latin typeface="MD이솝체" pitchFamily="18" charset="-127"/>
                <a:ea typeface="MD이솝체" pitchFamily="18" charset="-127"/>
              </a:rPr>
              <a:t>감사 합니다</a:t>
            </a:r>
            <a:r>
              <a:rPr lang="en-US" altLang="ko-KR" sz="6600" b="1" dirty="0" smtClean="0">
                <a:latin typeface="MD이솝체" pitchFamily="18" charset="-127"/>
                <a:ea typeface="MD이솝체" pitchFamily="18" charset="-127"/>
              </a:rPr>
              <a:t>.</a:t>
            </a:r>
            <a:endParaRPr lang="ko-KR" altLang="en-US" sz="6600" b="1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9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245</Words>
  <Application>Microsoft Office PowerPoint</Application>
  <PresentationFormat>화면 슬라이드 쇼(4:3)</PresentationFormat>
  <Paragraphs>80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Index</vt:lpstr>
      <vt:lpstr>게임 컨셉</vt:lpstr>
      <vt:lpstr>게임 실행 흐름</vt:lpstr>
      <vt:lpstr>게임 실행 흐름</vt:lpstr>
      <vt:lpstr>개발 범위</vt:lpstr>
      <vt:lpstr>개발 일정</vt:lpstr>
      <vt:lpstr>자체 평가</vt:lpstr>
      <vt:lpstr>감사 합니다.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한화원</dc:creator>
  <cp:lastModifiedBy>한화원</cp:lastModifiedBy>
  <cp:revision>18</cp:revision>
  <dcterms:created xsi:type="dcterms:W3CDTF">2016-09-14T17:31:37Z</dcterms:created>
  <dcterms:modified xsi:type="dcterms:W3CDTF">2016-10-09T14:21:57Z</dcterms:modified>
</cp:coreProperties>
</file>