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0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4" y="-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73" y="49411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2015180045</a:t>
            </a: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게임공학과</a:t>
            </a:r>
            <a:endParaRPr lang="en-US" altLang="ko-KR" sz="3600" b="1" dirty="0" smtClean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한 화원</a:t>
            </a:r>
            <a:endParaRPr lang="ko-KR" altLang="en-US" sz="3600" b="1" dirty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7200" dirty="0" smtClean="0">
                <a:latin typeface="MD이솝체" pitchFamily="18" charset="-127"/>
                <a:ea typeface="MD이솝체" pitchFamily="18" charset="-127"/>
              </a:rPr>
              <a:t>Index</a:t>
            </a:r>
            <a:endParaRPr lang="ko-KR" altLang="en-US" sz="7200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sz="4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D이솝체" pitchFamily="18" charset="-127"/>
                <a:ea typeface="MD이솝체" pitchFamily="18" charset="-127"/>
              </a:rPr>
              <a:t>컨셉</a:t>
            </a:r>
            <a:endParaRPr lang="en-US" altLang="ko-KR" sz="4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D이솝체" pitchFamily="18" charset="-127"/>
                <a:ea typeface="MD이솝체" pitchFamily="18" charset="-127"/>
              </a:rPr>
              <a:t>게임 실행 흐름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D이솝체" pitchFamily="18" charset="-127"/>
                <a:ea typeface="MD이솝체" pitchFamily="18" charset="-127"/>
              </a:rPr>
              <a:t>개발 범위</a:t>
            </a:r>
            <a:endParaRPr lang="en-US" altLang="ko-K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D이솝체" pitchFamily="18" charset="-127"/>
                <a:ea typeface="MD이솝체" pitchFamily="18" charset="-127"/>
              </a:rPr>
              <a:t>개발 일정</a:t>
            </a:r>
            <a:endParaRPr lang="en-US" altLang="ko-KR" sz="4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571500" indent="-571500" algn="r">
              <a:buFont typeface="+mj-lt"/>
              <a:buAutoNum type="romanUcPeriod"/>
            </a:pPr>
            <a:r>
              <a:rPr lang="ko-KR" altLang="en-US" sz="4800" b="1" dirty="0" smtClean="0">
                <a:solidFill>
                  <a:schemeClr val="bg1">
                    <a:lumMod val="65000"/>
                  </a:schemeClr>
                </a:solidFill>
                <a:latin typeface="MD이솝체" pitchFamily="18" charset="-127"/>
                <a:ea typeface="MD이솝체" pitchFamily="18" charset="-127"/>
              </a:rPr>
              <a:t>자체 평가</a:t>
            </a:r>
            <a:endParaRPr lang="en-US" altLang="ko-KR" sz="4800" b="1" dirty="0" smtClean="0">
              <a:solidFill>
                <a:schemeClr val="bg1">
                  <a:lumMod val="65000"/>
                </a:schemeClr>
              </a:solidFill>
              <a:latin typeface="MD이솝체" pitchFamily="18" charset="-127"/>
              <a:ea typeface="MD이솝체" pitchFamily="18" charset="-127"/>
            </a:endParaRPr>
          </a:p>
          <a:p>
            <a:pPr marL="0" indent="0" algn="r">
              <a:buNone/>
            </a:pP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0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실행 흐름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5088566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047928" y="2231130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MD이솝체" pitchFamily="18" charset="-127"/>
                <a:ea typeface="MD이솝체" pitchFamily="18" charset="-127"/>
              </a:rPr>
              <a:t>커비가</a:t>
            </a:r>
            <a:r>
              <a:rPr lang="ko-KR" altLang="en-US" sz="3600" dirty="0" smtClean="0">
                <a:latin typeface="MD이솝체" pitchFamily="18" charset="-127"/>
                <a:ea typeface="MD이솝체" pitchFamily="18" charset="-127"/>
              </a:rPr>
              <a:t> 하늘을 날면서 코인을 먹습니다</a:t>
            </a:r>
            <a:r>
              <a:rPr lang="en-US" altLang="ko-KR" sz="36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ko-KR" altLang="en-US" sz="3600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실행 흐름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" y="2020288"/>
            <a:ext cx="5088565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988124" y="2220340"/>
            <a:ext cx="26642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MD이솝체" pitchFamily="18" charset="-127"/>
                <a:ea typeface="MD이솝체" pitchFamily="18" charset="-127"/>
              </a:rPr>
              <a:t>커비가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 하늘을 날면서</a:t>
            </a:r>
            <a:endParaRPr lang="en-US" altLang="ko-KR" sz="32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 코인을 먹는 중 </a:t>
            </a:r>
            <a:r>
              <a:rPr lang="ko-KR" altLang="en-US" sz="3200" dirty="0" err="1" smtClean="0">
                <a:latin typeface="MD이솝체" pitchFamily="18" charset="-127"/>
                <a:ea typeface="MD이솝체" pitchFamily="18" charset="-127"/>
              </a:rPr>
              <a:t>몬스터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 들이 나타나고 </a:t>
            </a:r>
            <a:endParaRPr lang="en-US" altLang="ko-KR" sz="32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200" dirty="0" err="1" smtClean="0">
                <a:latin typeface="MD이솝체" pitchFamily="18" charset="-127"/>
                <a:ea typeface="MD이솝체" pitchFamily="18" charset="-127"/>
              </a:rPr>
              <a:t>몬스터를</a:t>
            </a:r>
            <a:r>
              <a:rPr lang="ko-KR" altLang="en-US" sz="3200" dirty="0" smtClean="0">
                <a:latin typeface="MD이솝체" pitchFamily="18" charset="-127"/>
                <a:ea typeface="MD이솝체" pitchFamily="18" charset="-127"/>
              </a:rPr>
              <a:t> 공격해 죽입니다</a:t>
            </a:r>
            <a:r>
              <a:rPr lang="en-US" altLang="ko-KR" sz="32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ko-KR" altLang="en-US" sz="3200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75874"/>
              </p:ext>
            </p:extLst>
          </p:nvPr>
        </p:nvGraphicFramePr>
        <p:xfrm>
          <a:off x="1187624" y="1700808"/>
          <a:ext cx="6696744" cy="49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33981"/>
                <a:gridCol w="5462763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떠오름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Z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화염을 발사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마지막에 도달하게 되면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56605"/>
              </p:ext>
            </p:extLst>
          </p:nvPr>
        </p:nvGraphicFramePr>
        <p:xfrm>
          <a:off x="539552" y="1484784"/>
          <a:ext cx="8208912" cy="51283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36104"/>
                <a:gridCol w="7272808"/>
              </a:tblGrid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캐릭터의 충돌처리 </a:t>
                      </a: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466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 최종 점검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자체 평가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51955"/>
              </p:ext>
            </p:extLst>
          </p:nvPr>
        </p:nvGraphicFramePr>
        <p:xfrm>
          <a:off x="467544" y="1484784"/>
          <a:ext cx="8208912" cy="47765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696744"/>
                <a:gridCol w="1512168"/>
              </a:tblGrid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평가 항목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평가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발표자료에 포함할 내용을 다 포함 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게임 </a:t>
                      </a:r>
                      <a:r>
                        <a:rPr lang="ko-KR" altLang="en-US" b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컨셉이</a:t>
                      </a:r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 잘 표현 되었는가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게임 핵심 </a:t>
                      </a:r>
                      <a:r>
                        <a:rPr lang="ko-KR" altLang="en-US" b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메카닉의</a:t>
                      </a:r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 제시가 잘 되었는가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B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게임 실행 흐름이 잘 표현 되었는가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개발 범위가 구체적이며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="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측정 가능한가</a:t>
                      </a:r>
                      <a:r>
                        <a:rPr lang="en-US" altLang="ko-KR" b="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C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  <a:tr h="68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개발 계획이 구체적 이며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="0" dirty="0" smtClean="0">
                          <a:latin typeface="MD이솝체" pitchFamily="18" charset="-127"/>
                          <a:ea typeface="MD이솝체" pitchFamily="18" charset="-127"/>
                        </a:rPr>
                        <a:t>실행 가능한가</a:t>
                      </a:r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MD이솝체" pitchFamily="18" charset="-127"/>
                          <a:ea typeface="MD이솝체" pitchFamily="18" charset="-127"/>
                        </a:rPr>
                        <a:t>B</a:t>
                      </a:r>
                      <a:endParaRPr lang="ko-KR" altLang="en-US" b="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5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latin typeface="MD이솝체" pitchFamily="18" charset="-127"/>
                <a:ea typeface="MD이솝체" pitchFamily="18" charset="-127"/>
              </a:rPr>
              <a:t>감사 합니다</a:t>
            </a:r>
            <a:r>
              <a:rPr lang="en-US" altLang="ko-KR" sz="6600" b="1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ko-KR" altLang="en-US" sz="66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245</Words>
  <Application>Microsoft Office PowerPoint</Application>
  <PresentationFormat>화면 슬라이드 쇼(4:3)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Index</vt:lpstr>
      <vt:lpstr>게임 컨셉</vt:lpstr>
      <vt:lpstr>게임 실행 흐름</vt:lpstr>
      <vt:lpstr>게임 실행 흐름</vt:lpstr>
      <vt:lpstr>개발 범위</vt:lpstr>
      <vt:lpstr>개발 일정</vt:lpstr>
      <vt:lpstr>자체 평가</vt:lpstr>
      <vt:lpstr>감사 합니다.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17</cp:revision>
  <dcterms:created xsi:type="dcterms:W3CDTF">2016-09-14T17:31:37Z</dcterms:created>
  <dcterms:modified xsi:type="dcterms:W3CDTF">2016-09-22T09:47:27Z</dcterms:modified>
</cp:coreProperties>
</file>