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3" r:id="rId3"/>
    <p:sldId id="264" r:id="rId4"/>
    <p:sldId id="270" r:id="rId5"/>
    <p:sldId id="27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2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59DD-B4CD-4E48-AA68-BB8EB028BDE1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8FD13-4F90-444C-B2D3-CC96EDC68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2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8FD13-4F90-444C-B2D3-CC96EDC685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6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6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65-FD56-475E-9687-0455F914B6B9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컨셉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20888"/>
            <a:ext cx="3312368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3418906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600" b="1" i="1" cap="all" smtClean="0">
                          <a:ln w="0">
                            <a:solidFill>
                              <a:schemeClr val="bg1"/>
                            </a:solidFill>
                          </a:ln>
                          <a:gradFill flip="none">
                            <a:gsLst>
                              <a:gs pos="0">
                                <a:schemeClr val="accent1">
                                  <a:tint val="75000"/>
                                  <a:shade val="75000"/>
                                  <a:satMod val="170000"/>
                                </a:schemeClr>
                              </a:gs>
                              <a:gs pos="49000">
                                <a:schemeClr val="accent1">
                                  <a:tint val="88000"/>
                                  <a:shade val="65000"/>
                                  <a:satMod val="172000"/>
                                </a:schemeClr>
                              </a:gs>
                              <a:gs pos="50000">
                                <a:schemeClr val="accent1">
                                  <a:shade val="65000"/>
                                  <a:satMod val="130000"/>
                                </a:schemeClr>
                              </a:gs>
                              <a:gs pos="92000">
                                <a:schemeClr val="accent1">
                                  <a:shade val="50000"/>
                                  <a:satMod val="120000"/>
                                </a:schemeClr>
                              </a:gs>
                              <a:gs pos="100000">
                                <a:schemeClr val="accent1">
                                  <a:shade val="48000"/>
                                  <a:satMod val="12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50000" endPos="50000" dist="5000" dir="5400000" sy="-100000" rotWithShape="0"/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ko-KR" altLang="en-US" sz="9600" b="1" cap="all" dirty="0">
                  <a:ln w="0">
                    <a:solidFill>
                      <a:schemeClr val="bg1"/>
                    </a:solidFill>
                  </a:ln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blipFill rotWithShape="1">
                <a:blip r:embed="rId5"/>
                <a:stretch>
                  <a:fillRect b="-29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7" y="504778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러닝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1373" y="509084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슈팅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범위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18081"/>
              </p:ext>
            </p:extLst>
          </p:nvPr>
        </p:nvGraphicFramePr>
        <p:xfrm>
          <a:off x="251520" y="1772816"/>
          <a:ext cx="8655569" cy="411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0455"/>
                <a:gridCol w="6285114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범위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플레이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횡 스크롤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이동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↓를 이용하여 위아래로 움직임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코인의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위치를 난이도로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endParaRPr lang="en-US" altLang="ko-KR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SPACE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키를 이용하여 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일정한 시간이 흐른 뒤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AI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자동으로 움직임 구현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배경음악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코인충돌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스킬 발동 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점수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코인을 획득한 점수와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를 잡았을 경우 점수획득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일정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27685"/>
              </p:ext>
            </p:extLst>
          </p:nvPr>
        </p:nvGraphicFramePr>
        <p:xfrm>
          <a:off x="611560" y="1369505"/>
          <a:ext cx="8064897" cy="55811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62961"/>
                <a:gridCol w="3783751"/>
                <a:gridCol w="3418185"/>
              </a:tblGrid>
              <a:tr h="331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결과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19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리소스수집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 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화면 구상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리소스 및 배경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coin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생성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방식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움직임과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충돌처리 및 발표 전 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모든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coin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과 캐릭터의 충돌체크 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5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차 발표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</a:t>
                      </a:r>
                      <a:r>
                        <a:rPr lang="en-US" altLang="ko-KR" sz="1700" dirty="0" err="1" smtClean="0">
                          <a:latin typeface="MD이솝체" pitchFamily="18" charset="-127"/>
                          <a:ea typeface="MD이솝체" pitchFamily="18" charset="-127"/>
                        </a:rPr>
                        <a:t>ppt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&amp;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발표영상제작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6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게임 진행 중간에 나오는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(!00%)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monster3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가지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7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공격 제작 및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와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캐릭터의 충돌처리 </a:t>
                      </a: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(50%)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 공격제작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캐릭터공격 충돌처리</a:t>
                      </a:r>
                      <a:endParaRPr lang="en-US" altLang="ko-KR" sz="1700" baseline="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캐릭터 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공격 충돌처리</a:t>
                      </a:r>
                      <a:endParaRPr lang="ko-KR" altLang="en-US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Boss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 및 충돌처리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9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시작 화면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10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최종 발표 준비 및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최종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MD이솝체" pitchFamily="18" charset="-127"/>
                <a:ea typeface="MD이솝체" pitchFamily="18" charset="-127"/>
              </a:rPr>
              <a:t>Github</a:t>
            </a:r>
            <a:r>
              <a:rPr lang="en-US" altLang="ko-KR" b="1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커밋</a:t>
            </a:r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 통계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596336" cy="4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5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자체평가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98652"/>
              </p:ext>
            </p:extLst>
          </p:nvPr>
        </p:nvGraphicFramePr>
        <p:xfrm>
          <a:off x="755576" y="1628800"/>
          <a:ext cx="7632848" cy="4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/>
                <a:gridCol w="2736304"/>
              </a:tblGrid>
              <a:tr h="568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평가항목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평가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568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발표자료에 포함할 내용을 다 포함 했는가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568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게임 </a:t>
                      </a:r>
                      <a:r>
                        <a:rPr lang="ko-KR" altLang="en-US" dirty="0" err="1" smtClean="0">
                          <a:latin typeface="MD이솝체" pitchFamily="18" charset="-127"/>
                          <a:ea typeface="MD이솝체" pitchFamily="18" charset="-127"/>
                        </a:rPr>
                        <a:t>컨셉이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 잘 표현되었는가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568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개발 주요 요소를 정량적으로 제시하였는가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9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개발 계획 대비 현재 진행 상황을 상세히 설명하였는가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568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GIT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저장소에 </a:t>
                      </a:r>
                      <a:r>
                        <a:rPr lang="ko-KR" altLang="en-US" baseline="0" dirty="0" err="1" smtClean="0">
                          <a:latin typeface="MD이솝체" pitchFamily="18" charset="-127"/>
                          <a:ea typeface="MD이솝체" pitchFamily="18" charset="-127"/>
                        </a:rPr>
                        <a:t>커밋을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정기적으로 하였는가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568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개발 계획에 계획한 만큼 구현을 하였는가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4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262</Words>
  <Application>Microsoft Office PowerPoint</Application>
  <PresentationFormat>화면 슬라이드 쇼(4:3)</PresentationFormat>
  <Paragraphs>79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게임 컨셉</vt:lpstr>
      <vt:lpstr>개발 범위</vt:lpstr>
      <vt:lpstr>개발 일정</vt:lpstr>
      <vt:lpstr>Github 커밋 통계</vt:lpstr>
      <vt:lpstr>자체평가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한화원</dc:creator>
  <cp:lastModifiedBy>한화원</cp:lastModifiedBy>
  <cp:revision>27</cp:revision>
  <dcterms:created xsi:type="dcterms:W3CDTF">2016-09-14T17:31:37Z</dcterms:created>
  <dcterms:modified xsi:type="dcterms:W3CDTF">2016-11-14T13:56:07Z</dcterms:modified>
</cp:coreProperties>
</file>