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3" r:id="rId3"/>
    <p:sldId id="264" r:id="rId4"/>
    <p:sldId id="270" r:id="rId5"/>
    <p:sldId id="27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8081"/>
              </p:ext>
            </p:extLst>
          </p:nvPr>
        </p:nvGraphicFramePr>
        <p:xfrm>
          <a:off x="251520" y="1772816"/>
          <a:ext cx="8655569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13836"/>
              </p:ext>
            </p:extLst>
          </p:nvPr>
        </p:nvGraphicFramePr>
        <p:xfrm>
          <a:off x="611560" y="1369505"/>
          <a:ext cx="8064897" cy="5322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모든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coin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과 캐릭터의 충돌체크 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en-US" altLang="ko-KR" sz="1700" dirty="0" err="1" smtClean="0">
                          <a:latin typeface="MD이솝체" pitchFamily="18" charset="-127"/>
                          <a:ea typeface="MD이솝체" pitchFamily="18" charset="-127"/>
                        </a:rPr>
                        <a:t>ppt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&amp;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커밋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96336" cy="4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자체평가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98652"/>
              </p:ext>
            </p:extLst>
          </p:nvPr>
        </p:nvGraphicFramePr>
        <p:xfrm>
          <a:off x="755576" y="1628800"/>
          <a:ext cx="7632848" cy="4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  <a:gridCol w="2736304"/>
              </a:tblGrid>
              <a:tr h="568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평가항목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평가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발표자료에 포함할 내용을 다 포함 했는가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게임 </a:t>
                      </a:r>
                      <a:r>
                        <a:rPr lang="ko-KR" altLang="en-US" dirty="0" err="1" smtClean="0">
                          <a:latin typeface="MD이솝체" pitchFamily="18" charset="-127"/>
                          <a:ea typeface="MD이솝체" pitchFamily="18" charset="-127"/>
                        </a:rPr>
                        <a:t>컨셉이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 잘 표현되었는가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개발 주요 요소를 정량적으로 제시하였는가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9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개발 계획 대비 현재 진행 상황을 상세히 설명하였는가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GIT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저장소에 </a:t>
                      </a:r>
                      <a:r>
                        <a:rPr lang="ko-KR" altLang="en-US" baseline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커밋을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정기적으로 하였는가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  <a:tr h="568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개발 계획에 계획한 만큼 구현을 하였는가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?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A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4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245</Words>
  <Application>Microsoft Office PowerPoint</Application>
  <PresentationFormat>화면 슬라이드 쇼(4:3)</PresentationFormat>
  <Paragraphs>75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게임 컨셉</vt:lpstr>
      <vt:lpstr>개발 범위</vt:lpstr>
      <vt:lpstr>개발 일정</vt:lpstr>
      <vt:lpstr>Github 커밋 통계</vt:lpstr>
      <vt:lpstr>자체평가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25</cp:revision>
  <dcterms:created xsi:type="dcterms:W3CDTF">2016-09-14T17:31:37Z</dcterms:created>
  <dcterms:modified xsi:type="dcterms:W3CDTF">2016-10-18T09:04:30Z</dcterms:modified>
</cp:coreProperties>
</file>