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72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2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7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3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0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583A-063F-4B6E-AAA3-54839AA4C4E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E197-A6F6-4612-BE1F-80823F1AB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2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게임스토리 기획서</a:t>
            </a:r>
            <a:endParaRPr lang="ko-KR" altLang="en-US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Cube Royal</a:t>
            </a:r>
          </a:p>
          <a:p>
            <a:r>
              <a:rPr lang="ko-KR" altLang="en-US" dirty="0" smtClean="0"/>
              <a:t>어느 날 세상이 모든 것이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로 변함</a:t>
            </a:r>
            <a:endParaRPr lang="en-US" altLang="ko-KR" dirty="0" smtClean="0"/>
          </a:p>
          <a:p>
            <a:r>
              <a:rPr lang="ko-KR" altLang="en-US" dirty="0" smtClean="0"/>
              <a:t>세계에서 권력과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명예를 위해서 서로 땅을 빼앗고 유지해야 함</a:t>
            </a:r>
            <a:endParaRPr lang="en-US" altLang="ko-KR" dirty="0" smtClean="0"/>
          </a:p>
          <a:p>
            <a:r>
              <a:rPr lang="ko-KR" altLang="en-US" dirty="0" smtClean="0"/>
              <a:t>한정된 </a:t>
            </a:r>
            <a:r>
              <a:rPr lang="ko-KR" altLang="en-US" dirty="0" err="1" smtClean="0"/>
              <a:t>엘릭서로</a:t>
            </a:r>
            <a:r>
              <a:rPr lang="ko-KR" altLang="en-US" dirty="0" smtClean="0"/>
              <a:t> 병사들을 영입해 싸운다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513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게임진행방식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Classy Royal</a:t>
            </a:r>
            <a:r>
              <a:rPr lang="ko-KR" altLang="en-US" dirty="0" smtClean="0"/>
              <a:t>게임의 방식과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3D</a:t>
            </a:r>
            <a:r>
              <a:rPr lang="ko-KR" altLang="en-US" dirty="0" smtClean="0"/>
              <a:t>적인 요소는 </a:t>
            </a:r>
            <a:r>
              <a:rPr lang="en-US" altLang="ko-KR" dirty="0" smtClean="0"/>
              <a:t>3D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 View</a:t>
            </a:r>
            <a:r>
              <a:rPr lang="ko-KR" altLang="en-US" dirty="0" smtClean="0"/>
              <a:t>에서 봤을 시의 모형을 </a:t>
            </a:r>
            <a:r>
              <a:rPr lang="en-US" altLang="ko-KR" dirty="0" smtClean="0"/>
              <a:t>2D</a:t>
            </a:r>
            <a:r>
              <a:rPr lang="ko-KR" altLang="en-US" dirty="0" smtClean="0"/>
              <a:t>화면으로 바꾼다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게임에서 승리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가지고 있는 땅의 개수를 늘린다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땅의 개수가 많은 사람이 순위가 높은 플레이어가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3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게임스토리 기획서</vt:lpstr>
      <vt:lpstr>게임진행방식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게임스토리 기획서 작성</dc:title>
  <dc:creator>hwawon han</dc:creator>
  <cp:lastModifiedBy>hwawon han</cp:lastModifiedBy>
  <cp:revision>4</cp:revision>
  <dcterms:created xsi:type="dcterms:W3CDTF">2017-09-14T09:07:39Z</dcterms:created>
  <dcterms:modified xsi:type="dcterms:W3CDTF">2017-09-14T09:39:03Z</dcterms:modified>
</cp:coreProperties>
</file>