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55" r:id="rId3"/>
    <p:sldId id="361" r:id="rId4"/>
    <p:sldId id="331" r:id="rId5"/>
    <p:sldId id="346" r:id="rId6"/>
    <p:sldId id="343" r:id="rId7"/>
    <p:sldId id="344" r:id="rId8"/>
    <p:sldId id="352" r:id="rId9"/>
    <p:sldId id="353" r:id="rId10"/>
    <p:sldId id="345" r:id="rId11"/>
    <p:sldId id="356" r:id="rId12"/>
    <p:sldId id="359" r:id="rId13"/>
    <p:sldId id="360" r:id="rId14"/>
    <p:sldId id="357" r:id="rId15"/>
    <p:sldId id="358" r:id="rId16"/>
    <p:sldId id="348" r:id="rId17"/>
    <p:sldId id="349" r:id="rId18"/>
    <p:sldId id="354" r:id="rId19"/>
    <p:sldId id="278" r:id="rId20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8" autoAdjust="0"/>
    <p:restoredTop sz="93044" autoAdjust="0"/>
  </p:normalViewPr>
  <p:slideViewPr>
    <p:cSldViewPr snapToGrid="0">
      <p:cViewPr varScale="1">
        <p:scale>
          <a:sx n="153" d="100"/>
          <a:sy n="153" d="100"/>
        </p:scale>
        <p:origin x="1158" y="12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7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3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8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8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9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4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2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7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#6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추가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룸리스트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84191" y="1367523"/>
            <a:ext cx="8286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전략 </a:t>
            </a:r>
            <a:r>
              <a:rPr lang="en-US" altLang="ko-KR" sz="1400" dirty="0" smtClean="0"/>
              <a:t>: </a:t>
            </a:r>
          </a:p>
          <a:p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브라우저가 </a:t>
            </a:r>
            <a:r>
              <a:rPr lang="en-US" altLang="ko-KR" sz="1400" dirty="0" err="1" smtClean="0"/>
              <a:t>ajax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roomlist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 </a:t>
            </a:r>
            <a:r>
              <a:rPr lang="en-US" altLang="ko-KR" sz="1400" dirty="0" smtClean="0"/>
              <a:t>GET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Server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JSON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ROOM List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브라우저는 받은 </a:t>
            </a:r>
            <a:r>
              <a:rPr lang="en-US" altLang="ko-KR" sz="1400" dirty="0" smtClean="0"/>
              <a:t>Room List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사용자는 출력된 </a:t>
            </a:r>
            <a:r>
              <a:rPr lang="en-US" altLang="ko-KR" sz="1400" dirty="0" smtClean="0"/>
              <a:t>room </a:t>
            </a:r>
            <a:r>
              <a:rPr lang="ko-KR" altLang="en-US" sz="1400" dirty="0" smtClean="0"/>
              <a:t>중 연결하고자 하는 </a:t>
            </a:r>
            <a:r>
              <a:rPr lang="en-US" altLang="ko-KR" sz="1400" dirty="0" smtClean="0"/>
              <a:t>room </a:t>
            </a:r>
            <a:r>
              <a:rPr lang="ko-KR" altLang="en-US" sz="1400" dirty="0" smtClean="0"/>
              <a:t>을 클릭하여 연결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64803" y="3918801"/>
            <a:ext cx="8406000" cy="27238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el: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onClickRoom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roomId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2"/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onUpdateRoomList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SIGNAL_SERVER_HTTP_URL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803" y="2122618"/>
            <a:ext cx="840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btn_refresh_room_list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onUpdateRoomList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refresh room list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overflow:scroll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; width:350px; height:200px;border:1px solid red;"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roomlist_id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v-for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"room in rooms"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onClickRoom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(room)"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{{ room }}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803" y="1434432"/>
            <a:ext cx="840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/vue-resource@1.3.5"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/>
              <a:t>Angular, React </a:t>
            </a:r>
            <a:r>
              <a:rPr lang="ko-KR" altLang="en-US" sz="1600" dirty="0" smtClean="0"/>
              <a:t>와 같은 </a:t>
            </a:r>
            <a:r>
              <a:rPr lang="en-US" altLang="ko-KR" sz="1600" dirty="0" smtClean="0"/>
              <a:t>Front-end Framework</a:t>
            </a:r>
          </a:p>
          <a:p>
            <a:r>
              <a:rPr lang="en-US" altLang="ko-KR" sz="1600" dirty="0" smtClean="0"/>
              <a:t>Evan You </a:t>
            </a:r>
            <a:r>
              <a:rPr lang="ko-KR" altLang="en-US" sz="1600" dirty="0" smtClean="0"/>
              <a:t>가 제작</a:t>
            </a:r>
            <a:endParaRPr lang="en-US" altLang="ko-KR" sz="1600" dirty="0" smtClean="0"/>
          </a:p>
          <a:p>
            <a:r>
              <a:rPr lang="ko-KR" altLang="en-US" sz="1600" dirty="0" smtClean="0"/>
              <a:t>굉장히 활발하게 업데이트 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Vuex</a:t>
            </a:r>
            <a:r>
              <a:rPr lang="en-US" altLang="ko-KR" sz="1600" dirty="0" smtClean="0"/>
              <a:t>, router </a:t>
            </a:r>
            <a:r>
              <a:rPr lang="ko-KR" altLang="en-US" sz="1600" dirty="0" smtClean="0"/>
              <a:t>등 생태계를 넓히고 있음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/>
              <a:t>가볍고 유연함</a:t>
            </a:r>
            <a:br>
              <a:rPr lang="ko-KR" altLang="en-US" sz="1600" dirty="0"/>
            </a:br>
            <a:r>
              <a:rPr lang="ko-KR" altLang="en-US" sz="1600" dirty="0"/>
              <a:t>－ 전체 아키텍처를 새롭게 구성할 필요가 없음 </a:t>
            </a:r>
            <a:r>
              <a:rPr lang="en-US" altLang="ko-KR" sz="1600" dirty="0"/>
              <a:t>: </a:t>
            </a:r>
            <a:r>
              <a:rPr lang="ko-KR" altLang="en-US" sz="1600" dirty="0"/>
              <a:t>기존 </a:t>
            </a:r>
            <a:r>
              <a:rPr lang="ko-KR" altLang="en-US" sz="1600" dirty="0" err="1"/>
              <a:t>앱의</a:t>
            </a:r>
            <a:r>
              <a:rPr lang="ko-KR" altLang="en-US" sz="1600" dirty="0"/>
              <a:t> 일부 화면의 </a:t>
            </a:r>
            <a:r>
              <a:rPr lang="en-US" altLang="ko-KR" sz="1600" dirty="0"/>
              <a:t>UI</a:t>
            </a:r>
            <a:r>
              <a:rPr lang="ko-KR" altLang="en-US" sz="1600" dirty="0"/>
              <a:t>에 적용 가능</a:t>
            </a:r>
            <a:br>
              <a:rPr lang="ko-KR" altLang="en-US" sz="1600" dirty="0"/>
            </a:br>
            <a:r>
              <a:rPr lang="ko-KR" altLang="en-US" sz="1600" dirty="0"/>
              <a:t>－ 원한다면 </a:t>
            </a:r>
            <a:r>
              <a:rPr lang="en-US" altLang="ko-KR" sz="1600" dirty="0"/>
              <a:t>SPA(Single Page Application)</a:t>
            </a:r>
            <a:r>
              <a:rPr lang="ko-KR" altLang="en-US" sz="1600" dirty="0"/>
              <a:t>으로 구성 가능 </a:t>
            </a:r>
            <a:r>
              <a:rPr lang="en-US" altLang="ko-KR" sz="1600" dirty="0"/>
              <a:t>: Router </a:t>
            </a:r>
            <a:r>
              <a:rPr lang="ko-KR" altLang="en-US" sz="1600" dirty="0"/>
              <a:t>기능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r>
              <a:rPr lang="ko-KR" altLang="en-US" sz="1600" dirty="0" smtClean="0"/>
              <a:t> </a:t>
            </a:r>
            <a:r>
              <a:rPr lang="ko-KR" altLang="en-US" sz="1600" dirty="0"/>
              <a:t>완만한 학습 곡선</a:t>
            </a:r>
            <a:br>
              <a:rPr lang="ko-KR" altLang="en-US" sz="1600" dirty="0"/>
            </a:br>
            <a:r>
              <a:rPr lang="ko-KR" altLang="en-US" sz="1600" dirty="0"/>
              <a:t>－ 진입 장벽이 상대적으로 낮음</a:t>
            </a:r>
            <a:br>
              <a:rPr lang="ko-KR" altLang="en-US" sz="1600" dirty="0"/>
            </a:br>
            <a:r>
              <a:rPr lang="ko-KR" altLang="en-US" sz="1600" dirty="0"/>
              <a:t>－ 잘 정리되어 있는 문서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 </a:t>
            </a:r>
            <a:r>
              <a:rPr lang="ko-KR" altLang="en-US" sz="1600" dirty="0" smtClean="0"/>
              <a:t>기존방식으로 개발 가능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 node.js </a:t>
            </a:r>
            <a:r>
              <a:rPr lang="ko-KR" altLang="en-US" sz="1600" dirty="0" smtClean="0"/>
              <a:t>환경에서 개발 가능</a:t>
            </a:r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MVVM </a:t>
            </a:r>
            <a:r>
              <a:rPr lang="ko-KR" altLang="en-US" sz="1600" dirty="0" smtClean="0"/>
              <a:t>패턴 지원</a:t>
            </a:r>
            <a:endParaRPr lang="en-US" altLang="ko-KR" sz="1600" dirty="0" smtClean="0"/>
          </a:p>
          <a:p>
            <a:r>
              <a:rPr lang="en-US" altLang="ko-KR" sz="1600" dirty="0" smtClean="0"/>
              <a:t>Virtual DOM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1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MVVM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23" y="1600200"/>
            <a:ext cx="76275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4803" y="3586317"/>
            <a:ext cx="8406000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1997839"/>
            <a:ext cx="8406000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"Access-Control-Allow-Origin"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"Access-Control-Allow-Headers"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"Origin, X-Requested-With, Content-Type, Accept"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803" y="1519071"/>
            <a:ext cx="139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CORS (Cross Origin Resource Share)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93" y="1600200"/>
            <a:ext cx="69706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전달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64802" y="1688348"/>
            <a:ext cx="8542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설정하는 프로토콜을 추가한다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(Client)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받는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Input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설정버튼 추가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</a:rPr>
              <a:t>(Client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 버튼을 누르면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프로토콜로 서버로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서버는 받아서 방안의 다른 브라우저에게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데이터를 받은 브라우저는 설정된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해당 화면 밑에 표시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패스워드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4802" y="1688348"/>
            <a:ext cx="854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패스워드와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RoomId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를 입력해서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입장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최초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패스워드 검사를 하지 않는다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두번째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최초 접속자의 패스워드와 동일한지 검사한다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틀리면 오류를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리턴하고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연결을 종료한다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패스워드가 맞으면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‘START’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가 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에서 테스트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64802" y="1688348"/>
            <a:ext cx="8542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설정과 패스워드 실습을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en-US" altLang="ko-KR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로컬에서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Web server for chrome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local 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먼저 테스트 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로컬에서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완료후에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프로젝트를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와 연결된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push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이때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 없거나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연결된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가 없으면 생성하여 연결한다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Client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는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Server 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안에 넣어서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같이 올려도 되고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혹은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를 이용해도 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이렇게 해서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대의 컴퓨터에서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1:1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 연결되어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같은 패스워드로 같은 방에 들어가서 자동으로 연결되고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바꿀 수 있으면 성공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express-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ws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연결안되었던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2" y="2032792"/>
            <a:ext cx="840600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),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'Express server listening on port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));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9155" y="5363350"/>
            <a:ext cx="840600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arguments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155" y="3159462"/>
            <a:ext cx="840600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/**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* Listen on provided port, on all network interfaces.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*/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'listening'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onListening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663460"/>
            <a:ext cx="2695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동작하는 코드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0246" y="2752861"/>
            <a:ext cx="3134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동작하지 않는 코드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9155" y="4927810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pp.listen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http.createServer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server.listen</a:t>
            </a:r>
            <a:r>
              <a:rPr lang="en-US" altLang="ko-KR" dirty="0" smtClean="0"/>
              <a:t> ??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9155" y="6274576"/>
            <a:ext cx="84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어느부분때문에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동작하지 </a:t>
            </a:r>
            <a:r>
              <a:rPr lang="ko-KR" altLang="en-US" b="1" spc="-1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않았던건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알았지만</a:t>
            </a:r>
            <a:r>
              <a:rPr lang="en-US" altLang="ko-KR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왜 그런지는 모르겠다</a:t>
            </a:r>
            <a:r>
              <a:rPr lang="en-US" altLang="ko-KR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중간 회고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433318"/>
            <a:ext cx="75061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. HTTP</a:t>
            </a:r>
          </a:p>
          <a:p>
            <a:r>
              <a:rPr lang="en-US" altLang="ko-KR" sz="1600" dirty="0" smtClean="0"/>
              <a:t>. HTML</a:t>
            </a:r>
          </a:p>
          <a:p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Javascript</a:t>
            </a:r>
            <a:endParaRPr lang="en-US" altLang="ko-KR" sz="1600" dirty="0"/>
          </a:p>
          <a:p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WebRTC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역사 및 소개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MediaStream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getUserMedia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RTCPeerConnection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STUN / TURN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OFFER / ANSWER  + ICE + SDP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. Signal Server</a:t>
            </a: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1600" b="1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덤 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VSCode</a:t>
            </a:r>
            <a:endParaRPr lang="en-US" altLang="ko-KR" sz="1600" dirty="0" smtClean="0"/>
          </a:p>
          <a:p>
            <a:r>
              <a:rPr lang="en-US" altLang="ko-KR" sz="1600" dirty="0" smtClean="0"/>
              <a:t>  . Web Server for Chrome</a:t>
            </a:r>
          </a:p>
          <a:p>
            <a:r>
              <a:rPr lang="en-US" altLang="ko-KR" sz="1600" dirty="0" smtClean="0"/>
              <a:t>  . Node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GitHub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Heroku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144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en-US" altLang="ko-KR" sz="1400" dirty="0" err="1"/>
              <a:t>SingalServer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/>
              <a:t>Room </a:t>
            </a:r>
            <a:r>
              <a:rPr lang="ko-KR" altLang="en-US" sz="1400" dirty="0"/>
              <a:t>기능 추가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Room </a:t>
            </a:r>
            <a:r>
              <a:rPr lang="ko-KR" altLang="en-US" sz="1400" dirty="0"/>
              <a:t>기능 추가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SignalServer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에 </a:t>
            </a:r>
            <a:r>
              <a:rPr lang="en-US" altLang="ko-KR" sz="1400" dirty="0"/>
              <a:t>Room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Room </a:t>
            </a:r>
            <a:r>
              <a:rPr lang="en-US" altLang="ko-KR" sz="1400" dirty="0"/>
              <a:t>List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실습 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Nick </a:t>
            </a:r>
            <a:r>
              <a:rPr lang="ko-KR" altLang="en-US" sz="1400" dirty="0" smtClean="0"/>
              <a:t>표시 기능 추가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패스워드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r>
              <a:rPr lang="ko-KR" altLang="en-US" sz="1400" dirty="0"/>
              <a:t>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123" y="1600200"/>
            <a:ext cx="73617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추가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84191" y="1367523"/>
            <a:ext cx="82866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전략 </a:t>
            </a:r>
            <a:r>
              <a:rPr lang="en-US" altLang="ko-KR" sz="1400" dirty="0" smtClean="0"/>
              <a:t>: 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room id </a:t>
            </a:r>
            <a:r>
              <a:rPr lang="ko-KR" altLang="en-US" sz="1400" dirty="0" smtClean="0"/>
              <a:t>를 넣어서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접속유도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/</a:t>
            </a:r>
            <a:r>
              <a:rPr lang="en-US" altLang="ko-KR" sz="1400" dirty="0"/>
              <a:t>room/: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예 </a:t>
            </a:r>
            <a:r>
              <a:rPr lang="en-US" altLang="ko-KR" sz="1400" dirty="0" smtClean="0"/>
              <a:t>&gt; /room/room2803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서버에서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관리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서버에서 접속자가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명이 되면 모두에게 </a:t>
            </a:r>
            <a:r>
              <a:rPr lang="en-US" altLang="ko-KR" sz="1400" dirty="0" smtClean="0"/>
              <a:t>“start” message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브라우저에서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“start” message </a:t>
            </a:r>
            <a:r>
              <a:rPr lang="ko-KR" altLang="en-US" sz="1400" dirty="0" smtClean="0"/>
              <a:t>받으면 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Caller : </a:t>
            </a:r>
            <a:r>
              <a:rPr lang="en-US" altLang="ko-KR" sz="1400" dirty="0" err="1" smtClean="0"/>
              <a:t>createoffer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해서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setlocaldescription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 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서버에게 전달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Server : </a:t>
            </a:r>
            <a:r>
              <a:rPr lang="ko-KR" altLang="en-US" sz="1400" dirty="0" smtClean="0"/>
              <a:t>받은 </a:t>
            </a:r>
            <a:r>
              <a:rPr lang="ko-KR" altLang="en-US" sz="1400" dirty="0" err="1" smtClean="0"/>
              <a:t>메지시를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다른 </a:t>
            </a: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에게 전달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en-US" altLang="ko-KR" sz="1400" dirty="0" err="1" smtClean="0"/>
              <a:t>Callee</a:t>
            </a:r>
            <a:r>
              <a:rPr lang="en-US" altLang="ko-KR" sz="1400" dirty="0" smtClean="0"/>
              <a:t> : offer </a:t>
            </a:r>
            <a:r>
              <a:rPr lang="ko-KR" altLang="en-US" sz="1400" dirty="0" smtClean="0"/>
              <a:t>를 받으면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setremotedescription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 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createanswer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해서 </a:t>
            </a:r>
            <a:r>
              <a:rPr lang="en-US" altLang="ko-KR" sz="1400" dirty="0" err="1" smtClean="0"/>
              <a:t>setlocaldescription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하고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서버에게 전달</a:t>
            </a:r>
            <a:endParaRPr lang="en-US" altLang="ko-KR" sz="1400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sz="1400" dirty="0" smtClean="0"/>
              <a:t>Server : </a:t>
            </a:r>
            <a:r>
              <a:rPr lang="ko-KR" altLang="en-US" sz="1400" dirty="0"/>
              <a:t>받은 </a:t>
            </a:r>
            <a:r>
              <a:rPr lang="ko-KR" altLang="en-US" sz="1400" dirty="0" err="1"/>
              <a:t>메지시를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roomId</a:t>
            </a:r>
            <a:r>
              <a:rPr lang="en-US" altLang="ko-KR" sz="1400" dirty="0"/>
              <a:t> </a:t>
            </a:r>
            <a:r>
              <a:rPr lang="ko-KR" altLang="en-US" sz="1400" dirty="0"/>
              <a:t>의 다른 </a:t>
            </a:r>
            <a:r>
              <a:rPr lang="en-US" altLang="ko-KR" sz="1400" dirty="0"/>
              <a:t>Client </a:t>
            </a:r>
            <a:r>
              <a:rPr lang="ko-KR" altLang="en-US" sz="1400" dirty="0"/>
              <a:t>에게 전달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Caller : answer </a:t>
            </a:r>
            <a:r>
              <a:rPr lang="ko-KR" altLang="en-US" sz="1400" dirty="0" smtClean="0"/>
              <a:t>를 받으면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setremotedescription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연결완료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9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08894" y="648109"/>
            <a:ext cx="1876109" cy="4553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WebServer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WebSocker</a:t>
            </a:r>
            <a:r>
              <a:rPr lang="en-US" altLang="ko-KR" sz="1200" dirty="0" smtClean="0"/>
              <a:t> Server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2132" y="648108"/>
            <a:ext cx="1244914" cy="595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Browser</a:t>
            </a:r>
            <a:br>
              <a:rPr lang="en-US" altLang="ko-KR" dirty="0" smtClean="0"/>
            </a:b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41624" y="1388266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3. /room/room2803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접속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1265367" y="891118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1. /room/room2803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접속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660573" y="1112380"/>
            <a:ext cx="1683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2. Create room </a:t>
            </a:r>
            <a:br>
              <a:rPr lang="en-US" altLang="ko-KR" sz="1000" dirty="0" smtClean="0"/>
            </a:br>
            <a:r>
              <a:rPr lang="en-US" altLang="ko-KR" sz="1000" dirty="0" smtClean="0"/>
              <a:t>with room Id ‘room2803 ‘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317046" y="1145034"/>
            <a:ext cx="2291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776851" y="648107"/>
            <a:ext cx="1244914" cy="595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Browser</a:t>
            </a:r>
            <a:br>
              <a:rPr lang="en-US" altLang="ko-KR" dirty="0" smtClean="0"/>
            </a:br>
            <a:r>
              <a:rPr lang="en-US" altLang="ko-KR" dirty="0" smtClean="0"/>
              <a:t>#2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479235" y="1688348"/>
            <a:ext cx="2291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60574" y="1844989"/>
            <a:ext cx="1848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4. Check user count in room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509157" y="2191109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441624" y="1960826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5</a:t>
            </a:r>
            <a:r>
              <a:rPr lang="en-US" altLang="ko-KR" sz="1050" dirty="0" smtClean="0"/>
              <a:t>. Send ‘start’</a:t>
            </a:r>
            <a:endParaRPr lang="ko-KR" altLang="en-US" sz="105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348619" y="2141160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664014" y="1887244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5</a:t>
            </a:r>
            <a:r>
              <a:rPr lang="en-US" altLang="ko-KR" sz="1050" dirty="0" smtClean="0"/>
              <a:t>. Send ‘start’</a:t>
            </a:r>
            <a:endParaRPr lang="ko-KR" altLang="en-US" sz="1050" dirty="0"/>
          </a:p>
        </p:txBody>
      </p:sp>
      <p:sp>
        <p:nvSpPr>
          <p:cNvPr id="64" name="직사각형 63"/>
          <p:cNvSpPr/>
          <p:nvPr/>
        </p:nvSpPr>
        <p:spPr>
          <a:xfrm>
            <a:off x="3633048" y="2945298"/>
            <a:ext cx="17940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9. Receive message (offer)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1287128" y="2919643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8. Send offer with </a:t>
            </a:r>
            <a:r>
              <a:rPr lang="en-US" altLang="ko-KR" sz="1050" dirty="0" err="1" smtClean="0"/>
              <a:t>sdp</a:t>
            </a:r>
            <a:endParaRPr lang="ko-KR" altLang="en-US" sz="1050" dirty="0"/>
          </a:p>
        </p:txBody>
      </p:sp>
      <p:sp>
        <p:nvSpPr>
          <p:cNvPr id="66" name="직사각형 65"/>
          <p:cNvSpPr/>
          <p:nvPr/>
        </p:nvSpPr>
        <p:spPr>
          <a:xfrm>
            <a:off x="143028" y="2628610"/>
            <a:ext cx="1486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en-US" altLang="ko-KR" sz="1050" dirty="0" err="1" smtClean="0"/>
              <a:t>Setlocaldescription</a:t>
            </a:r>
            <a:endParaRPr lang="en-US" altLang="ko-KR" sz="105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3028" y="2166602"/>
            <a:ext cx="11753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6. Receive ‘start’</a:t>
            </a:r>
            <a:br>
              <a:rPr lang="en-US" altLang="ko-KR" sz="1050" dirty="0" smtClean="0"/>
            </a:br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createOffer</a:t>
            </a:r>
            <a:endParaRPr lang="ko-KR" altLang="en-US" sz="1050" dirty="0"/>
          </a:p>
        </p:txBody>
      </p:sp>
      <p:sp>
        <p:nvSpPr>
          <p:cNvPr id="68" name="직사각형 67"/>
          <p:cNvSpPr/>
          <p:nvPr/>
        </p:nvSpPr>
        <p:spPr>
          <a:xfrm>
            <a:off x="7811647" y="2214742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6. Receive ‘start’</a:t>
            </a:r>
            <a:endParaRPr lang="ko-KR" altLang="en-US" sz="105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341200" y="3165317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27963" y="3199214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460430" y="2968931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10. Send SDP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(message)</a:t>
            </a:r>
            <a:endParaRPr lang="ko-KR" altLang="en-US" sz="1050" dirty="0"/>
          </a:p>
        </p:txBody>
      </p:sp>
      <p:sp>
        <p:nvSpPr>
          <p:cNvPr id="73" name="직사각형 72"/>
          <p:cNvSpPr/>
          <p:nvPr/>
        </p:nvSpPr>
        <p:spPr>
          <a:xfrm>
            <a:off x="7811647" y="3226597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11. Receive SDP</a:t>
            </a:r>
          </a:p>
          <a:p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setremotedescription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7795657" y="3709509"/>
            <a:ext cx="14782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en-US" altLang="ko-KR" sz="1050" dirty="0" err="1" smtClean="0"/>
              <a:t>Createanswer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setlocaldescription</a:t>
            </a:r>
            <a:endParaRPr lang="ko-KR" altLang="en-US" sz="1050" dirty="0"/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5507098" y="4332269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11679" y="4033069"/>
            <a:ext cx="17988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13. Send answer </a:t>
            </a:r>
            <a:r>
              <a:rPr lang="en-US" altLang="ko-KR" sz="1050" dirty="0" err="1" smtClean="0"/>
              <a:t>widh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sdp</a:t>
            </a:r>
            <a:endParaRPr lang="ko-KR" altLang="en-US" sz="1050" dirty="0"/>
          </a:p>
        </p:txBody>
      </p:sp>
      <p:sp>
        <p:nvSpPr>
          <p:cNvPr id="77" name="직사각형 76"/>
          <p:cNvSpPr/>
          <p:nvPr/>
        </p:nvSpPr>
        <p:spPr>
          <a:xfrm>
            <a:off x="3581224" y="4323299"/>
            <a:ext cx="20072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14. Receive message (answer)</a:t>
            </a:r>
            <a:endParaRPr lang="ko-KR" altLang="en-US" sz="1050" dirty="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1313914" y="4804422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052079" y="4550506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15. Send SDP (message)</a:t>
            </a:r>
            <a:endParaRPr lang="ko-KR" altLang="en-US" sz="1050" dirty="0"/>
          </a:p>
        </p:txBody>
      </p:sp>
      <p:sp>
        <p:nvSpPr>
          <p:cNvPr id="80" name="직사각형 79"/>
          <p:cNvSpPr/>
          <p:nvPr/>
        </p:nvSpPr>
        <p:spPr>
          <a:xfrm>
            <a:off x="143028" y="4904671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16. Receive SDP</a:t>
            </a:r>
          </a:p>
          <a:p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setremotedescription</a:t>
            </a:r>
            <a:endParaRPr lang="ko-KR" altLang="en-US" sz="1050" dirty="0"/>
          </a:p>
        </p:txBody>
      </p:sp>
      <p:sp>
        <p:nvSpPr>
          <p:cNvPr id="81" name="왼쪽/오른쪽 화살표 80"/>
          <p:cNvSpPr/>
          <p:nvPr/>
        </p:nvSpPr>
        <p:spPr>
          <a:xfrm>
            <a:off x="1329954" y="5247012"/>
            <a:ext cx="6394600" cy="836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834498" y="5440922"/>
            <a:ext cx="15007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17. Check connection</a:t>
            </a:r>
            <a:br>
              <a:rPr lang="en-US" altLang="ko-KR" sz="1050" dirty="0" smtClean="0"/>
            </a:br>
            <a:r>
              <a:rPr lang="en-US" altLang="ko-KR" sz="1050" dirty="0" smtClean="0"/>
              <a:t>&amp; connection</a:t>
            </a:r>
            <a:endParaRPr lang="ko-KR" altLang="en-US" sz="1050" dirty="0"/>
          </a:p>
        </p:txBody>
      </p:sp>
      <p:sp>
        <p:nvSpPr>
          <p:cNvPr id="84" name="직사각형 83"/>
          <p:cNvSpPr/>
          <p:nvPr/>
        </p:nvSpPr>
        <p:spPr>
          <a:xfrm>
            <a:off x="1551318" y="6218364"/>
            <a:ext cx="6173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브라우저가 종료되거나 </a:t>
            </a:r>
            <a:r>
              <a:rPr lang="ko-KR" altLang="en-US" sz="1050" dirty="0" err="1" smtClean="0"/>
              <a:t>리프레쉬될때</a:t>
            </a:r>
            <a:r>
              <a:rPr lang="ko-KR" altLang="en-US" sz="1050" dirty="0" smtClean="0"/>
              <a:t> 또는 명시적으로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을 </a:t>
            </a:r>
            <a:r>
              <a:rPr lang="en-US" altLang="ko-KR" sz="1050" dirty="0" smtClean="0"/>
              <a:t>close </a:t>
            </a:r>
            <a:r>
              <a:rPr lang="ko-KR" altLang="en-US" sz="1050" dirty="0" smtClean="0"/>
              <a:t>하면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서버에서 </a:t>
            </a:r>
            <a:r>
              <a:rPr lang="en-US" altLang="ko-KR" sz="1050" dirty="0" smtClean="0"/>
              <a:t>Close </a:t>
            </a:r>
            <a:r>
              <a:rPr lang="ko-KR" altLang="en-US" sz="1050" dirty="0" smtClean="0"/>
              <a:t>이벤트가 발생하여 방에 있는 </a:t>
            </a:r>
            <a:r>
              <a:rPr lang="en-US" altLang="ko-KR" sz="1050" dirty="0" smtClean="0"/>
              <a:t>client </a:t>
            </a:r>
            <a:r>
              <a:rPr lang="ko-KR" altLang="en-US" sz="1050" dirty="0" smtClean="0"/>
              <a:t>를 삭제하여야 한다</a:t>
            </a:r>
            <a:r>
              <a:rPr lang="en-US" altLang="ko-KR" sz="1050" dirty="0" smtClean="0"/>
              <a:t>.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0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07249" y="1688348"/>
            <a:ext cx="846355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9" y="2134624"/>
            <a:ext cx="8463554" cy="470898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://127.0.0.1:3001/room/'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'99'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'01'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start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'start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onOffer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'00'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receiveAnswer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'unknown error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70988" y="256193"/>
            <a:ext cx="5673012" cy="67403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'/room/:room'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(!(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"new room created"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 : 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3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9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code :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.ERR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'can not enter more than two client'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4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'start'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'The connection was closed!'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5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6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6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7"/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6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5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'message'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.MSG,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0" y="1433318"/>
            <a:ext cx="3806890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10076</TotalTime>
  <Words>774</Words>
  <Application>Microsoft Office PowerPoint</Application>
  <PresentationFormat>화면 슬라이드 쇼(4:3)</PresentationFormat>
  <Paragraphs>317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Wingdings</vt:lpstr>
      <vt:lpstr>나눔고딕</vt:lpstr>
      <vt:lpstr>Arial</vt:lpstr>
      <vt:lpstr>Consolas</vt:lpstr>
      <vt:lpstr>Office 테마</vt:lpstr>
      <vt:lpstr>    WebRTC 를 이용한 양방향 화상 통신 프론트앤드 개발  및 시그널서버개발 - #6 </vt:lpstr>
      <vt:lpstr>express-ws 연결안되었던 문제</vt:lpstr>
      <vt:lpstr>중간 회고</vt:lpstr>
      <vt:lpstr>강의소개</vt:lpstr>
      <vt:lpstr>강의소개</vt:lpstr>
      <vt:lpstr>Room 기능 추가</vt:lpstr>
      <vt:lpstr>PowerPoint 프레젠테이션</vt:lpstr>
      <vt:lpstr>브라우저</vt:lpstr>
      <vt:lpstr>서버</vt:lpstr>
      <vt:lpstr>Room 기능 추가 - 룸리스트</vt:lpstr>
      <vt:lpstr>브라우저</vt:lpstr>
      <vt:lpstr>Vue.js</vt:lpstr>
      <vt:lpstr>MVVM</vt:lpstr>
      <vt:lpstr>서버</vt:lpstr>
      <vt:lpstr>CORS (Cross Origin Resource Share)</vt:lpstr>
      <vt:lpstr>Room 기타 기능 – Nick 전달</vt:lpstr>
      <vt:lpstr>Room 기타 기능 - 패스워드</vt:lpstr>
      <vt:lpstr>Heroku에서 테스트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726</cp:revision>
  <cp:lastPrinted>2015-07-01T03:29:24Z</cp:lastPrinted>
  <dcterms:created xsi:type="dcterms:W3CDTF">2011-08-24T01:05:33Z</dcterms:created>
  <dcterms:modified xsi:type="dcterms:W3CDTF">2018-01-10T17:27:50Z</dcterms:modified>
</cp:coreProperties>
</file>