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best403@gmail.com" initials="h" lastIdx="1" clrIdx="0">
    <p:extLst>
      <p:ext uri="{19B8F6BF-5375-455C-9EA6-DF929625EA0E}">
        <p15:presenceInfo xmlns:p15="http://schemas.microsoft.com/office/powerpoint/2012/main" userId="6b8080b363ccdf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CAB22-3F16-407D-83AB-F5D09DFD39ED}" v="214" dt="2021-06-21T10:03:1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best403@gmail.com" userId="6b8080b363ccdfdb" providerId="LiveId" clId="{7DCCAB22-3F16-407D-83AB-F5D09DFD39ED}"/>
    <pc:docChg chg="undo custSel addSld delSld modSld">
      <pc:chgData name="hwbest403@gmail.com" userId="6b8080b363ccdfdb" providerId="LiveId" clId="{7DCCAB22-3F16-407D-83AB-F5D09DFD39ED}" dt="2021-06-21T10:03:12.635" v="1619" actId="20577"/>
      <pc:docMkLst>
        <pc:docMk/>
      </pc:docMkLst>
      <pc:sldChg chg="addSp delSp modSp new mod setBg">
        <pc:chgData name="hwbest403@gmail.com" userId="6b8080b363ccdfdb" providerId="LiveId" clId="{7DCCAB22-3F16-407D-83AB-F5D09DFD39ED}" dt="2021-06-21T08:56:05.749" v="667" actId="1076"/>
        <pc:sldMkLst>
          <pc:docMk/>
          <pc:sldMk cId="3420369459" sldId="257"/>
        </pc:sldMkLst>
        <pc:spChg chg="del mod">
          <ac:chgData name="hwbest403@gmail.com" userId="6b8080b363ccdfdb" providerId="LiveId" clId="{7DCCAB22-3F16-407D-83AB-F5D09DFD39ED}" dt="2021-06-21T08:32:59.361" v="6" actId="478"/>
          <ac:spMkLst>
            <pc:docMk/>
            <pc:sldMk cId="3420369459" sldId="257"/>
            <ac:spMk id="2" creationId="{37B80434-AC85-45EF-A4A3-6A9F0EAB2077}"/>
          </ac:spMkLst>
        </pc:spChg>
        <pc:spChg chg="del mod">
          <ac:chgData name="hwbest403@gmail.com" userId="6b8080b363ccdfdb" providerId="LiveId" clId="{7DCCAB22-3F16-407D-83AB-F5D09DFD39ED}" dt="2021-06-21T08:32:28.364" v="2" actId="26606"/>
          <ac:spMkLst>
            <pc:docMk/>
            <pc:sldMk cId="3420369459" sldId="257"/>
            <ac:spMk id="3" creationId="{56A5E873-75C9-4F76-B3AC-E6CD9D4F466D}"/>
          </ac:spMkLst>
        </pc:spChg>
        <pc:spChg chg="add del mod">
          <ac:chgData name="hwbest403@gmail.com" userId="6b8080b363ccdfdb" providerId="LiveId" clId="{7DCCAB22-3F16-407D-83AB-F5D09DFD39ED}" dt="2021-06-21T08:34:22.338" v="10" actId="478"/>
          <ac:spMkLst>
            <pc:docMk/>
            <pc:sldMk cId="3420369459" sldId="257"/>
            <ac:spMk id="4" creationId="{003804AA-D836-4313-B2EC-046E571BE645}"/>
          </ac:spMkLst>
        </pc:spChg>
        <pc:spChg chg="add mod">
          <ac:chgData name="hwbest403@gmail.com" userId="6b8080b363ccdfdb" providerId="LiveId" clId="{7DCCAB22-3F16-407D-83AB-F5D09DFD39ED}" dt="2021-06-21T08:56:05.749" v="667" actId="1076"/>
          <ac:spMkLst>
            <pc:docMk/>
            <pc:sldMk cId="3420369459" sldId="257"/>
            <ac:spMk id="5" creationId="{C01B65BA-9BFE-4CE9-9F33-68AD6BBAAD33}"/>
          </ac:spMkLst>
        </pc:spChg>
        <pc:spChg chg="add mod">
          <ac:chgData name="hwbest403@gmail.com" userId="6b8080b363ccdfdb" providerId="LiveId" clId="{7DCCAB22-3F16-407D-83AB-F5D09DFD39ED}" dt="2021-06-21T08:56:01.424" v="666" actId="1076"/>
          <ac:spMkLst>
            <pc:docMk/>
            <pc:sldMk cId="3420369459" sldId="257"/>
            <ac:spMk id="6" creationId="{939AE37A-DE3E-4A4D-AB75-4FBDD31F802A}"/>
          </ac:spMkLst>
        </pc:spChg>
        <pc:spChg chg="add del">
          <ac:chgData name="hwbest403@gmail.com" userId="6b8080b363ccdfdb" providerId="LiveId" clId="{7DCCAB22-3F16-407D-83AB-F5D09DFD39ED}" dt="2021-06-21T08:32:28.364" v="2" actId="26606"/>
          <ac:spMkLst>
            <pc:docMk/>
            <pc:sldMk cId="3420369459" sldId="257"/>
            <ac:spMk id="8" creationId="{CB299CAB-C506-454B-90FC-4065728297D3}"/>
          </ac:spMkLst>
        </pc:spChg>
        <pc:spChg chg="add del">
          <ac:chgData name="hwbest403@gmail.com" userId="6b8080b363ccdfdb" providerId="LiveId" clId="{7DCCAB22-3F16-407D-83AB-F5D09DFD39ED}" dt="2021-06-21T08:32:28.364" v="2" actId="26606"/>
          <ac:spMkLst>
            <pc:docMk/>
            <pc:sldMk cId="3420369459" sldId="257"/>
            <ac:spMk id="10" creationId="{C8D99311-F254-40F1-8AB5-EE3E7B9B6872}"/>
          </ac:spMkLst>
        </pc:spChg>
        <pc:spChg chg="add del">
          <ac:chgData name="hwbest403@gmail.com" userId="6b8080b363ccdfdb" providerId="LiveId" clId="{7DCCAB22-3F16-407D-83AB-F5D09DFD39ED}" dt="2021-06-21T08:32:28.364" v="2" actId="26606"/>
          <ac:spMkLst>
            <pc:docMk/>
            <pc:sldMk cId="3420369459" sldId="257"/>
            <ac:spMk id="12" creationId="{7D89E3CB-00ED-4691-9F0F-F23EA3564705}"/>
          </ac:spMkLst>
        </pc:spChg>
        <pc:spChg chg="add del">
          <ac:chgData name="hwbest403@gmail.com" userId="6b8080b363ccdfdb" providerId="LiveId" clId="{7DCCAB22-3F16-407D-83AB-F5D09DFD39ED}" dt="2021-06-21T08:32:41.269" v="4" actId="26606"/>
          <ac:spMkLst>
            <pc:docMk/>
            <pc:sldMk cId="3420369459" sldId="257"/>
            <ac:spMk id="17" creationId="{C27D7A02-907B-496F-BA7E-AA3780733CA7}"/>
          </ac:spMkLst>
        </pc:spChg>
        <pc:spChg chg="add del">
          <ac:chgData name="hwbest403@gmail.com" userId="6b8080b363ccdfdb" providerId="LiveId" clId="{7DCCAB22-3F16-407D-83AB-F5D09DFD39ED}" dt="2021-06-21T08:32:41.269" v="4" actId="26606"/>
          <ac:spMkLst>
            <pc:docMk/>
            <pc:sldMk cId="3420369459" sldId="257"/>
            <ac:spMk id="19" creationId="{0FBA5268-0AE7-4CAD-9537-D0EB09E76406}"/>
          </ac:spMkLst>
        </pc:spChg>
        <pc:spChg chg="add del">
          <ac:chgData name="hwbest403@gmail.com" userId="6b8080b363ccdfdb" providerId="LiveId" clId="{7DCCAB22-3F16-407D-83AB-F5D09DFD39ED}" dt="2021-06-21T08:32:41.269" v="4" actId="26606"/>
          <ac:spMkLst>
            <pc:docMk/>
            <pc:sldMk cId="3420369459" sldId="257"/>
            <ac:spMk id="21" creationId="{088D065B-39DA-4077-B9CF-E489CE4C0169}"/>
          </ac:spMkLst>
        </pc:spChg>
        <pc:spChg chg="add">
          <ac:chgData name="hwbest403@gmail.com" userId="6b8080b363ccdfdb" providerId="LiveId" clId="{7DCCAB22-3F16-407D-83AB-F5D09DFD39ED}" dt="2021-06-21T08:32:41.269" v="4" actId="26606"/>
          <ac:spMkLst>
            <pc:docMk/>
            <pc:sldMk cId="3420369459" sldId="257"/>
            <ac:spMk id="26" creationId="{7FCAADA2-14BE-41D0-AAB5-63CE70589D3E}"/>
          </ac:spMkLst>
        </pc:spChg>
        <pc:spChg chg="add">
          <ac:chgData name="hwbest403@gmail.com" userId="6b8080b363ccdfdb" providerId="LiveId" clId="{7DCCAB22-3F16-407D-83AB-F5D09DFD39ED}" dt="2021-06-21T08:32:41.269" v="4" actId="26606"/>
          <ac:spMkLst>
            <pc:docMk/>
            <pc:sldMk cId="3420369459" sldId="257"/>
            <ac:spMk id="28" creationId="{04AB8356-CBDE-4DFD-A0D1-05042859B730}"/>
          </ac:spMkLst>
        </pc:spChg>
        <pc:spChg chg="add">
          <ac:chgData name="hwbest403@gmail.com" userId="6b8080b363ccdfdb" providerId="LiveId" clId="{7DCCAB22-3F16-407D-83AB-F5D09DFD39ED}" dt="2021-06-21T08:32:41.269" v="4" actId="26606"/>
          <ac:spMkLst>
            <pc:docMk/>
            <pc:sldMk cId="3420369459" sldId="257"/>
            <ac:spMk id="30" creationId="{FEC02101-A358-4503-9755-19E25B531D10}"/>
          </ac:spMkLst>
        </pc:spChg>
        <pc:spChg chg="add">
          <ac:chgData name="hwbest403@gmail.com" userId="6b8080b363ccdfdb" providerId="LiveId" clId="{7DCCAB22-3F16-407D-83AB-F5D09DFD39ED}" dt="2021-06-21T08:32:41.269" v="4" actId="26606"/>
          <ac:spMkLst>
            <pc:docMk/>
            <pc:sldMk cId="3420369459" sldId="257"/>
            <ac:spMk id="32" creationId="{CEF3B455-556F-48DE-8356-331B00ACD5FA}"/>
          </ac:spMkLst>
        </pc:spChg>
        <pc:picChg chg="add mod">
          <ac:chgData name="hwbest403@gmail.com" userId="6b8080b363ccdfdb" providerId="LiveId" clId="{7DCCAB22-3F16-407D-83AB-F5D09DFD39ED}" dt="2021-06-21T08:33:28.383" v="8" actId="1076"/>
          <ac:picMkLst>
            <pc:docMk/>
            <pc:sldMk cId="3420369459" sldId="257"/>
            <ac:picMk id="1026" creationId="{0B2536D4-C544-4820-B323-8DD6317287BE}"/>
          </ac:picMkLst>
        </pc:picChg>
      </pc:sldChg>
      <pc:sldChg chg="addSp delSp modSp new mod setBg">
        <pc:chgData name="hwbest403@gmail.com" userId="6b8080b363ccdfdb" providerId="LiveId" clId="{7DCCAB22-3F16-407D-83AB-F5D09DFD39ED}" dt="2021-06-21T08:58:45.167" v="807" actId="1076"/>
        <pc:sldMkLst>
          <pc:docMk/>
          <pc:sldMk cId="2711144954" sldId="258"/>
        </pc:sldMkLst>
        <pc:spChg chg="mod">
          <ac:chgData name="hwbest403@gmail.com" userId="6b8080b363ccdfdb" providerId="LiveId" clId="{7DCCAB22-3F16-407D-83AB-F5D09DFD39ED}" dt="2021-06-21T08:52:39.598" v="463" actId="113"/>
          <ac:spMkLst>
            <pc:docMk/>
            <pc:sldMk cId="2711144954" sldId="258"/>
            <ac:spMk id="2" creationId="{B1110EFD-8342-48AC-B259-B970CB4D092C}"/>
          </ac:spMkLst>
        </pc:spChg>
        <pc:spChg chg="del mod">
          <ac:chgData name="hwbest403@gmail.com" userId="6b8080b363ccdfdb" providerId="LiveId" clId="{7DCCAB22-3F16-407D-83AB-F5D09DFD39ED}" dt="2021-06-21T08:52:42.855" v="464" actId="478"/>
          <ac:spMkLst>
            <pc:docMk/>
            <pc:sldMk cId="2711144954" sldId="258"/>
            <ac:spMk id="3" creationId="{9FF311CC-80EC-4A0C-B5BE-C50955D5096E}"/>
          </ac:spMkLst>
        </pc:spChg>
        <pc:spChg chg="add mod">
          <ac:chgData name="hwbest403@gmail.com" userId="6b8080b363ccdfdb" providerId="LiveId" clId="{7DCCAB22-3F16-407D-83AB-F5D09DFD39ED}" dt="2021-06-21T08:58:22.982" v="760" actId="1076"/>
          <ac:spMkLst>
            <pc:docMk/>
            <pc:sldMk cId="2711144954" sldId="258"/>
            <ac:spMk id="4" creationId="{AD2D77AC-7D60-407D-A8F5-58933BC02CE9}"/>
          </ac:spMkLst>
        </pc:spChg>
        <pc:spChg chg="add mod">
          <ac:chgData name="hwbest403@gmail.com" userId="6b8080b363ccdfdb" providerId="LiveId" clId="{7DCCAB22-3F16-407D-83AB-F5D09DFD39ED}" dt="2021-06-21T08:58:20.805" v="759" actId="1076"/>
          <ac:spMkLst>
            <pc:docMk/>
            <pc:sldMk cId="2711144954" sldId="258"/>
            <ac:spMk id="5" creationId="{E0EBEB83-BD90-4888-B380-48D24D62764F}"/>
          </ac:spMkLst>
        </pc:spChg>
        <pc:spChg chg="add mod">
          <ac:chgData name="hwbest403@gmail.com" userId="6b8080b363ccdfdb" providerId="LiveId" clId="{7DCCAB22-3F16-407D-83AB-F5D09DFD39ED}" dt="2021-06-21T08:58:45.167" v="807" actId="1076"/>
          <ac:spMkLst>
            <pc:docMk/>
            <pc:sldMk cId="2711144954" sldId="258"/>
            <ac:spMk id="6" creationId="{6C4BB68A-BEEB-4DF2-81BA-C392BE69C0E5}"/>
          </ac:spMkLst>
        </pc:spChg>
        <pc:spChg chg="add">
          <ac:chgData name="hwbest403@gmail.com" userId="6b8080b363ccdfdb" providerId="LiveId" clId="{7DCCAB22-3F16-407D-83AB-F5D09DFD39ED}" dt="2021-06-21T08:52:21.884" v="427" actId="26606"/>
          <ac:spMkLst>
            <pc:docMk/>
            <pc:sldMk cId="2711144954" sldId="258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8:52:21.884" v="427" actId="26606"/>
          <ac:spMkLst>
            <pc:docMk/>
            <pc:sldMk cId="2711144954" sldId="258"/>
            <ac:spMk id="10" creationId="{C8D99311-F254-40F1-8AB5-EE3E7B9B6872}"/>
          </ac:spMkLst>
        </pc:spChg>
        <pc:spChg chg="add">
          <ac:chgData name="hwbest403@gmail.com" userId="6b8080b363ccdfdb" providerId="LiveId" clId="{7DCCAB22-3F16-407D-83AB-F5D09DFD39ED}" dt="2021-06-21T08:52:21.884" v="427" actId="26606"/>
          <ac:spMkLst>
            <pc:docMk/>
            <pc:sldMk cId="2711144954" sldId="258"/>
            <ac:spMk id="12" creationId="{7D89E3CB-00ED-4691-9F0F-F23EA3564705}"/>
          </ac:spMkLst>
        </pc:spChg>
        <pc:picChg chg="add mod">
          <ac:chgData name="hwbest403@gmail.com" userId="6b8080b363ccdfdb" providerId="LiveId" clId="{7DCCAB22-3F16-407D-83AB-F5D09DFD39ED}" dt="2021-06-21T08:54:00.312" v="467" actId="1076"/>
          <ac:picMkLst>
            <pc:docMk/>
            <pc:sldMk cId="2711144954" sldId="258"/>
            <ac:picMk id="2050" creationId="{44F8E620-C165-484F-87BB-D1BF0CB6638D}"/>
          </ac:picMkLst>
        </pc:picChg>
      </pc:sldChg>
      <pc:sldChg chg="addSp delSp modSp new mod setBg">
        <pc:chgData name="hwbest403@gmail.com" userId="6b8080b363ccdfdb" providerId="LiveId" clId="{7DCCAB22-3F16-407D-83AB-F5D09DFD39ED}" dt="2021-06-21T09:02:25.769" v="1002" actId="1076"/>
        <pc:sldMkLst>
          <pc:docMk/>
          <pc:sldMk cId="226591128" sldId="259"/>
        </pc:sldMkLst>
        <pc:spChg chg="mod">
          <ac:chgData name="hwbest403@gmail.com" userId="6b8080b363ccdfdb" providerId="LiveId" clId="{7DCCAB22-3F16-407D-83AB-F5D09DFD39ED}" dt="2021-06-21T08:55:47.863" v="663" actId="404"/>
          <ac:spMkLst>
            <pc:docMk/>
            <pc:sldMk cId="226591128" sldId="259"/>
            <ac:spMk id="2" creationId="{F5B483F9-EC9A-4FB2-B94F-21A7D3D28094}"/>
          </ac:spMkLst>
        </pc:spChg>
        <pc:spChg chg="del mod">
          <ac:chgData name="hwbest403@gmail.com" userId="6b8080b363ccdfdb" providerId="LiveId" clId="{7DCCAB22-3F16-407D-83AB-F5D09DFD39ED}" dt="2021-06-21T08:56:15.538" v="668" actId="478"/>
          <ac:spMkLst>
            <pc:docMk/>
            <pc:sldMk cId="226591128" sldId="259"/>
            <ac:spMk id="3" creationId="{735B1E1C-DEE5-4105-BEE0-6B0011CFEBD8}"/>
          </ac:spMkLst>
        </pc:spChg>
        <pc:spChg chg="add mod">
          <ac:chgData name="hwbest403@gmail.com" userId="6b8080b363ccdfdb" providerId="LiveId" clId="{7DCCAB22-3F16-407D-83AB-F5D09DFD39ED}" dt="2021-06-21T09:01:37.710" v="973" actId="1076"/>
          <ac:spMkLst>
            <pc:docMk/>
            <pc:sldMk cId="226591128" sldId="259"/>
            <ac:spMk id="4" creationId="{3B076C90-4098-449A-A4F3-499E2DBB1CC1}"/>
          </ac:spMkLst>
        </pc:spChg>
        <pc:spChg chg="add mod">
          <ac:chgData name="hwbest403@gmail.com" userId="6b8080b363ccdfdb" providerId="LiveId" clId="{7DCCAB22-3F16-407D-83AB-F5D09DFD39ED}" dt="2021-06-21T09:02:25.769" v="1002" actId="1076"/>
          <ac:spMkLst>
            <pc:docMk/>
            <pc:sldMk cId="226591128" sldId="259"/>
            <ac:spMk id="5" creationId="{686E2BB7-918D-4BCA-B12E-5BDC2181BBA0}"/>
          </ac:spMkLst>
        </pc:spChg>
        <pc:spChg chg="add">
          <ac:chgData name="hwbest403@gmail.com" userId="6b8080b363ccdfdb" providerId="LiveId" clId="{7DCCAB22-3F16-407D-83AB-F5D09DFD39ED}" dt="2021-06-21T08:55:24.351" v="612" actId="26606"/>
          <ac:spMkLst>
            <pc:docMk/>
            <pc:sldMk cId="226591128" sldId="259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8:55:24.351" v="612" actId="26606"/>
          <ac:spMkLst>
            <pc:docMk/>
            <pc:sldMk cId="226591128" sldId="259"/>
            <ac:spMk id="10" creationId="{C8D99311-F254-40F1-8AB5-EE3E7B9B6872}"/>
          </ac:spMkLst>
        </pc:spChg>
        <pc:spChg chg="add">
          <ac:chgData name="hwbest403@gmail.com" userId="6b8080b363ccdfdb" providerId="LiveId" clId="{7DCCAB22-3F16-407D-83AB-F5D09DFD39ED}" dt="2021-06-21T08:55:24.351" v="612" actId="26606"/>
          <ac:spMkLst>
            <pc:docMk/>
            <pc:sldMk cId="226591128" sldId="259"/>
            <ac:spMk id="12" creationId="{7D89E3CB-00ED-4691-9F0F-F23EA3564705}"/>
          </ac:spMkLst>
        </pc:spChg>
        <pc:picChg chg="add mod">
          <ac:chgData name="hwbest403@gmail.com" userId="6b8080b363ccdfdb" providerId="LiveId" clId="{7DCCAB22-3F16-407D-83AB-F5D09DFD39ED}" dt="2021-06-21T08:57:12.648" v="674" actId="14100"/>
          <ac:picMkLst>
            <pc:docMk/>
            <pc:sldMk cId="226591128" sldId="259"/>
            <ac:picMk id="3074" creationId="{2FBF78DD-B207-4279-808A-80BA187176FE}"/>
          </ac:picMkLst>
        </pc:picChg>
      </pc:sldChg>
      <pc:sldChg chg="addSp delSp modSp new mod setBg addCm">
        <pc:chgData name="hwbest403@gmail.com" userId="6b8080b363ccdfdb" providerId="LiveId" clId="{7DCCAB22-3F16-407D-83AB-F5D09DFD39ED}" dt="2021-06-21T09:31:42.412" v="1231" actId="1076"/>
        <pc:sldMkLst>
          <pc:docMk/>
          <pc:sldMk cId="2101591900" sldId="260"/>
        </pc:sldMkLst>
        <pc:spChg chg="mod">
          <ac:chgData name="hwbest403@gmail.com" userId="6b8080b363ccdfdb" providerId="LiveId" clId="{7DCCAB22-3F16-407D-83AB-F5D09DFD39ED}" dt="2021-06-21T09:03:01.305" v="1063" actId="113"/>
          <ac:spMkLst>
            <pc:docMk/>
            <pc:sldMk cId="2101591900" sldId="260"/>
            <ac:spMk id="2" creationId="{30660709-3FA5-4521-9219-4E5873B28DFD}"/>
          </ac:spMkLst>
        </pc:spChg>
        <pc:spChg chg="del mod">
          <ac:chgData name="hwbest403@gmail.com" userId="6b8080b363ccdfdb" providerId="LiveId" clId="{7DCCAB22-3F16-407D-83AB-F5D09DFD39ED}" dt="2021-06-21T09:21:34.301" v="1064" actId="478"/>
          <ac:spMkLst>
            <pc:docMk/>
            <pc:sldMk cId="2101591900" sldId="260"/>
            <ac:spMk id="3" creationId="{C6D29130-E07A-4E1D-BA05-60D1F3B931BC}"/>
          </ac:spMkLst>
        </pc:spChg>
        <pc:spChg chg="add mod">
          <ac:chgData name="hwbest403@gmail.com" userId="6b8080b363ccdfdb" providerId="LiveId" clId="{7DCCAB22-3F16-407D-83AB-F5D09DFD39ED}" dt="2021-06-21T09:25:45.552" v="1136" actId="1076"/>
          <ac:spMkLst>
            <pc:docMk/>
            <pc:sldMk cId="2101591900" sldId="260"/>
            <ac:spMk id="4" creationId="{B972F81D-6042-4129-A0F0-EA331119861F}"/>
          </ac:spMkLst>
        </pc:spChg>
        <pc:spChg chg="add mod">
          <ac:chgData name="hwbest403@gmail.com" userId="6b8080b363ccdfdb" providerId="LiveId" clId="{7DCCAB22-3F16-407D-83AB-F5D09DFD39ED}" dt="2021-06-21T09:28:57.985" v="1190" actId="692"/>
          <ac:spMkLst>
            <pc:docMk/>
            <pc:sldMk cId="2101591900" sldId="260"/>
            <ac:spMk id="5" creationId="{118D6D72-633B-491A-A9C3-1C78C43280AE}"/>
          </ac:spMkLst>
        </pc:spChg>
        <pc:spChg chg="add mod">
          <ac:chgData name="hwbest403@gmail.com" userId="6b8080b363ccdfdb" providerId="LiveId" clId="{7DCCAB22-3F16-407D-83AB-F5D09DFD39ED}" dt="2021-06-21T09:28:38.250" v="1188" actId="692"/>
          <ac:spMkLst>
            <pc:docMk/>
            <pc:sldMk cId="2101591900" sldId="260"/>
            <ac:spMk id="6" creationId="{0192F86E-478C-4792-9D07-76EB8E19EDDA}"/>
          </ac:spMkLst>
        </pc:spChg>
        <pc:spChg chg="add">
          <ac:chgData name="hwbest403@gmail.com" userId="6b8080b363ccdfdb" providerId="LiveId" clId="{7DCCAB22-3F16-407D-83AB-F5D09DFD39ED}" dt="2021-06-21T09:02:41.222" v="1004" actId="26606"/>
          <ac:spMkLst>
            <pc:docMk/>
            <pc:sldMk cId="2101591900" sldId="260"/>
            <ac:spMk id="8" creationId="{CB299CAB-C506-454B-90FC-4065728297D3}"/>
          </ac:spMkLst>
        </pc:spChg>
        <pc:spChg chg="add del mod">
          <ac:chgData name="hwbest403@gmail.com" userId="6b8080b363ccdfdb" providerId="LiveId" clId="{7DCCAB22-3F16-407D-83AB-F5D09DFD39ED}" dt="2021-06-21T09:29:06.632" v="1192" actId="478"/>
          <ac:spMkLst>
            <pc:docMk/>
            <pc:sldMk cId="2101591900" sldId="260"/>
            <ac:spMk id="9" creationId="{9D91A99D-E893-4101-B6F9-F531BF0FA04A}"/>
          </ac:spMkLst>
        </pc:spChg>
        <pc:spChg chg="add">
          <ac:chgData name="hwbest403@gmail.com" userId="6b8080b363ccdfdb" providerId="LiveId" clId="{7DCCAB22-3F16-407D-83AB-F5D09DFD39ED}" dt="2021-06-21T09:02:41.222" v="1004" actId="26606"/>
          <ac:spMkLst>
            <pc:docMk/>
            <pc:sldMk cId="2101591900" sldId="260"/>
            <ac:spMk id="10" creationId="{C8D99311-F254-40F1-8AB5-EE3E7B9B6872}"/>
          </ac:spMkLst>
        </pc:spChg>
        <pc:spChg chg="add del mod">
          <ac:chgData name="hwbest403@gmail.com" userId="6b8080b363ccdfdb" providerId="LiveId" clId="{7DCCAB22-3F16-407D-83AB-F5D09DFD39ED}" dt="2021-06-21T09:29:22.857" v="1197" actId="478"/>
          <ac:spMkLst>
            <pc:docMk/>
            <pc:sldMk cId="2101591900" sldId="260"/>
            <ac:spMk id="11" creationId="{80782448-B084-4D02-83E7-D6A5F57A8870}"/>
          </ac:spMkLst>
        </pc:spChg>
        <pc:spChg chg="add">
          <ac:chgData name="hwbest403@gmail.com" userId="6b8080b363ccdfdb" providerId="LiveId" clId="{7DCCAB22-3F16-407D-83AB-F5D09DFD39ED}" dt="2021-06-21T09:02:41.222" v="1004" actId="26606"/>
          <ac:spMkLst>
            <pc:docMk/>
            <pc:sldMk cId="2101591900" sldId="260"/>
            <ac:spMk id="12" creationId="{7D89E3CB-00ED-4691-9F0F-F23EA3564705}"/>
          </ac:spMkLst>
        </pc:spChg>
        <pc:spChg chg="add del mod">
          <ac:chgData name="hwbest403@gmail.com" userId="6b8080b363ccdfdb" providerId="LiveId" clId="{7DCCAB22-3F16-407D-83AB-F5D09DFD39ED}" dt="2021-06-21T09:29:09.893" v="1194" actId="478"/>
          <ac:spMkLst>
            <pc:docMk/>
            <pc:sldMk cId="2101591900" sldId="260"/>
            <ac:spMk id="13" creationId="{39A5C5C4-044C-4AE3-BE43-361F3D39A01F}"/>
          </ac:spMkLst>
        </pc:spChg>
        <pc:spChg chg="add mod">
          <ac:chgData name="hwbest403@gmail.com" userId="6b8080b363ccdfdb" providerId="LiveId" clId="{7DCCAB22-3F16-407D-83AB-F5D09DFD39ED}" dt="2021-06-21T09:30:24.292" v="1211" actId="1076"/>
          <ac:spMkLst>
            <pc:docMk/>
            <pc:sldMk cId="2101591900" sldId="260"/>
            <ac:spMk id="14" creationId="{CC430022-7256-4C29-88BF-6508A7B66462}"/>
          </ac:spMkLst>
        </pc:spChg>
        <pc:spChg chg="add mod">
          <ac:chgData name="hwbest403@gmail.com" userId="6b8080b363ccdfdb" providerId="LiveId" clId="{7DCCAB22-3F16-407D-83AB-F5D09DFD39ED}" dt="2021-06-21T09:30:32.270" v="1212" actId="1076"/>
          <ac:spMkLst>
            <pc:docMk/>
            <pc:sldMk cId="2101591900" sldId="260"/>
            <ac:spMk id="15" creationId="{8A617D9E-F9D1-48DD-B642-2ABDD70AF23B}"/>
          </ac:spMkLst>
        </pc:spChg>
        <pc:spChg chg="add mod">
          <ac:chgData name="hwbest403@gmail.com" userId="6b8080b363ccdfdb" providerId="LiveId" clId="{7DCCAB22-3F16-407D-83AB-F5D09DFD39ED}" dt="2021-06-21T09:31:42.412" v="1231" actId="1076"/>
          <ac:spMkLst>
            <pc:docMk/>
            <pc:sldMk cId="2101591900" sldId="260"/>
            <ac:spMk id="32" creationId="{C0FF4080-6EBF-4AA9-ABC1-4017B7C480B9}"/>
          </ac:spMkLst>
        </pc:spChg>
        <pc:cxnChg chg="add mod">
          <ac:chgData name="hwbest403@gmail.com" userId="6b8080b363ccdfdb" providerId="LiveId" clId="{7DCCAB22-3F16-407D-83AB-F5D09DFD39ED}" dt="2021-06-21T09:29:54.494" v="1208" actId="13822"/>
          <ac:cxnSpMkLst>
            <pc:docMk/>
            <pc:sldMk cId="2101591900" sldId="260"/>
            <ac:cxnSpMk id="16" creationId="{A39D4F89-0815-4686-82AE-C1663D510C7D}"/>
          </ac:cxnSpMkLst>
        </pc:cxnChg>
        <pc:cxnChg chg="add del">
          <ac:chgData name="hwbest403@gmail.com" userId="6b8080b363ccdfdb" providerId="LiveId" clId="{7DCCAB22-3F16-407D-83AB-F5D09DFD39ED}" dt="2021-06-21T09:30:20.573" v="1210" actId="478"/>
          <ac:cxnSpMkLst>
            <pc:docMk/>
            <pc:sldMk cId="2101591900" sldId="260"/>
            <ac:cxnSpMk id="19" creationId="{ADE686CF-C790-4BC9-85FC-16A052F5F1D1}"/>
          </ac:cxnSpMkLst>
        </pc:cxnChg>
        <pc:cxnChg chg="add mod">
          <ac:chgData name="hwbest403@gmail.com" userId="6b8080b363ccdfdb" providerId="LiveId" clId="{7DCCAB22-3F16-407D-83AB-F5D09DFD39ED}" dt="2021-06-21T09:30:44.016" v="1215" actId="13822"/>
          <ac:cxnSpMkLst>
            <pc:docMk/>
            <pc:sldMk cId="2101591900" sldId="260"/>
            <ac:cxnSpMk id="21" creationId="{6A481517-05B6-400C-AF65-9EAAA677C45F}"/>
          </ac:cxnSpMkLst>
        </pc:cxnChg>
        <pc:cxnChg chg="add mod">
          <ac:chgData name="hwbest403@gmail.com" userId="6b8080b363ccdfdb" providerId="LiveId" clId="{7DCCAB22-3F16-407D-83AB-F5D09DFD39ED}" dt="2021-06-21T09:31:02.235" v="1218" actId="13822"/>
          <ac:cxnSpMkLst>
            <pc:docMk/>
            <pc:sldMk cId="2101591900" sldId="260"/>
            <ac:cxnSpMk id="24" creationId="{A5A78A8F-148E-4F56-8F85-A58363FF6F7A}"/>
          </ac:cxnSpMkLst>
        </pc:cxnChg>
        <pc:cxnChg chg="add mod">
          <ac:chgData name="hwbest403@gmail.com" userId="6b8080b363ccdfdb" providerId="LiveId" clId="{7DCCAB22-3F16-407D-83AB-F5D09DFD39ED}" dt="2021-06-21T09:31:13.317" v="1221" actId="13822"/>
          <ac:cxnSpMkLst>
            <pc:docMk/>
            <pc:sldMk cId="2101591900" sldId="260"/>
            <ac:cxnSpMk id="27" creationId="{2C694DEC-4F70-47A8-96E1-BD7EE993C463}"/>
          </ac:cxnSpMkLst>
        </pc:cxnChg>
        <pc:cxnChg chg="add mod">
          <ac:chgData name="hwbest403@gmail.com" userId="6b8080b363ccdfdb" providerId="LiveId" clId="{7DCCAB22-3F16-407D-83AB-F5D09DFD39ED}" dt="2021-06-21T09:31:24.162" v="1224" actId="13822"/>
          <ac:cxnSpMkLst>
            <pc:docMk/>
            <pc:sldMk cId="2101591900" sldId="260"/>
            <ac:cxnSpMk id="30" creationId="{5A9D349F-5E5B-4971-88BD-194490828130}"/>
          </ac:cxnSpMkLst>
        </pc:cxnChg>
      </pc:sldChg>
      <pc:sldChg chg="addSp delSp modSp new mod setBg">
        <pc:chgData name="hwbest403@gmail.com" userId="6b8080b363ccdfdb" providerId="LiveId" clId="{7DCCAB22-3F16-407D-83AB-F5D09DFD39ED}" dt="2021-06-21T09:42:00.748" v="1308"/>
        <pc:sldMkLst>
          <pc:docMk/>
          <pc:sldMk cId="2708474661" sldId="261"/>
        </pc:sldMkLst>
        <pc:spChg chg="mod">
          <ac:chgData name="hwbest403@gmail.com" userId="6b8080b363ccdfdb" providerId="LiveId" clId="{7DCCAB22-3F16-407D-83AB-F5D09DFD39ED}" dt="2021-06-21T09:42:00.748" v="1308"/>
          <ac:spMkLst>
            <pc:docMk/>
            <pc:sldMk cId="2708474661" sldId="261"/>
            <ac:spMk id="2" creationId="{7EB5D08D-546F-4EBD-BDBB-DF84B0446654}"/>
          </ac:spMkLst>
        </pc:spChg>
        <pc:spChg chg="del mod">
          <ac:chgData name="hwbest403@gmail.com" userId="6b8080b363ccdfdb" providerId="LiveId" clId="{7DCCAB22-3F16-407D-83AB-F5D09DFD39ED}" dt="2021-06-21T09:32:11.640" v="1269" actId="478"/>
          <ac:spMkLst>
            <pc:docMk/>
            <pc:sldMk cId="2708474661" sldId="261"/>
            <ac:spMk id="3" creationId="{C049EC54-3A08-4DB3-B1B9-F3C8FF2E6BDD}"/>
          </ac:spMkLst>
        </pc:spChg>
        <pc:spChg chg="add">
          <ac:chgData name="hwbest403@gmail.com" userId="6b8080b363ccdfdb" providerId="LiveId" clId="{7DCCAB22-3F16-407D-83AB-F5D09DFD39ED}" dt="2021-06-21T09:31:50.514" v="1233" actId="26606"/>
          <ac:spMkLst>
            <pc:docMk/>
            <pc:sldMk cId="2708474661" sldId="261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9:31:50.514" v="1233" actId="26606"/>
          <ac:spMkLst>
            <pc:docMk/>
            <pc:sldMk cId="2708474661" sldId="261"/>
            <ac:spMk id="10" creationId="{C8D99311-F254-40F1-8AB5-EE3E7B9B6872}"/>
          </ac:spMkLst>
        </pc:spChg>
        <pc:spChg chg="add">
          <ac:chgData name="hwbest403@gmail.com" userId="6b8080b363ccdfdb" providerId="LiveId" clId="{7DCCAB22-3F16-407D-83AB-F5D09DFD39ED}" dt="2021-06-21T09:31:50.514" v="1233" actId="26606"/>
          <ac:spMkLst>
            <pc:docMk/>
            <pc:sldMk cId="2708474661" sldId="261"/>
            <ac:spMk id="12" creationId="{7D89E3CB-00ED-4691-9F0F-F23EA3564705}"/>
          </ac:spMkLst>
        </pc:spChg>
        <pc:picChg chg="add del mod">
          <ac:chgData name="hwbest403@gmail.com" userId="6b8080b363ccdfdb" providerId="LiveId" clId="{7DCCAB22-3F16-407D-83AB-F5D09DFD39ED}" dt="2021-06-21T09:32:34.691" v="1273" actId="478"/>
          <ac:picMkLst>
            <pc:docMk/>
            <pc:sldMk cId="2708474661" sldId="261"/>
            <ac:picMk id="5" creationId="{91AE4A86-ADC5-4D3B-BFC6-B263EEB94FC1}"/>
          </ac:picMkLst>
        </pc:picChg>
        <pc:picChg chg="add mod">
          <ac:chgData name="hwbest403@gmail.com" userId="6b8080b363ccdfdb" providerId="LiveId" clId="{7DCCAB22-3F16-407D-83AB-F5D09DFD39ED}" dt="2021-06-21T09:32:59.196" v="1280" actId="1076"/>
          <ac:picMkLst>
            <pc:docMk/>
            <pc:sldMk cId="2708474661" sldId="261"/>
            <ac:picMk id="7" creationId="{FA714635-5C7C-43EE-8B76-59FED1765865}"/>
          </ac:picMkLst>
        </pc:picChg>
        <pc:picChg chg="add mod">
          <ac:chgData name="hwbest403@gmail.com" userId="6b8080b363ccdfdb" providerId="LiveId" clId="{7DCCAB22-3F16-407D-83AB-F5D09DFD39ED}" dt="2021-06-21T09:33:22.999" v="1283" actId="1076"/>
          <ac:picMkLst>
            <pc:docMk/>
            <pc:sldMk cId="2708474661" sldId="261"/>
            <ac:picMk id="11" creationId="{0AD13424-3508-48EA-A356-90A059557F60}"/>
          </ac:picMkLst>
        </pc:picChg>
      </pc:sldChg>
      <pc:sldChg chg="addSp modSp new mod setBg">
        <pc:chgData name="hwbest403@gmail.com" userId="6b8080b363ccdfdb" providerId="LiveId" clId="{7DCCAB22-3F16-407D-83AB-F5D09DFD39ED}" dt="2021-06-21T09:42:11.799" v="1343"/>
        <pc:sldMkLst>
          <pc:docMk/>
          <pc:sldMk cId="3741988111" sldId="262"/>
        </pc:sldMkLst>
        <pc:spChg chg="mod">
          <ac:chgData name="hwbest403@gmail.com" userId="6b8080b363ccdfdb" providerId="LiveId" clId="{7DCCAB22-3F16-407D-83AB-F5D09DFD39ED}" dt="2021-06-21T09:42:11.799" v="1343"/>
          <ac:spMkLst>
            <pc:docMk/>
            <pc:sldMk cId="3741988111" sldId="262"/>
            <ac:spMk id="2" creationId="{40669933-7F2B-4344-849D-39841374355C}"/>
          </ac:spMkLst>
        </pc:spChg>
        <pc:spChg chg="mod">
          <ac:chgData name="hwbest403@gmail.com" userId="6b8080b363ccdfdb" providerId="LiveId" clId="{7DCCAB22-3F16-407D-83AB-F5D09DFD39ED}" dt="2021-06-21T09:41:40.311" v="1285" actId="26606"/>
          <ac:spMkLst>
            <pc:docMk/>
            <pc:sldMk cId="3741988111" sldId="262"/>
            <ac:spMk id="3" creationId="{E2E596F8-88FC-4A9A-8986-D6D024305699}"/>
          </ac:spMkLst>
        </pc:spChg>
        <pc:spChg chg="add">
          <ac:chgData name="hwbest403@gmail.com" userId="6b8080b363ccdfdb" providerId="LiveId" clId="{7DCCAB22-3F16-407D-83AB-F5D09DFD39ED}" dt="2021-06-21T09:41:40.311" v="1285" actId="26606"/>
          <ac:spMkLst>
            <pc:docMk/>
            <pc:sldMk cId="3741988111" sldId="262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9:41:40.311" v="1285" actId="26606"/>
          <ac:spMkLst>
            <pc:docMk/>
            <pc:sldMk cId="3741988111" sldId="262"/>
            <ac:spMk id="10" creationId="{C8D99311-F254-40F1-8AB5-EE3E7B9B6872}"/>
          </ac:spMkLst>
        </pc:spChg>
        <pc:spChg chg="add">
          <ac:chgData name="hwbest403@gmail.com" userId="6b8080b363ccdfdb" providerId="LiveId" clId="{7DCCAB22-3F16-407D-83AB-F5D09DFD39ED}" dt="2021-06-21T09:41:40.311" v="1285" actId="26606"/>
          <ac:spMkLst>
            <pc:docMk/>
            <pc:sldMk cId="3741988111" sldId="262"/>
            <ac:spMk id="12" creationId="{7D89E3CB-00ED-4691-9F0F-F23EA3564705}"/>
          </ac:spMkLst>
        </pc:spChg>
      </pc:sldChg>
      <pc:sldChg chg="addSp delSp modSp new mod setBg">
        <pc:chgData name="hwbest403@gmail.com" userId="6b8080b363ccdfdb" providerId="LiveId" clId="{7DCCAB22-3F16-407D-83AB-F5D09DFD39ED}" dt="2021-06-21T09:45:21.167" v="1379" actId="1076"/>
        <pc:sldMkLst>
          <pc:docMk/>
          <pc:sldMk cId="2011763896" sldId="263"/>
        </pc:sldMkLst>
        <pc:spChg chg="mod">
          <ac:chgData name="hwbest403@gmail.com" userId="6b8080b363ccdfdb" providerId="LiveId" clId="{7DCCAB22-3F16-407D-83AB-F5D09DFD39ED}" dt="2021-06-21T09:42:28.340" v="1371" actId="113"/>
          <ac:spMkLst>
            <pc:docMk/>
            <pc:sldMk cId="2011763896" sldId="263"/>
            <ac:spMk id="2" creationId="{E59694D6-1FA1-4944-A91A-E71CABF84D48}"/>
          </ac:spMkLst>
        </pc:spChg>
        <pc:spChg chg="del mod">
          <ac:chgData name="hwbest403@gmail.com" userId="6b8080b363ccdfdb" providerId="LiveId" clId="{7DCCAB22-3F16-407D-83AB-F5D09DFD39ED}" dt="2021-06-21T09:42:39.498" v="1372" actId="478"/>
          <ac:spMkLst>
            <pc:docMk/>
            <pc:sldMk cId="2011763896" sldId="263"/>
            <ac:spMk id="3" creationId="{0F53765A-C68C-41C5-8F87-3AD58126D146}"/>
          </ac:spMkLst>
        </pc:spChg>
        <pc:spChg chg="add">
          <ac:chgData name="hwbest403@gmail.com" userId="6b8080b363ccdfdb" providerId="LiveId" clId="{7DCCAB22-3F16-407D-83AB-F5D09DFD39ED}" dt="2021-06-21T09:42:16.624" v="1345" actId="26606"/>
          <ac:spMkLst>
            <pc:docMk/>
            <pc:sldMk cId="2011763896" sldId="263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9:42:16.624" v="1345" actId="26606"/>
          <ac:spMkLst>
            <pc:docMk/>
            <pc:sldMk cId="2011763896" sldId="263"/>
            <ac:spMk id="10" creationId="{C8D99311-F254-40F1-8AB5-EE3E7B9B6872}"/>
          </ac:spMkLst>
        </pc:spChg>
        <pc:spChg chg="add">
          <ac:chgData name="hwbest403@gmail.com" userId="6b8080b363ccdfdb" providerId="LiveId" clId="{7DCCAB22-3F16-407D-83AB-F5D09DFD39ED}" dt="2021-06-21T09:42:16.624" v="1345" actId="26606"/>
          <ac:spMkLst>
            <pc:docMk/>
            <pc:sldMk cId="2011763896" sldId="263"/>
            <ac:spMk id="12" creationId="{7D89E3CB-00ED-4691-9F0F-F23EA3564705}"/>
          </ac:spMkLst>
        </pc:spChg>
        <pc:picChg chg="add mod">
          <ac:chgData name="hwbest403@gmail.com" userId="6b8080b363ccdfdb" providerId="LiveId" clId="{7DCCAB22-3F16-407D-83AB-F5D09DFD39ED}" dt="2021-06-21T09:43:26.541" v="1377" actId="1076"/>
          <ac:picMkLst>
            <pc:docMk/>
            <pc:sldMk cId="2011763896" sldId="263"/>
            <ac:picMk id="4098" creationId="{A8BA028B-0920-4861-9377-DE49051156B4}"/>
          </ac:picMkLst>
        </pc:picChg>
        <pc:picChg chg="add mod">
          <ac:chgData name="hwbest403@gmail.com" userId="6b8080b363ccdfdb" providerId="LiveId" clId="{7DCCAB22-3F16-407D-83AB-F5D09DFD39ED}" dt="2021-06-21T09:45:21.167" v="1379" actId="1076"/>
          <ac:picMkLst>
            <pc:docMk/>
            <pc:sldMk cId="2011763896" sldId="263"/>
            <ac:picMk id="4100" creationId="{CE57FD99-AE72-4B91-A7D8-4B74E937E104}"/>
          </ac:picMkLst>
        </pc:picChg>
      </pc:sldChg>
      <pc:sldChg chg="addSp modSp new mod setBg">
        <pc:chgData name="hwbest403@gmail.com" userId="6b8080b363ccdfdb" providerId="LiveId" clId="{7DCCAB22-3F16-407D-83AB-F5D09DFD39ED}" dt="2021-06-21T09:45:41.476" v="1407" actId="20577"/>
        <pc:sldMkLst>
          <pc:docMk/>
          <pc:sldMk cId="1881699688" sldId="264"/>
        </pc:sldMkLst>
        <pc:spChg chg="mod">
          <ac:chgData name="hwbest403@gmail.com" userId="6b8080b363ccdfdb" providerId="LiveId" clId="{7DCCAB22-3F16-407D-83AB-F5D09DFD39ED}" dt="2021-06-21T09:45:41.476" v="1407" actId="20577"/>
          <ac:spMkLst>
            <pc:docMk/>
            <pc:sldMk cId="1881699688" sldId="264"/>
            <ac:spMk id="2" creationId="{E54C23CE-6591-4E93-8680-89EDE15A8E98}"/>
          </ac:spMkLst>
        </pc:spChg>
        <pc:spChg chg="mod">
          <ac:chgData name="hwbest403@gmail.com" userId="6b8080b363ccdfdb" providerId="LiveId" clId="{7DCCAB22-3F16-407D-83AB-F5D09DFD39ED}" dt="2021-06-21T09:45:27.237" v="1381" actId="26606"/>
          <ac:spMkLst>
            <pc:docMk/>
            <pc:sldMk cId="1881699688" sldId="264"/>
            <ac:spMk id="3" creationId="{D6462476-E733-47DD-82A2-4DA2741B6D1F}"/>
          </ac:spMkLst>
        </pc:spChg>
        <pc:spChg chg="add">
          <ac:chgData name="hwbest403@gmail.com" userId="6b8080b363ccdfdb" providerId="LiveId" clId="{7DCCAB22-3F16-407D-83AB-F5D09DFD39ED}" dt="2021-06-21T09:45:27.237" v="1381" actId="26606"/>
          <ac:spMkLst>
            <pc:docMk/>
            <pc:sldMk cId="1881699688" sldId="264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9:45:27.237" v="1381" actId="26606"/>
          <ac:spMkLst>
            <pc:docMk/>
            <pc:sldMk cId="1881699688" sldId="264"/>
            <ac:spMk id="10" creationId="{C8D99311-F254-40F1-8AB5-EE3E7B9B6872}"/>
          </ac:spMkLst>
        </pc:spChg>
        <pc:spChg chg="add">
          <ac:chgData name="hwbest403@gmail.com" userId="6b8080b363ccdfdb" providerId="LiveId" clId="{7DCCAB22-3F16-407D-83AB-F5D09DFD39ED}" dt="2021-06-21T09:45:27.237" v="1381" actId="26606"/>
          <ac:spMkLst>
            <pc:docMk/>
            <pc:sldMk cId="1881699688" sldId="264"/>
            <ac:spMk id="12" creationId="{7D89E3CB-00ED-4691-9F0F-F23EA3564705}"/>
          </ac:spMkLst>
        </pc:spChg>
      </pc:sldChg>
      <pc:sldChg chg="addSp delSp modSp new mod setBg">
        <pc:chgData name="hwbest403@gmail.com" userId="6b8080b363ccdfdb" providerId="LiveId" clId="{7DCCAB22-3F16-407D-83AB-F5D09DFD39ED}" dt="2021-06-21T09:57:17.336" v="1537" actId="166"/>
        <pc:sldMkLst>
          <pc:docMk/>
          <pc:sldMk cId="2691631936" sldId="265"/>
        </pc:sldMkLst>
        <pc:spChg chg="mod">
          <ac:chgData name="hwbest403@gmail.com" userId="6b8080b363ccdfdb" providerId="LiveId" clId="{7DCCAB22-3F16-407D-83AB-F5D09DFD39ED}" dt="2021-06-21T09:48:50.713" v="1444" actId="113"/>
          <ac:spMkLst>
            <pc:docMk/>
            <pc:sldMk cId="2691631936" sldId="265"/>
            <ac:spMk id="2" creationId="{B6CF9581-738F-4B48-9CD1-A494F859CD4E}"/>
          </ac:spMkLst>
        </pc:spChg>
        <pc:spChg chg="del mod">
          <ac:chgData name="hwbest403@gmail.com" userId="6b8080b363ccdfdb" providerId="LiveId" clId="{7DCCAB22-3F16-407D-83AB-F5D09DFD39ED}" dt="2021-06-21T09:51:31.306" v="1445" actId="478"/>
          <ac:spMkLst>
            <pc:docMk/>
            <pc:sldMk cId="2691631936" sldId="265"/>
            <ac:spMk id="3" creationId="{7DD0B994-1950-4975-9F67-592B8902FEAA}"/>
          </ac:spMkLst>
        </pc:spChg>
        <pc:spChg chg="add mod">
          <ac:chgData name="hwbest403@gmail.com" userId="6b8080b363ccdfdb" providerId="LiveId" clId="{7DCCAB22-3F16-407D-83AB-F5D09DFD39ED}" dt="2021-06-21T09:54:52.157" v="1476" actId="1076"/>
          <ac:spMkLst>
            <pc:docMk/>
            <pc:sldMk cId="2691631936" sldId="265"/>
            <ac:spMk id="5" creationId="{E5267E24-29B1-4C78-9658-F4B07642242A}"/>
          </ac:spMkLst>
        </pc:spChg>
        <pc:spChg chg="add">
          <ac:chgData name="hwbest403@gmail.com" userId="6b8080b363ccdfdb" providerId="LiveId" clId="{7DCCAB22-3F16-407D-83AB-F5D09DFD39ED}" dt="2021-06-21T09:47:48.614" v="1411" actId="26606"/>
          <ac:spMkLst>
            <pc:docMk/>
            <pc:sldMk cId="2691631936" sldId="265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9:47:48.614" v="1411" actId="26606"/>
          <ac:spMkLst>
            <pc:docMk/>
            <pc:sldMk cId="2691631936" sldId="265"/>
            <ac:spMk id="10" creationId="{C8D99311-F254-40F1-8AB5-EE3E7B9B6872}"/>
          </ac:spMkLst>
        </pc:spChg>
        <pc:spChg chg="add">
          <ac:chgData name="hwbest403@gmail.com" userId="6b8080b363ccdfdb" providerId="LiveId" clId="{7DCCAB22-3F16-407D-83AB-F5D09DFD39ED}" dt="2021-06-21T09:47:48.614" v="1411" actId="26606"/>
          <ac:spMkLst>
            <pc:docMk/>
            <pc:sldMk cId="2691631936" sldId="265"/>
            <ac:spMk id="12" creationId="{7D89E3CB-00ED-4691-9F0F-F23EA3564705}"/>
          </ac:spMkLst>
        </pc:spChg>
        <pc:spChg chg="add mod">
          <ac:chgData name="hwbest403@gmail.com" userId="6b8080b363ccdfdb" providerId="LiveId" clId="{7DCCAB22-3F16-407D-83AB-F5D09DFD39ED}" dt="2021-06-21T09:55:18.946" v="1483" actId="20577"/>
          <ac:spMkLst>
            <pc:docMk/>
            <pc:sldMk cId="2691631936" sldId="265"/>
            <ac:spMk id="13" creationId="{21C3CEC4-CA72-43DA-AFC6-98C36705FA78}"/>
          </ac:spMkLst>
        </pc:spChg>
        <pc:spChg chg="add mod">
          <ac:chgData name="hwbest403@gmail.com" userId="6b8080b363ccdfdb" providerId="LiveId" clId="{7DCCAB22-3F16-407D-83AB-F5D09DFD39ED}" dt="2021-06-21T09:55:21.603" v="1485" actId="20577"/>
          <ac:spMkLst>
            <pc:docMk/>
            <pc:sldMk cId="2691631936" sldId="265"/>
            <ac:spMk id="14" creationId="{2D225B33-C002-497C-89B0-227A20DDA457}"/>
          </ac:spMkLst>
        </pc:spChg>
        <pc:graphicFrameChg chg="add mod modGraphic">
          <ac:chgData name="hwbest403@gmail.com" userId="6b8080b363ccdfdb" providerId="LiveId" clId="{7DCCAB22-3F16-407D-83AB-F5D09DFD39ED}" dt="2021-06-21T09:57:12.601" v="1535" actId="20577"/>
          <ac:graphicFrameMkLst>
            <pc:docMk/>
            <pc:sldMk cId="2691631936" sldId="265"/>
            <ac:graphicFrameMk id="4" creationId="{BAF9A9A1-0A94-4EB6-9CB8-210DAA753F34}"/>
          </ac:graphicFrameMkLst>
        </pc:graphicFrameChg>
        <pc:graphicFrameChg chg="add mod ord">
          <ac:chgData name="hwbest403@gmail.com" userId="6b8080b363ccdfdb" providerId="LiveId" clId="{7DCCAB22-3F16-407D-83AB-F5D09DFD39ED}" dt="2021-06-21T09:57:15.330" v="1536" actId="166"/>
          <ac:graphicFrameMkLst>
            <pc:docMk/>
            <pc:sldMk cId="2691631936" sldId="265"/>
            <ac:graphicFrameMk id="9" creationId="{4CEBACBF-5A6C-4E64-886F-5D42B435D07B}"/>
          </ac:graphicFrameMkLst>
        </pc:graphicFrameChg>
        <pc:graphicFrameChg chg="add mod ord">
          <ac:chgData name="hwbest403@gmail.com" userId="6b8080b363ccdfdb" providerId="LiveId" clId="{7DCCAB22-3F16-407D-83AB-F5D09DFD39ED}" dt="2021-06-21T09:57:17.336" v="1537" actId="166"/>
          <ac:graphicFrameMkLst>
            <pc:docMk/>
            <pc:sldMk cId="2691631936" sldId="265"/>
            <ac:graphicFrameMk id="11" creationId="{0BCE242D-6004-4C69-9FDC-96CFCDF07C13}"/>
          </ac:graphicFrameMkLst>
        </pc:graphicFrameChg>
      </pc:sldChg>
      <pc:sldChg chg="new del">
        <pc:chgData name="hwbest403@gmail.com" userId="6b8080b363ccdfdb" providerId="LiveId" clId="{7DCCAB22-3F16-407D-83AB-F5D09DFD39ED}" dt="2021-06-21T09:47:43.718" v="1409" actId="47"/>
        <pc:sldMkLst>
          <pc:docMk/>
          <pc:sldMk cId="2810854478" sldId="265"/>
        </pc:sldMkLst>
      </pc:sldChg>
      <pc:sldChg chg="addSp delSp modSp new mod setBg">
        <pc:chgData name="hwbest403@gmail.com" userId="6b8080b363ccdfdb" providerId="LiveId" clId="{7DCCAB22-3F16-407D-83AB-F5D09DFD39ED}" dt="2021-06-21T09:59:28.863" v="1556" actId="166"/>
        <pc:sldMkLst>
          <pc:docMk/>
          <pc:sldMk cId="1398953295" sldId="266"/>
        </pc:sldMkLst>
        <pc:spChg chg="del mod">
          <ac:chgData name="hwbest403@gmail.com" userId="6b8080b363ccdfdb" providerId="LiveId" clId="{7DCCAB22-3F16-407D-83AB-F5D09DFD39ED}" dt="2021-06-21T09:58:26.067" v="1548" actId="478"/>
          <ac:spMkLst>
            <pc:docMk/>
            <pc:sldMk cId="1398953295" sldId="266"/>
            <ac:spMk id="2" creationId="{82F269C8-65C5-482E-883A-FCC026F668AD}"/>
          </ac:spMkLst>
        </pc:spChg>
        <pc:spChg chg="del mod">
          <ac:chgData name="hwbest403@gmail.com" userId="6b8080b363ccdfdb" providerId="LiveId" clId="{7DCCAB22-3F16-407D-83AB-F5D09DFD39ED}" dt="2021-06-21T09:58:15.302" v="1544" actId="478"/>
          <ac:spMkLst>
            <pc:docMk/>
            <pc:sldMk cId="1398953295" sldId="266"/>
            <ac:spMk id="3" creationId="{520E2544-0D0A-4919-B464-8B632CF8E5F5}"/>
          </ac:spMkLst>
        </pc:spChg>
        <pc:spChg chg="add del mod">
          <ac:chgData name="hwbest403@gmail.com" userId="6b8080b363ccdfdb" providerId="LiveId" clId="{7DCCAB22-3F16-407D-83AB-F5D09DFD39ED}" dt="2021-06-21T09:58:29.714" v="1549" actId="1076"/>
          <ac:spMkLst>
            <pc:docMk/>
            <pc:sldMk cId="1398953295" sldId="266"/>
            <ac:spMk id="7" creationId="{E808B338-4362-43B2-AC4A-76C80E7BF21F}"/>
          </ac:spMkLst>
        </pc:spChg>
        <pc:spChg chg="add">
          <ac:chgData name="hwbest403@gmail.com" userId="6b8080b363ccdfdb" providerId="LiveId" clId="{7DCCAB22-3F16-407D-83AB-F5D09DFD39ED}" dt="2021-06-21T09:57:58.708" v="1542" actId="26606"/>
          <ac:spMkLst>
            <pc:docMk/>
            <pc:sldMk cId="1398953295" sldId="266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09:57:58.708" v="1542" actId="26606"/>
          <ac:spMkLst>
            <pc:docMk/>
            <pc:sldMk cId="1398953295" sldId="266"/>
            <ac:spMk id="10" creationId="{C8D99311-F254-40F1-8AB5-EE3E7B9B6872}"/>
          </ac:spMkLst>
        </pc:spChg>
        <pc:spChg chg="add mod">
          <ac:chgData name="hwbest403@gmail.com" userId="6b8080b363ccdfdb" providerId="LiveId" clId="{7DCCAB22-3F16-407D-83AB-F5D09DFD39ED}" dt="2021-06-21T09:58:04.249" v="1543"/>
          <ac:spMkLst>
            <pc:docMk/>
            <pc:sldMk cId="1398953295" sldId="266"/>
            <ac:spMk id="11" creationId="{80807BE7-D365-4A15-B42E-176E487BB83A}"/>
          </ac:spMkLst>
        </pc:spChg>
        <pc:spChg chg="add">
          <ac:chgData name="hwbest403@gmail.com" userId="6b8080b363ccdfdb" providerId="LiveId" clId="{7DCCAB22-3F16-407D-83AB-F5D09DFD39ED}" dt="2021-06-21T09:57:58.708" v="1542" actId="26606"/>
          <ac:spMkLst>
            <pc:docMk/>
            <pc:sldMk cId="1398953295" sldId="266"/>
            <ac:spMk id="12" creationId="{7D89E3CB-00ED-4691-9F0F-F23EA3564705}"/>
          </ac:spMkLst>
        </pc:spChg>
        <pc:spChg chg="add mod">
          <ac:chgData name="hwbest403@gmail.com" userId="6b8080b363ccdfdb" providerId="LiveId" clId="{7DCCAB22-3F16-407D-83AB-F5D09DFD39ED}" dt="2021-06-21T09:58:04.249" v="1543"/>
          <ac:spMkLst>
            <pc:docMk/>
            <pc:sldMk cId="1398953295" sldId="266"/>
            <ac:spMk id="13" creationId="{74061685-C060-40BC-A975-21BB1CF44D85}"/>
          </ac:spMkLst>
        </pc:spChg>
        <pc:spChg chg="add mod">
          <ac:chgData name="hwbest403@gmail.com" userId="6b8080b363ccdfdb" providerId="LiveId" clId="{7DCCAB22-3F16-407D-83AB-F5D09DFD39ED}" dt="2021-06-21T09:58:04.249" v="1543"/>
          <ac:spMkLst>
            <pc:docMk/>
            <pc:sldMk cId="1398953295" sldId="266"/>
            <ac:spMk id="14" creationId="{8500FE94-262A-4243-BDCF-96467FA4476B}"/>
          </ac:spMkLst>
        </pc:spChg>
        <pc:graphicFrameChg chg="add mod">
          <ac:chgData name="hwbest403@gmail.com" userId="6b8080b363ccdfdb" providerId="LiveId" clId="{7DCCAB22-3F16-407D-83AB-F5D09DFD39ED}" dt="2021-06-21T09:59:19.299" v="1554" actId="20577"/>
          <ac:graphicFrameMkLst>
            <pc:docMk/>
            <pc:sldMk cId="1398953295" sldId="266"/>
            <ac:graphicFrameMk id="9" creationId="{9FC6641A-FC8B-4726-9747-F78BC6B0FF56}"/>
          </ac:graphicFrameMkLst>
        </pc:graphicFrameChg>
        <pc:graphicFrameChg chg="add mod ord">
          <ac:chgData name="hwbest403@gmail.com" userId="6b8080b363ccdfdb" providerId="LiveId" clId="{7DCCAB22-3F16-407D-83AB-F5D09DFD39ED}" dt="2021-06-21T09:59:26.162" v="1555" actId="166"/>
          <ac:graphicFrameMkLst>
            <pc:docMk/>
            <pc:sldMk cId="1398953295" sldId="266"/>
            <ac:graphicFrameMk id="15" creationId="{1B7ABA9E-A427-44A4-9751-B38688C733C1}"/>
          </ac:graphicFrameMkLst>
        </pc:graphicFrameChg>
        <pc:graphicFrameChg chg="add mod ord">
          <ac:chgData name="hwbest403@gmail.com" userId="6b8080b363ccdfdb" providerId="LiveId" clId="{7DCCAB22-3F16-407D-83AB-F5D09DFD39ED}" dt="2021-06-21T09:59:28.863" v="1556" actId="166"/>
          <ac:graphicFrameMkLst>
            <pc:docMk/>
            <pc:sldMk cId="1398953295" sldId="266"/>
            <ac:graphicFrameMk id="16" creationId="{2A2FAEE3-70B5-42EB-A103-C52A76E3CDE7}"/>
          </ac:graphicFrameMkLst>
        </pc:graphicFrameChg>
      </pc:sldChg>
      <pc:sldChg chg="addSp delSp add del setBg delDesignElem">
        <pc:chgData name="hwbest403@gmail.com" userId="6b8080b363ccdfdb" providerId="LiveId" clId="{7DCCAB22-3F16-407D-83AB-F5D09DFD39ED}" dt="2021-06-21T09:57:52.633" v="1540"/>
        <pc:sldMkLst>
          <pc:docMk/>
          <pc:sldMk cId="3454576777" sldId="266"/>
        </pc:sldMkLst>
        <pc:spChg chg="add del">
          <ac:chgData name="hwbest403@gmail.com" userId="6b8080b363ccdfdb" providerId="LiveId" clId="{7DCCAB22-3F16-407D-83AB-F5D09DFD39ED}" dt="2021-06-21T09:57:52.633" v="1540"/>
          <ac:spMkLst>
            <pc:docMk/>
            <pc:sldMk cId="3454576777" sldId="266"/>
            <ac:spMk id="8" creationId="{CB299CAB-C506-454B-90FC-4065728297D3}"/>
          </ac:spMkLst>
        </pc:spChg>
        <pc:spChg chg="add del">
          <ac:chgData name="hwbest403@gmail.com" userId="6b8080b363ccdfdb" providerId="LiveId" clId="{7DCCAB22-3F16-407D-83AB-F5D09DFD39ED}" dt="2021-06-21T09:57:52.633" v="1540"/>
          <ac:spMkLst>
            <pc:docMk/>
            <pc:sldMk cId="3454576777" sldId="266"/>
            <ac:spMk id="10" creationId="{C8D99311-F254-40F1-8AB5-EE3E7B9B6872}"/>
          </ac:spMkLst>
        </pc:spChg>
        <pc:spChg chg="add del">
          <ac:chgData name="hwbest403@gmail.com" userId="6b8080b363ccdfdb" providerId="LiveId" clId="{7DCCAB22-3F16-407D-83AB-F5D09DFD39ED}" dt="2021-06-21T09:57:52.633" v="1540"/>
          <ac:spMkLst>
            <pc:docMk/>
            <pc:sldMk cId="3454576777" sldId="266"/>
            <ac:spMk id="12" creationId="{7D89E3CB-00ED-4691-9F0F-F23EA3564705}"/>
          </ac:spMkLst>
        </pc:spChg>
      </pc:sldChg>
      <pc:sldChg chg="new del">
        <pc:chgData name="hwbest403@gmail.com" userId="6b8080b363ccdfdb" providerId="LiveId" clId="{7DCCAB22-3F16-407D-83AB-F5D09DFD39ED}" dt="2021-06-21T09:59:36.262" v="1558" actId="47"/>
        <pc:sldMkLst>
          <pc:docMk/>
          <pc:sldMk cId="373920483" sldId="267"/>
        </pc:sldMkLst>
      </pc:sldChg>
      <pc:sldChg chg="addSp delSp modSp new mod setBg">
        <pc:chgData name="hwbest403@gmail.com" userId="6b8080b363ccdfdb" providerId="LiveId" clId="{7DCCAB22-3F16-407D-83AB-F5D09DFD39ED}" dt="2021-06-21T10:02:15.430" v="1586"/>
        <pc:sldMkLst>
          <pc:docMk/>
          <pc:sldMk cId="698455548" sldId="267"/>
        </pc:sldMkLst>
        <pc:spChg chg="del mod">
          <ac:chgData name="hwbest403@gmail.com" userId="6b8080b363ccdfdb" providerId="LiveId" clId="{7DCCAB22-3F16-407D-83AB-F5D09DFD39ED}" dt="2021-06-21T10:00:51.662" v="1564" actId="478"/>
          <ac:spMkLst>
            <pc:docMk/>
            <pc:sldMk cId="698455548" sldId="267"/>
            <ac:spMk id="2" creationId="{BDBFC7B9-9204-49DC-B8BF-965CA37DE176}"/>
          </ac:spMkLst>
        </pc:spChg>
        <pc:spChg chg="del mod">
          <ac:chgData name="hwbest403@gmail.com" userId="6b8080b363ccdfdb" providerId="LiveId" clId="{7DCCAB22-3F16-407D-83AB-F5D09DFD39ED}" dt="2021-06-21T10:00:51.662" v="1564" actId="478"/>
          <ac:spMkLst>
            <pc:docMk/>
            <pc:sldMk cId="698455548" sldId="267"/>
            <ac:spMk id="3" creationId="{3484864A-D7AF-4F25-AE07-005BA71538E0}"/>
          </ac:spMkLst>
        </pc:spChg>
        <pc:spChg chg="add mod">
          <ac:chgData name="hwbest403@gmail.com" userId="6b8080b363ccdfdb" providerId="LiveId" clId="{7DCCAB22-3F16-407D-83AB-F5D09DFD39ED}" dt="2021-06-21T10:01:06.595" v="1565"/>
          <ac:spMkLst>
            <pc:docMk/>
            <pc:sldMk cId="698455548" sldId="267"/>
            <ac:spMk id="7" creationId="{8188460E-F822-4CF5-8018-D357570DC0E0}"/>
          </ac:spMkLst>
        </pc:spChg>
        <pc:spChg chg="add">
          <ac:chgData name="hwbest403@gmail.com" userId="6b8080b363ccdfdb" providerId="LiveId" clId="{7DCCAB22-3F16-407D-83AB-F5D09DFD39ED}" dt="2021-06-21T10:00:46.918" v="1563" actId="26606"/>
          <ac:spMkLst>
            <pc:docMk/>
            <pc:sldMk cId="698455548" sldId="267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10:00:46.918" v="1563" actId="26606"/>
          <ac:spMkLst>
            <pc:docMk/>
            <pc:sldMk cId="698455548" sldId="267"/>
            <ac:spMk id="10" creationId="{C8D99311-F254-40F1-8AB5-EE3E7B9B6872}"/>
          </ac:spMkLst>
        </pc:spChg>
        <pc:spChg chg="add mod">
          <ac:chgData name="hwbest403@gmail.com" userId="6b8080b363ccdfdb" providerId="LiveId" clId="{7DCCAB22-3F16-407D-83AB-F5D09DFD39ED}" dt="2021-06-21T10:01:06.595" v="1565"/>
          <ac:spMkLst>
            <pc:docMk/>
            <pc:sldMk cId="698455548" sldId="267"/>
            <ac:spMk id="11" creationId="{BE7CFF92-5C1B-482F-B091-61B26EB39A40}"/>
          </ac:spMkLst>
        </pc:spChg>
        <pc:spChg chg="add">
          <ac:chgData name="hwbest403@gmail.com" userId="6b8080b363ccdfdb" providerId="LiveId" clId="{7DCCAB22-3F16-407D-83AB-F5D09DFD39ED}" dt="2021-06-21T10:00:46.918" v="1563" actId="26606"/>
          <ac:spMkLst>
            <pc:docMk/>
            <pc:sldMk cId="698455548" sldId="267"/>
            <ac:spMk id="12" creationId="{7D89E3CB-00ED-4691-9F0F-F23EA3564705}"/>
          </ac:spMkLst>
        </pc:spChg>
        <pc:spChg chg="add mod">
          <ac:chgData name="hwbest403@gmail.com" userId="6b8080b363ccdfdb" providerId="LiveId" clId="{7DCCAB22-3F16-407D-83AB-F5D09DFD39ED}" dt="2021-06-21T10:01:06.595" v="1565"/>
          <ac:spMkLst>
            <pc:docMk/>
            <pc:sldMk cId="698455548" sldId="267"/>
            <ac:spMk id="13" creationId="{3319B009-99EA-4466-B9CC-D14A549E541F}"/>
          </ac:spMkLst>
        </pc:spChg>
        <pc:spChg chg="add mod">
          <ac:chgData name="hwbest403@gmail.com" userId="6b8080b363ccdfdb" providerId="LiveId" clId="{7DCCAB22-3F16-407D-83AB-F5D09DFD39ED}" dt="2021-06-21T10:01:06.595" v="1565"/>
          <ac:spMkLst>
            <pc:docMk/>
            <pc:sldMk cId="698455548" sldId="267"/>
            <ac:spMk id="14" creationId="{492D0C13-F333-4DE3-B197-B4C1E3A0CA58}"/>
          </ac:spMkLst>
        </pc:spChg>
        <pc:graphicFrameChg chg="add mod">
          <ac:chgData name="hwbest403@gmail.com" userId="6b8080b363ccdfdb" providerId="LiveId" clId="{7DCCAB22-3F16-407D-83AB-F5D09DFD39ED}" dt="2021-06-21T10:02:04.540" v="1583" actId="20577"/>
          <ac:graphicFrameMkLst>
            <pc:docMk/>
            <pc:sldMk cId="698455548" sldId="267"/>
            <ac:graphicFrameMk id="9" creationId="{AB861624-41E5-4810-997F-A7D8AE68281D}"/>
          </ac:graphicFrameMkLst>
        </pc:graphicFrameChg>
        <pc:graphicFrameChg chg="add mod ord">
          <ac:chgData name="hwbest403@gmail.com" userId="6b8080b363ccdfdb" providerId="LiveId" clId="{7DCCAB22-3F16-407D-83AB-F5D09DFD39ED}" dt="2021-06-21T10:02:11.761" v="1585" actId="166"/>
          <ac:graphicFrameMkLst>
            <pc:docMk/>
            <pc:sldMk cId="698455548" sldId="267"/>
            <ac:graphicFrameMk id="15" creationId="{18ED98B2-06C1-4275-B609-7B842039F64D}"/>
          </ac:graphicFrameMkLst>
        </pc:graphicFrameChg>
        <pc:graphicFrameChg chg="add del mod">
          <ac:chgData name="hwbest403@gmail.com" userId="6b8080b363ccdfdb" providerId="LiveId" clId="{7DCCAB22-3F16-407D-83AB-F5D09DFD39ED}" dt="2021-06-21T10:01:42.946" v="1567"/>
          <ac:graphicFrameMkLst>
            <pc:docMk/>
            <pc:sldMk cId="698455548" sldId="267"/>
            <ac:graphicFrameMk id="16" creationId="{6E041726-46F5-489F-9D60-49820DE5D5DB}"/>
          </ac:graphicFrameMkLst>
        </pc:graphicFrameChg>
        <pc:graphicFrameChg chg="add mod">
          <ac:chgData name="hwbest403@gmail.com" userId="6b8080b363ccdfdb" providerId="LiveId" clId="{7DCCAB22-3F16-407D-83AB-F5D09DFD39ED}" dt="2021-06-21T10:02:15.430" v="1586"/>
          <ac:graphicFrameMkLst>
            <pc:docMk/>
            <pc:sldMk cId="698455548" sldId="267"/>
            <ac:graphicFrameMk id="17" creationId="{CD5E739E-E093-45DD-A858-F2E5E477042F}"/>
          </ac:graphicFrameMkLst>
        </pc:graphicFrameChg>
      </pc:sldChg>
      <pc:sldChg chg="addSp delSp add del setBg delDesignElem">
        <pc:chgData name="hwbest403@gmail.com" userId="6b8080b363ccdfdb" providerId="LiveId" clId="{7DCCAB22-3F16-407D-83AB-F5D09DFD39ED}" dt="2021-06-21T10:00:37.719" v="1561"/>
        <pc:sldMkLst>
          <pc:docMk/>
          <pc:sldMk cId="3245726188" sldId="267"/>
        </pc:sldMkLst>
        <pc:spChg chg="add del">
          <ac:chgData name="hwbest403@gmail.com" userId="6b8080b363ccdfdb" providerId="LiveId" clId="{7DCCAB22-3F16-407D-83AB-F5D09DFD39ED}" dt="2021-06-21T10:00:37.719" v="1561"/>
          <ac:spMkLst>
            <pc:docMk/>
            <pc:sldMk cId="3245726188" sldId="267"/>
            <ac:spMk id="8" creationId="{CB299CAB-C506-454B-90FC-4065728297D3}"/>
          </ac:spMkLst>
        </pc:spChg>
        <pc:spChg chg="add del">
          <ac:chgData name="hwbest403@gmail.com" userId="6b8080b363ccdfdb" providerId="LiveId" clId="{7DCCAB22-3F16-407D-83AB-F5D09DFD39ED}" dt="2021-06-21T10:00:37.719" v="1561"/>
          <ac:spMkLst>
            <pc:docMk/>
            <pc:sldMk cId="3245726188" sldId="267"/>
            <ac:spMk id="10" creationId="{C8D99311-F254-40F1-8AB5-EE3E7B9B6872}"/>
          </ac:spMkLst>
        </pc:spChg>
        <pc:spChg chg="add del">
          <ac:chgData name="hwbest403@gmail.com" userId="6b8080b363ccdfdb" providerId="LiveId" clId="{7DCCAB22-3F16-407D-83AB-F5D09DFD39ED}" dt="2021-06-21T10:00:37.719" v="1561"/>
          <ac:spMkLst>
            <pc:docMk/>
            <pc:sldMk cId="3245726188" sldId="267"/>
            <ac:spMk id="12" creationId="{7D89E3CB-00ED-4691-9F0F-F23EA3564705}"/>
          </ac:spMkLst>
        </pc:spChg>
      </pc:sldChg>
      <pc:sldChg chg="addSp delSp modSp new mod setBg">
        <pc:chgData name="hwbest403@gmail.com" userId="6b8080b363ccdfdb" providerId="LiveId" clId="{7DCCAB22-3F16-407D-83AB-F5D09DFD39ED}" dt="2021-06-21T10:02:41.530" v="1595" actId="20577"/>
        <pc:sldMkLst>
          <pc:docMk/>
          <pc:sldMk cId="634510340" sldId="268"/>
        </pc:sldMkLst>
        <pc:spChg chg="del mod">
          <ac:chgData name="hwbest403@gmail.com" userId="6b8080b363ccdfdb" providerId="LiveId" clId="{7DCCAB22-3F16-407D-83AB-F5D09DFD39ED}" dt="2021-06-21T10:02:26.950" v="1589" actId="478"/>
          <ac:spMkLst>
            <pc:docMk/>
            <pc:sldMk cId="634510340" sldId="268"/>
            <ac:spMk id="2" creationId="{10753E29-7BE2-428F-8781-1AB64F8426D9}"/>
          </ac:spMkLst>
        </pc:spChg>
        <pc:spChg chg="del mod">
          <ac:chgData name="hwbest403@gmail.com" userId="6b8080b363ccdfdb" providerId="LiveId" clId="{7DCCAB22-3F16-407D-83AB-F5D09DFD39ED}" dt="2021-06-21T10:02:26.950" v="1589" actId="478"/>
          <ac:spMkLst>
            <pc:docMk/>
            <pc:sldMk cId="634510340" sldId="268"/>
            <ac:spMk id="3" creationId="{394FE724-877E-4B13-A603-9F1583A890F5}"/>
          </ac:spMkLst>
        </pc:spChg>
        <pc:spChg chg="add mod">
          <ac:chgData name="hwbest403@gmail.com" userId="6b8080b363ccdfdb" providerId="LiveId" clId="{7DCCAB22-3F16-407D-83AB-F5D09DFD39ED}" dt="2021-06-21T10:02:33.865" v="1590"/>
          <ac:spMkLst>
            <pc:docMk/>
            <pc:sldMk cId="634510340" sldId="268"/>
            <ac:spMk id="7" creationId="{BC539827-4768-41E4-99C6-8825CEB8BB7F}"/>
          </ac:spMkLst>
        </pc:spChg>
        <pc:spChg chg="add">
          <ac:chgData name="hwbest403@gmail.com" userId="6b8080b363ccdfdb" providerId="LiveId" clId="{7DCCAB22-3F16-407D-83AB-F5D09DFD39ED}" dt="2021-06-21T10:02:24.368" v="1588" actId="26606"/>
          <ac:spMkLst>
            <pc:docMk/>
            <pc:sldMk cId="634510340" sldId="268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10:02:24.368" v="1588" actId="26606"/>
          <ac:spMkLst>
            <pc:docMk/>
            <pc:sldMk cId="634510340" sldId="268"/>
            <ac:spMk id="10" creationId="{C8D99311-F254-40F1-8AB5-EE3E7B9B6872}"/>
          </ac:spMkLst>
        </pc:spChg>
        <pc:spChg chg="add mod">
          <ac:chgData name="hwbest403@gmail.com" userId="6b8080b363ccdfdb" providerId="LiveId" clId="{7DCCAB22-3F16-407D-83AB-F5D09DFD39ED}" dt="2021-06-21T10:02:33.865" v="1590"/>
          <ac:spMkLst>
            <pc:docMk/>
            <pc:sldMk cId="634510340" sldId="268"/>
            <ac:spMk id="11" creationId="{111C31D7-8304-406C-8E14-DA35D27DB740}"/>
          </ac:spMkLst>
        </pc:spChg>
        <pc:spChg chg="add">
          <ac:chgData name="hwbest403@gmail.com" userId="6b8080b363ccdfdb" providerId="LiveId" clId="{7DCCAB22-3F16-407D-83AB-F5D09DFD39ED}" dt="2021-06-21T10:02:24.368" v="1588" actId="26606"/>
          <ac:spMkLst>
            <pc:docMk/>
            <pc:sldMk cId="634510340" sldId="268"/>
            <ac:spMk id="12" creationId="{7D89E3CB-00ED-4691-9F0F-F23EA3564705}"/>
          </ac:spMkLst>
        </pc:spChg>
        <pc:spChg chg="add mod">
          <ac:chgData name="hwbest403@gmail.com" userId="6b8080b363ccdfdb" providerId="LiveId" clId="{7DCCAB22-3F16-407D-83AB-F5D09DFD39ED}" dt="2021-06-21T10:02:33.865" v="1590"/>
          <ac:spMkLst>
            <pc:docMk/>
            <pc:sldMk cId="634510340" sldId="268"/>
            <ac:spMk id="13" creationId="{D95FD472-6A9E-40DB-A1D1-140D50BB46F1}"/>
          </ac:spMkLst>
        </pc:spChg>
        <pc:spChg chg="add mod">
          <ac:chgData name="hwbest403@gmail.com" userId="6b8080b363ccdfdb" providerId="LiveId" clId="{7DCCAB22-3F16-407D-83AB-F5D09DFD39ED}" dt="2021-06-21T10:02:33.865" v="1590"/>
          <ac:spMkLst>
            <pc:docMk/>
            <pc:sldMk cId="634510340" sldId="268"/>
            <ac:spMk id="14" creationId="{2C08D837-8356-4A3E-A361-1476F3512187}"/>
          </ac:spMkLst>
        </pc:spChg>
        <pc:graphicFrameChg chg="add mod">
          <ac:chgData name="hwbest403@gmail.com" userId="6b8080b363ccdfdb" providerId="LiveId" clId="{7DCCAB22-3F16-407D-83AB-F5D09DFD39ED}" dt="2021-06-21T10:02:33.865" v="1590"/>
          <ac:graphicFrameMkLst>
            <pc:docMk/>
            <pc:sldMk cId="634510340" sldId="268"/>
            <ac:graphicFrameMk id="9" creationId="{70136175-2652-4322-95CE-99B145B4D5AF}"/>
          </ac:graphicFrameMkLst>
        </pc:graphicFrameChg>
        <pc:graphicFrameChg chg="add mod">
          <ac:chgData name="hwbest403@gmail.com" userId="6b8080b363ccdfdb" providerId="LiveId" clId="{7DCCAB22-3F16-407D-83AB-F5D09DFD39ED}" dt="2021-06-21T10:02:41.530" v="1595" actId="20577"/>
          <ac:graphicFrameMkLst>
            <pc:docMk/>
            <pc:sldMk cId="634510340" sldId="268"/>
            <ac:graphicFrameMk id="15" creationId="{7995BD62-9A50-4CDB-9815-B8CF71816E66}"/>
          </ac:graphicFrameMkLst>
        </pc:graphicFrameChg>
        <pc:graphicFrameChg chg="add mod">
          <ac:chgData name="hwbest403@gmail.com" userId="6b8080b363ccdfdb" providerId="LiveId" clId="{7DCCAB22-3F16-407D-83AB-F5D09DFD39ED}" dt="2021-06-21T10:02:33.865" v="1590"/>
          <ac:graphicFrameMkLst>
            <pc:docMk/>
            <pc:sldMk cId="634510340" sldId="268"/>
            <ac:graphicFrameMk id="16" creationId="{71A1F9BD-9009-4BA3-BCEF-5272B684CFF4}"/>
          </ac:graphicFrameMkLst>
        </pc:graphicFrameChg>
      </pc:sldChg>
      <pc:sldChg chg="addSp delSp modSp new mod setBg">
        <pc:chgData name="hwbest403@gmail.com" userId="6b8080b363ccdfdb" providerId="LiveId" clId="{7DCCAB22-3F16-407D-83AB-F5D09DFD39ED}" dt="2021-06-21T10:03:12.635" v="1619" actId="20577"/>
        <pc:sldMkLst>
          <pc:docMk/>
          <pc:sldMk cId="281702380" sldId="269"/>
        </pc:sldMkLst>
        <pc:spChg chg="del mod">
          <ac:chgData name="hwbest403@gmail.com" userId="6b8080b363ccdfdb" providerId="LiveId" clId="{7DCCAB22-3F16-407D-83AB-F5D09DFD39ED}" dt="2021-06-21T10:02:56.985" v="1598" actId="478"/>
          <ac:spMkLst>
            <pc:docMk/>
            <pc:sldMk cId="281702380" sldId="269"/>
            <ac:spMk id="2" creationId="{53F5944A-426F-425D-A0BE-41C60090FDF0}"/>
          </ac:spMkLst>
        </pc:spChg>
        <pc:spChg chg="del mod">
          <ac:chgData name="hwbest403@gmail.com" userId="6b8080b363ccdfdb" providerId="LiveId" clId="{7DCCAB22-3F16-407D-83AB-F5D09DFD39ED}" dt="2021-06-21T10:02:56.985" v="1598" actId="478"/>
          <ac:spMkLst>
            <pc:docMk/>
            <pc:sldMk cId="281702380" sldId="269"/>
            <ac:spMk id="3" creationId="{0859285B-4E39-4DC7-A0D6-ACC114748DD7}"/>
          </ac:spMkLst>
        </pc:spChg>
        <pc:spChg chg="add mod">
          <ac:chgData name="hwbest403@gmail.com" userId="6b8080b363ccdfdb" providerId="LiveId" clId="{7DCCAB22-3F16-407D-83AB-F5D09DFD39ED}" dt="2021-06-21T10:02:57.827" v="1599"/>
          <ac:spMkLst>
            <pc:docMk/>
            <pc:sldMk cId="281702380" sldId="269"/>
            <ac:spMk id="7" creationId="{24B8B048-E10F-4558-B0B0-5BB6703FABF4}"/>
          </ac:spMkLst>
        </pc:spChg>
        <pc:spChg chg="add">
          <ac:chgData name="hwbest403@gmail.com" userId="6b8080b363ccdfdb" providerId="LiveId" clId="{7DCCAB22-3F16-407D-83AB-F5D09DFD39ED}" dt="2021-06-21T10:02:54.592" v="1597" actId="26606"/>
          <ac:spMkLst>
            <pc:docMk/>
            <pc:sldMk cId="281702380" sldId="269"/>
            <ac:spMk id="8" creationId="{CB299CAB-C506-454B-90FC-4065728297D3}"/>
          </ac:spMkLst>
        </pc:spChg>
        <pc:spChg chg="add">
          <ac:chgData name="hwbest403@gmail.com" userId="6b8080b363ccdfdb" providerId="LiveId" clId="{7DCCAB22-3F16-407D-83AB-F5D09DFD39ED}" dt="2021-06-21T10:02:54.592" v="1597" actId="26606"/>
          <ac:spMkLst>
            <pc:docMk/>
            <pc:sldMk cId="281702380" sldId="269"/>
            <ac:spMk id="10" creationId="{C8D99311-F254-40F1-8AB5-EE3E7B9B6872}"/>
          </ac:spMkLst>
        </pc:spChg>
        <pc:spChg chg="add mod">
          <ac:chgData name="hwbest403@gmail.com" userId="6b8080b363ccdfdb" providerId="LiveId" clId="{7DCCAB22-3F16-407D-83AB-F5D09DFD39ED}" dt="2021-06-21T10:02:57.827" v="1599"/>
          <ac:spMkLst>
            <pc:docMk/>
            <pc:sldMk cId="281702380" sldId="269"/>
            <ac:spMk id="11" creationId="{53C2FEA9-6F50-4B48-91A2-11C606A5A29D}"/>
          </ac:spMkLst>
        </pc:spChg>
        <pc:spChg chg="add">
          <ac:chgData name="hwbest403@gmail.com" userId="6b8080b363ccdfdb" providerId="LiveId" clId="{7DCCAB22-3F16-407D-83AB-F5D09DFD39ED}" dt="2021-06-21T10:02:54.592" v="1597" actId="26606"/>
          <ac:spMkLst>
            <pc:docMk/>
            <pc:sldMk cId="281702380" sldId="269"/>
            <ac:spMk id="12" creationId="{7D89E3CB-00ED-4691-9F0F-F23EA3564705}"/>
          </ac:spMkLst>
        </pc:spChg>
        <pc:spChg chg="add mod">
          <ac:chgData name="hwbest403@gmail.com" userId="6b8080b363ccdfdb" providerId="LiveId" clId="{7DCCAB22-3F16-407D-83AB-F5D09DFD39ED}" dt="2021-06-21T10:02:57.827" v="1599"/>
          <ac:spMkLst>
            <pc:docMk/>
            <pc:sldMk cId="281702380" sldId="269"/>
            <ac:spMk id="13" creationId="{37F6ADFD-0EB3-4371-9A5E-C74DD42E2813}"/>
          </ac:spMkLst>
        </pc:spChg>
        <pc:spChg chg="add mod">
          <ac:chgData name="hwbest403@gmail.com" userId="6b8080b363ccdfdb" providerId="LiveId" clId="{7DCCAB22-3F16-407D-83AB-F5D09DFD39ED}" dt="2021-06-21T10:02:57.827" v="1599"/>
          <ac:spMkLst>
            <pc:docMk/>
            <pc:sldMk cId="281702380" sldId="269"/>
            <ac:spMk id="14" creationId="{8438062A-BD1D-4E75-9507-DBA76D62035A}"/>
          </ac:spMkLst>
        </pc:spChg>
        <pc:graphicFrameChg chg="add mod">
          <ac:chgData name="hwbest403@gmail.com" userId="6b8080b363ccdfdb" providerId="LiveId" clId="{7DCCAB22-3F16-407D-83AB-F5D09DFD39ED}" dt="2021-06-21T10:02:57.827" v="1599"/>
          <ac:graphicFrameMkLst>
            <pc:docMk/>
            <pc:sldMk cId="281702380" sldId="269"/>
            <ac:graphicFrameMk id="9" creationId="{A7B02A12-990A-42AF-9A12-3E272BFD74AD}"/>
          </ac:graphicFrameMkLst>
        </pc:graphicFrameChg>
        <pc:graphicFrameChg chg="add mod">
          <ac:chgData name="hwbest403@gmail.com" userId="6b8080b363ccdfdb" providerId="LiveId" clId="{7DCCAB22-3F16-407D-83AB-F5D09DFD39ED}" dt="2021-06-21T10:03:12.635" v="1619" actId="20577"/>
          <ac:graphicFrameMkLst>
            <pc:docMk/>
            <pc:sldMk cId="281702380" sldId="269"/>
            <ac:graphicFrameMk id="15" creationId="{497E18CF-0832-4145-A2B1-3F330F4C2D34}"/>
          </ac:graphicFrameMkLst>
        </pc:graphicFrameChg>
        <pc:graphicFrameChg chg="add mod">
          <ac:chgData name="hwbest403@gmail.com" userId="6b8080b363ccdfdb" providerId="LiveId" clId="{7DCCAB22-3F16-407D-83AB-F5D09DFD39ED}" dt="2021-06-21T10:02:57.827" v="1599"/>
          <ac:graphicFrameMkLst>
            <pc:docMk/>
            <pc:sldMk cId="281702380" sldId="269"/>
            <ac:graphicFrameMk id="16" creationId="{2955A428-2B4C-41C3-B719-2BAE6D6B4B0A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1T18:27:51.17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1</a:t>
          </a:r>
          <a:endParaRPr lang="ko-KR" altLang="en-US" dirty="0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2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3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1</a:t>
          </a:r>
          <a:endParaRPr lang="ko-KR" altLang="en-US" dirty="0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2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3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1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2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3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1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2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3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1</a:t>
          </a:r>
          <a:endParaRPr lang="ko-KR" altLang="en-US" dirty="0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1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2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ko-KR" altLang="en-US" dirty="0"/>
            <a:t>원판 </a:t>
          </a:r>
          <a:r>
            <a:rPr lang="en-US" altLang="ko-KR" dirty="0"/>
            <a:t>3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1B7E53-5EAA-436B-92CB-BDB56CBF21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7D7B42-B703-47FD-BB68-01D55A8EFE2B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BFBC7BF-1AD0-41EA-BCDC-B1FB992D34D3}" type="par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DB100097-5BDE-4730-ACBC-DD7D49D40D6B}" type="sibTrans" cxnId="{E65B48E5-5E6D-49AB-AD5E-72A734E95D63}">
      <dgm:prSet/>
      <dgm:spPr/>
      <dgm:t>
        <a:bodyPr/>
        <a:lstStyle/>
        <a:p>
          <a:pPr latinLnBrk="1"/>
          <a:endParaRPr lang="ko-KR" altLang="en-US"/>
        </a:p>
      </dgm:t>
    </dgm:pt>
    <dgm:pt modelId="{84DBB377-FD8B-43FF-85F0-2D5C380B207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F265288D-A7B6-4EC8-A5FA-DEE248C4EFB5}" type="par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FD98E931-0E44-4448-BD58-BC0F024947F7}" type="sibTrans" cxnId="{ECF4DB2E-6989-41F2-9A27-EC8A309E5586}">
      <dgm:prSet/>
      <dgm:spPr/>
      <dgm:t>
        <a:bodyPr/>
        <a:lstStyle/>
        <a:p>
          <a:pPr latinLnBrk="1"/>
          <a:endParaRPr lang="ko-KR" altLang="en-US"/>
        </a:p>
      </dgm:t>
    </dgm:pt>
    <dgm:pt modelId="{8F8388C1-BABB-4E22-8C34-8ED556D4F653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8E90C7FA-39F1-4F8B-BAC8-9AA2A9B64168}" type="par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6FFEF0B6-906B-42BE-9F59-032FB92CE5A2}" type="sibTrans" cxnId="{C2C24063-C71A-4718-80AE-4151F273A5EF}">
      <dgm:prSet/>
      <dgm:spPr/>
      <dgm:t>
        <a:bodyPr/>
        <a:lstStyle/>
        <a:p>
          <a:pPr latinLnBrk="1"/>
          <a:endParaRPr lang="ko-KR" altLang="en-US"/>
        </a:p>
      </dgm:t>
    </dgm:pt>
    <dgm:pt modelId="{9E379978-4D3C-4F83-A2AE-86D1CC8B3945}" type="pres">
      <dgm:prSet presAssocID="{641B7E53-5EAA-436B-92CB-BDB56CBF2197}" presName="Name0" presStyleCnt="0">
        <dgm:presLayoutVars>
          <dgm:dir/>
          <dgm:resizeHandles val="exact"/>
        </dgm:presLayoutVars>
      </dgm:prSet>
      <dgm:spPr/>
    </dgm:pt>
    <dgm:pt modelId="{34584A42-2432-410D-AEC6-BA12DA766629}" type="pres">
      <dgm:prSet presAssocID="{747D7B42-B703-47FD-BB68-01D55A8EFE2B}" presName="node" presStyleLbl="node1" presStyleIdx="0" presStyleCnt="3">
        <dgm:presLayoutVars>
          <dgm:bulletEnabled val="1"/>
        </dgm:presLayoutVars>
      </dgm:prSet>
      <dgm:spPr/>
    </dgm:pt>
    <dgm:pt modelId="{4D664602-AFCB-4A61-B1B1-0EE58C7B2C5E}" type="pres">
      <dgm:prSet presAssocID="{DB100097-5BDE-4730-ACBC-DD7D49D40D6B}" presName="sibTrans" presStyleLbl="sibTrans2D1" presStyleIdx="0" presStyleCnt="2"/>
      <dgm:spPr/>
    </dgm:pt>
    <dgm:pt modelId="{552B6094-74EC-4E40-A8EE-B9C01C3006CF}" type="pres">
      <dgm:prSet presAssocID="{DB100097-5BDE-4730-ACBC-DD7D49D40D6B}" presName="connectorText" presStyleLbl="sibTrans2D1" presStyleIdx="0" presStyleCnt="2"/>
      <dgm:spPr/>
    </dgm:pt>
    <dgm:pt modelId="{455A6711-62A0-4D15-BCC5-31C6AD3F11E7}" type="pres">
      <dgm:prSet presAssocID="{84DBB377-FD8B-43FF-85F0-2D5C380B2074}" presName="node" presStyleLbl="node1" presStyleIdx="1" presStyleCnt="3">
        <dgm:presLayoutVars>
          <dgm:bulletEnabled val="1"/>
        </dgm:presLayoutVars>
      </dgm:prSet>
      <dgm:spPr/>
    </dgm:pt>
    <dgm:pt modelId="{EE755645-8391-493D-8EBE-3793733EB03C}" type="pres">
      <dgm:prSet presAssocID="{FD98E931-0E44-4448-BD58-BC0F024947F7}" presName="sibTrans" presStyleLbl="sibTrans2D1" presStyleIdx="1" presStyleCnt="2"/>
      <dgm:spPr/>
    </dgm:pt>
    <dgm:pt modelId="{7E8F959A-0A73-4DDC-A2C8-BFA3C547FC8A}" type="pres">
      <dgm:prSet presAssocID="{FD98E931-0E44-4448-BD58-BC0F024947F7}" presName="connectorText" presStyleLbl="sibTrans2D1" presStyleIdx="1" presStyleCnt="2"/>
      <dgm:spPr/>
    </dgm:pt>
    <dgm:pt modelId="{B1B5EC27-DBF3-40F5-B48D-809C5723B7B6}" type="pres">
      <dgm:prSet presAssocID="{8F8388C1-BABB-4E22-8C34-8ED556D4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8F81D-8EF8-4EAD-8DF5-CA9FDA387C23}" type="presOf" srcId="{84DBB377-FD8B-43FF-85F0-2D5C380B2074}" destId="{455A6711-62A0-4D15-BCC5-31C6AD3F11E7}" srcOrd="0" destOrd="0" presId="urn:microsoft.com/office/officeart/2005/8/layout/process1"/>
    <dgm:cxn modelId="{922FF322-EB8D-40A9-81D3-D6066AC73987}" type="presOf" srcId="{FD98E931-0E44-4448-BD58-BC0F024947F7}" destId="{EE755645-8391-493D-8EBE-3793733EB03C}" srcOrd="0" destOrd="0" presId="urn:microsoft.com/office/officeart/2005/8/layout/process1"/>
    <dgm:cxn modelId="{ECF4DB2E-6989-41F2-9A27-EC8A309E5586}" srcId="{641B7E53-5EAA-436B-92CB-BDB56CBF2197}" destId="{84DBB377-FD8B-43FF-85F0-2D5C380B2074}" srcOrd="1" destOrd="0" parTransId="{F265288D-A7B6-4EC8-A5FA-DEE248C4EFB5}" sibTransId="{FD98E931-0E44-4448-BD58-BC0F024947F7}"/>
    <dgm:cxn modelId="{3A73E942-D31F-4676-9EE8-E87DB9CB77A0}" type="presOf" srcId="{641B7E53-5EAA-436B-92CB-BDB56CBF2197}" destId="{9E379978-4D3C-4F83-A2AE-86D1CC8B3945}" srcOrd="0" destOrd="0" presId="urn:microsoft.com/office/officeart/2005/8/layout/process1"/>
    <dgm:cxn modelId="{C2C24063-C71A-4718-80AE-4151F273A5EF}" srcId="{641B7E53-5EAA-436B-92CB-BDB56CBF2197}" destId="{8F8388C1-BABB-4E22-8C34-8ED556D4F653}" srcOrd="2" destOrd="0" parTransId="{8E90C7FA-39F1-4F8B-BAC8-9AA2A9B64168}" sibTransId="{6FFEF0B6-906B-42BE-9F59-032FB92CE5A2}"/>
    <dgm:cxn modelId="{FF59F482-A6A2-4359-B71A-E883EBD5F071}" type="presOf" srcId="{DB100097-5BDE-4730-ACBC-DD7D49D40D6B}" destId="{4D664602-AFCB-4A61-B1B1-0EE58C7B2C5E}" srcOrd="0" destOrd="0" presId="urn:microsoft.com/office/officeart/2005/8/layout/process1"/>
    <dgm:cxn modelId="{8C6E82B3-30BF-478D-A7A0-276F807A27A0}" type="presOf" srcId="{747D7B42-B703-47FD-BB68-01D55A8EFE2B}" destId="{34584A42-2432-410D-AEC6-BA12DA766629}" srcOrd="0" destOrd="0" presId="urn:microsoft.com/office/officeart/2005/8/layout/process1"/>
    <dgm:cxn modelId="{E8626BB8-88E7-4A3C-A48E-442EF9BE5EAC}" type="presOf" srcId="{FD98E931-0E44-4448-BD58-BC0F024947F7}" destId="{7E8F959A-0A73-4DDC-A2C8-BFA3C547FC8A}" srcOrd="1" destOrd="0" presId="urn:microsoft.com/office/officeart/2005/8/layout/process1"/>
    <dgm:cxn modelId="{4E1C1CCD-111F-4360-9F22-9EA17D1C164A}" type="presOf" srcId="{DB100097-5BDE-4730-ACBC-DD7D49D40D6B}" destId="{552B6094-74EC-4E40-A8EE-B9C01C3006CF}" srcOrd="1" destOrd="0" presId="urn:microsoft.com/office/officeart/2005/8/layout/process1"/>
    <dgm:cxn modelId="{7908EDCD-C188-4CEB-BBB0-B7E40F7B4B30}" type="presOf" srcId="{8F8388C1-BABB-4E22-8C34-8ED556D4F653}" destId="{B1B5EC27-DBF3-40F5-B48D-809C5723B7B6}" srcOrd="0" destOrd="0" presId="urn:microsoft.com/office/officeart/2005/8/layout/process1"/>
    <dgm:cxn modelId="{E65B48E5-5E6D-49AB-AD5E-72A734E95D63}" srcId="{641B7E53-5EAA-436B-92CB-BDB56CBF2197}" destId="{747D7B42-B703-47FD-BB68-01D55A8EFE2B}" srcOrd="0" destOrd="0" parTransId="{8BFBC7BF-1AD0-41EA-BCDC-B1FB992D34D3}" sibTransId="{DB100097-5BDE-4730-ACBC-DD7D49D40D6B}"/>
    <dgm:cxn modelId="{89BFFDDC-9C77-47A9-A946-980E33F22EB9}" type="presParOf" srcId="{9E379978-4D3C-4F83-A2AE-86D1CC8B3945}" destId="{34584A42-2432-410D-AEC6-BA12DA766629}" srcOrd="0" destOrd="0" presId="urn:microsoft.com/office/officeart/2005/8/layout/process1"/>
    <dgm:cxn modelId="{630F27C3-D1DB-4396-BA8A-50B5D36C6A54}" type="presParOf" srcId="{9E379978-4D3C-4F83-A2AE-86D1CC8B3945}" destId="{4D664602-AFCB-4A61-B1B1-0EE58C7B2C5E}" srcOrd="1" destOrd="0" presId="urn:microsoft.com/office/officeart/2005/8/layout/process1"/>
    <dgm:cxn modelId="{7322FBAB-2479-43FA-BAD4-768204CC122C}" type="presParOf" srcId="{4D664602-AFCB-4A61-B1B1-0EE58C7B2C5E}" destId="{552B6094-74EC-4E40-A8EE-B9C01C3006CF}" srcOrd="0" destOrd="0" presId="urn:microsoft.com/office/officeart/2005/8/layout/process1"/>
    <dgm:cxn modelId="{295BBC57-C37D-4A23-AD9C-4049F4CD8166}" type="presParOf" srcId="{9E379978-4D3C-4F83-A2AE-86D1CC8B3945}" destId="{455A6711-62A0-4D15-BCC5-31C6AD3F11E7}" srcOrd="2" destOrd="0" presId="urn:microsoft.com/office/officeart/2005/8/layout/process1"/>
    <dgm:cxn modelId="{CE62B1D7-B6FF-436B-955C-8E49B8F756D8}" type="presParOf" srcId="{9E379978-4D3C-4F83-A2AE-86D1CC8B3945}" destId="{EE755645-8391-493D-8EBE-3793733EB03C}" srcOrd="3" destOrd="0" presId="urn:microsoft.com/office/officeart/2005/8/layout/process1"/>
    <dgm:cxn modelId="{65B8ED6D-6753-489B-990F-19AFEF09E95D}" type="presParOf" srcId="{EE755645-8391-493D-8EBE-3793733EB03C}" destId="{7E8F959A-0A73-4DDC-A2C8-BFA3C547FC8A}" srcOrd="0" destOrd="0" presId="urn:microsoft.com/office/officeart/2005/8/layout/process1"/>
    <dgm:cxn modelId="{29188138-6954-436B-8DBD-D890BE140C80}" type="presParOf" srcId="{9E379978-4D3C-4F83-A2AE-86D1CC8B3945}" destId="{B1B5EC27-DBF3-40F5-B48D-809C5723B7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원판 </a:t>
          </a: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4A42-2432-410D-AEC6-BA12DA766629}">
      <dsp:nvSpPr>
        <dsp:cNvPr id="0" name=""/>
        <dsp:cNvSpPr/>
      </dsp:nvSpPr>
      <dsp:spPr>
        <a:xfrm>
          <a:off x="4643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29033" y="1136261"/>
        <a:ext cx="1339091" cy="783943"/>
      </dsp:txXfrm>
    </dsp:sp>
    <dsp:sp modelId="{4D664602-AFCB-4A61-B1B1-0EE58C7B2C5E}">
      <dsp:nvSpPr>
        <dsp:cNvPr id="0" name=""/>
        <dsp:cNvSpPr/>
      </dsp:nvSpPr>
      <dsp:spPr>
        <a:xfrm>
          <a:off x="1531302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1302" y="1424974"/>
        <a:ext cx="205960" cy="206516"/>
      </dsp:txXfrm>
    </dsp:sp>
    <dsp:sp modelId="{455A6711-62A0-4D15-BCC5-31C6AD3F11E7}">
      <dsp:nvSpPr>
        <dsp:cNvPr id="0" name=""/>
        <dsp:cNvSpPr/>
      </dsp:nvSpPr>
      <dsp:spPr>
        <a:xfrm>
          <a:off x="194766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1972054" y="1136261"/>
        <a:ext cx="1339091" cy="783943"/>
      </dsp:txXfrm>
    </dsp:sp>
    <dsp:sp modelId="{EE755645-8391-493D-8EBE-3793733EB03C}">
      <dsp:nvSpPr>
        <dsp:cNvPr id="0" name=""/>
        <dsp:cNvSpPr/>
      </dsp:nvSpPr>
      <dsp:spPr>
        <a:xfrm>
          <a:off x="3474323" y="1356136"/>
          <a:ext cx="294228" cy="344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74323" y="1424974"/>
        <a:ext cx="205960" cy="206516"/>
      </dsp:txXfrm>
    </dsp:sp>
    <dsp:sp modelId="{B1B5EC27-DBF3-40F5-B48D-809C5723B7B6}">
      <dsp:nvSpPr>
        <dsp:cNvPr id="0" name=""/>
        <dsp:cNvSpPr/>
      </dsp:nvSpPr>
      <dsp:spPr>
        <a:xfrm>
          <a:off x="3890684" y="1111871"/>
          <a:ext cx="1387871" cy="832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0</a:t>
          </a:r>
          <a:endParaRPr lang="ko-KR" altLang="en-US" sz="2800" kern="1200" dirty="0"/>
        </a:p>
      </dsp:txBody>
      <dsp:txXfrm>
        <a:off x="3915074" y="1136261"/>
        <a:ext cx="1339091" cy="783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581F6-8312-4297-A6C0-2FD817E4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E593A-7432-42BE-82EA-77397E91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B2D46-B03C-4D14-A96A-8B97AF12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F09A3-B006-4B9B-8989-7E6984D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4808D-DDBD-4C45-9F0E-58B107FD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3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E1D9-1A1E-4EB3-AEE3-8FB9E136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A7B287-A2AF-417E-B8EE-7FF76FB0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759EF-0CFB-4B28-8198-A23E023F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D64DC-0AEA-4317-BC6B-9E57E156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4B96E-FA6A-43D3-9B01-36A07E3A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3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A2CD26-B5E5-4241-B221-CBBA13AE7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4D5BE-2A9E-40CB-8911-AE7E7418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D347C-18D1-49F3-9A1F-2AEBDE7A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16F49-A052-4C24-999A-3A9B2D9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13AC5-A1AF-4381-8704-7044C82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6D06-6931-448D-B0A2-7BD3FF8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EB43-06C0-4DCE-B097-6328D7F7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75624-4E13-4921-B7F9-A3A38DC0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6B533-9AEF-49D4-8848-7F1003A3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597C2-7730-46B2-9374-3B937698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BC987-A592-4E27-9CA7-FF780963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94CB4-1116-4B19-B845-DF75BF64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9D3F5-E19D-465A-9702-EEB39000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C11AD-9F95-461D-8E86-9B1E5E12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5A021-403A-4B9D-8BE8-3294DB52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AE8B1-E36C-4D2C-9327-D2366872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0D093-4B08-493D-B40A-FF0205EBA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21CFC-3607-408F-BA6C-ACFC7807E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2F3AB-E5E3-482D-A06E-4448055F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D0ADC-4E78-4594-A14E-D7AD601D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FB170-5CC4-4775-83F9-5051F504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9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67171-5BD3-4332-B2C7-21E5F16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E063D-1833-499D-B698-B711090E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7DA85-CC4D-45C1-A3A5-9FEA9DED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D627D0-321F-4471-8597-17F79E47E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788DF3-5F13-48CF-8438-1F2A10216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2C97C-E239-473D-8087-E56B8F07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89021-C43A-405E-980C-DB2A92A9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E9CB8-1EE9-4492-8A5C-9464F95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D92A3-BA90-4089-A74D-1C807A3E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7C923F-1205-4245-9D5C-F30EDC0F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42F64-B363-465F-8E1F-25926B43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49398-C3F8-4021-BC3D-15E92C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4C96A-C286-4729-B368-E0D879E2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B442A-C9C1-43EF-BCBB-BE4288F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92D27-E13C-4436-AE31-B4D6A477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2D872-7C01-4F7A-A7BD-F1627DDB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581FF-2154-40D2-957B-D303DC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FA154-778F-44E5-8AE5-9231965E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A487C-F2E8-4829-8CC5-9A139B7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6B3C5-A2BF-491B-9164-7584E5AB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54869-B01E-44B0-B353-622DF5A3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B4CD-8CF4-4A35-841A-675EAF94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C28CD-8DD4-4178-A0A7-E17C3611E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B5B9E-2B4B-48FC-A25A-2C50347C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AA940-B2C7-457F-B122-63AAD74E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1490E-9624-43D6-A042-D5CA4BB4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31509-22D3-435C-8C2F-F45F137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1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BFBDD1-1D97-46FF-85E9-FC7AFF7E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019A6-814A-4C53-8E9B-2F487C73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623A5-1074-4516-A64A-73D2C9EC7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4FC6-179C-4F83-A91A-96277F775DF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04BB0-EF2B-4A14-8940-8175DF51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D0A8-B287-4E0A-B287-5D1C0004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6246-FD28-418D-9FDD-4F9DAB00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6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669A77-A9B5-4207-8571-6B36FA83D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413295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Tower of Hanoi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6141D-6C67-46DA-A2B6-D6F0F7716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4114458"/>
            <a:ext cx="6096000" cy="830134"/>
          </a:xfrm>
        </p:spPr>
        <p:txBody>
          <a:bodyPr anchor="t"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컴실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기말 프로젝트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20171273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심현우</a:t>
            </a:r>
          </a:p>
        </p:txBody>
      </p:sp>
    </p:spTree>
    <p:extLst>
      <p:ext uri="{BB962C8B-B14F-4D97-AF65-F5344CB8AC3E}">
        <p14:creationId xmlns:p14="http://schemas.microsoft.com/office/powerpoint/2010/main" val="367727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808B338-4362-43B2-AC4A-76C80E7BF21F}"/>
              </a:ext>
            </a:extLst>
          </p:cNvPr>
          <p:cNvSpPr txBox="1">
            <a:spLocks/>
          </p:cNvSpPr>
          <p:nvPr/>
        </p:nvSpPr>
        <p:spPr>
          <a:xfrm>
            <a:off x="1614161" y="1184418"/>
            <a:ext cx="8959893" cy="100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프로그램에서 </a:t>
            </a:r>
            <a:r>
              <a:rPr lang="en-US" altLang="ko-KR" sz="3600" b="1" dirty="0">
                <a:solidFill>
                  <a:srgbClr val="595959"/>
                </a:solidFill>
              </a:rPr>
              <a:t>Vector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FC6641A-FC8B-4726-9747-F78BC6B0F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911429"/>
              </p:ext>
            </p:extLst>
          </p:nvPr>
        </p:nvGraphicFramePr>
        <p:xfrm>
          <a:off x="1082654" y="278005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807BE7-D365-4A15-B42E-176E487BB83A}"/>
              </a:ext>
            </a:extLst>
          </p:cNvPr>
          <p:cNvSpPr txBox="1"/>
          <p:nvPr/>
        </p:nvSpPr>
        <p:spPr>
          <a:xfrm>
            <a:off x="6762708" y="2868566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Hanoi1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61685-C060-40BC-A975-21BB1CF44D85}"/>
              </a:ext>
            </a:extLst>
          </p:cNvPr>
          <p:cNvSpPr txBox="1"/>
          <p:nvPr/>
        </p:nvSpPr>
        <p:spPr>
          <a:xfrm>
            <a:off x="6762708" y="4009464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Hanoi2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0FE94-262A-4243-BDCF-96467FA4476B}"/>
              </a:ext>
            </a:extLst>
          </p:cNvPr>
          <p:cNvSpPr txBox="1"/>
          <p:nvPr/>
        </p:nvSpPr>
        <p:spPr>
          <a:xfrm>
            <a:off x="6762708" y="5150362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Hanoi3</a:t>
            </a:r>
            <a:endParaRPr lang="ko-KR" altLang="en-US" sz="2800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1B7ABA9E-A427-44A4-9751-B38688C73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930354"/>
              </p:ext>
            </p:extLst>
          </p:nvPr>
        </p:nvGraphicFramePr>
        <p:xfrm>
          <a:off x="1082654" y="164723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2A2FAEE3-70B5-42EB-A103-C52A76E3C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159847"/>
              </p:ext>
            </p:extLst>
          </p:nvPr>
        </p:nvGraphicFramePr>
        <p:xfrm>
          <a:off x="1082654" y="3883739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9895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8460E-F822-4CF5-8018-D357570DC0E0}"/>
              </a:ext>
            </a:extLst>
          </p:cNvPr>
          <p:cNvSpPr txBox="1">
            <a:spLocks/>
          </p:cNvSpPr>
          <p:nvPr/>
        </p:nvSpPr>
        <p:spPr>
          <a:xfrm>
            <a:off x="1614161" y="1184418"/>
            <a:ext cx="8959893" cy="100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프로그램에서 </a:t>
            </a:r>
            <a:r>
              <a:rPr lang="en-US" altLang="ko-KR" sz="3600" b="1" dirty="0">
                <a:solidFill>
                  <a:srgbClr val="595959"/>
                </a:solidFill>
              </a:rPr>
              <a:t>Vector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AB861624-41E5-4810-997F-A7D8AE682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339624"/>
              </p:ext>
            </p:extLst>
          </p:nvPr>
        </p:nvGraphicFramePr>
        <p:xfrm>
          <a:off x="1082654" y="278005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7CFF92-5C1B-482F-B091-61B26EB39A40}"/>
              </a:ext>
            </a:extLst>
          </p:cNvPr>
          <p:cNvSpPr txBox="1"/>
          <p:nvPr/>
        </p:nvSpPr>
        <p:spPr>
          <a:xfrm>
            <a:off x="6762708" y="2868566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Hanoi1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9B009-99EA-4466-B9CC-D14A549E541F}"/>
              </a:ext>
            </a:extLst>
          </p:cNvPr>
          <p:cNvSpPr txBox="1"/>
          <p:nvPr/>
        </p:nvSpPr>
        <p:spPr>
          <a:xfrm>
            <a:off x="6762708" y="4009464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Hanoi2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D0C13-F333-4DE3-B197-B4C1E3A0CA58}"/>
              </a:ext>
            </a:extLst>
          </p:cNvPr>
          <p:cNvSpPr txBox="1"/>
          <p:nvPr/>
        </p:nvSpPr>
        <p:spPr>
          <a:xfrm>
            <a:off x="6762708" y="5150362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Hanoi3</a:t>
            </a:r>
            <a:endParaRPr lang="ko-KR" altLang="en-US" sz="2800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18ED98B2-06C1-4275-B609-7B842039F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530904"/>
              </p:ext>
            </p:extLst>
          </p:nvPr>
        </p:nvGraphicFramePr>
        <p:xfrm>
          <a:off x="1082654" y="164723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CD5E739E-E093-45DD-A858-F2E5E4770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914712"/>
              </p:ext>
            </p:extLst>
          </p:nvPr>
        </p:nvGraphicFramePr>
        <p:xfrm>
          <a:off x="1082654" y="3883739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9845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C539827-4768-41E4-99C6-8825CEB8BB7F}"/>
              </a:ext>
            </a:extLst>
          </p:cNvPr>
          <p:cNvSpPr txBox="1">
            <a:spLocks/>
          </p:cNvSpPr>
          <p:nvPr/>
        </p:nvSpPr>
        <p:spPr>
          <a:xfrm>
            <a:off x="1614161" y="1184418"/>
            <a:ext cx="8959893" cy="100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프로그램에서 </a:t>
            </a:r>
            <a:r>
              <a:rPr lang="en-US" altLang="ko-KR" sz="3600" b="1" dirty="0">
                <a:solidFill>
                  <a:srgbClr val="595959"/>
                </a:solidFill>
              </a:rPr>
              <a:t>Vector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70136175-2652-4322-95CE-99B145B4D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826491"/>
              </p:ext>
            </p:extLst>
          </p:nvPr>
        </p:nvGraphicFramePr>
        <p:xfrm>
          <a:off x="1082654" y="278005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1C31D7-8304-406C-8E14-DA35D27DB740}"/>
              </a:ext>
            </a:extLst>
          </p:cNvPr>
          <p:cNvSpPr txBox="1"/>
          <p:nvPr/>
        </p:nvSpPr>
        <p:spPr>
          <a:xfrm>
            <a:off x="6762708" y="2868566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Hanoi1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FD472-6A9E-40DB-A1D1-140D50BB46F1}"/>
              </a:ext>
            </a:extLst>
          </p:cNvPr>
          <p:cNvSpPr txBox="1"/>
          <p:nvPr/>
        </p:nvSpPr>
        <p:spPr>
          <a:xfrm>
            <a:off x="6762708" y="4009464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Hanoi2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8D837-8356-4A3E-A361-1476F3512187}"/>
              </a:ext>
            </a:extLst>
          </p:cNvPr>
          <p:cNvSpPr txBox="1"/>
          <p:nvPr/>
        </p:nvSpPr>
        <p:spPr>
          <a:xfrm>
            <a:off x="6762708" y="5150362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Hanoi3</a:t>
            </a:r>
            <a:endParaRPr lang="ko-KR" altLang="en-US" sz="2800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7995BD62-9A50-4CDB-9815-B8CF71816E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743904"/>
              </p:ext>
            </p:extLst>
          </p:nvPr>
        </p:nvGraphicFramePr>
        <p:xfrm>
          <a:off x="1082654" y="164723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71A1F9BD-9009-4BA3-BCEF-5272B684C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953299"/>
              </p:ext>
            </p:extLst>
          </p:nvPr>
        </p:nvGraphicFramePr>
        <p:xfrm>
          <a:off x="1082654" y="3883739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3451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4B8B048-E10F-4558-B0B0-5BB6703FABF4}"/>
              </a:ext>
            </a:extLst>
          </p:cNvPr>
          <p:cNvSpPr txBox="1">
            <a:spLocks/>
          </p:cNvSpPr>
          <p:nvPr/>
        </p:nvSpPr>
        <p:spPr>
          <a:xfrm>
            <a:off x="1614161" y="1184418"/>
            <a:ext cx="8959893" cy="100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프로그램에서 </a:t>
            </a:r>
            <a:r>
              <a:rPr lang="en-US" altLang="ko-KR" sz="3600" b="1" dirty="0">
                <a:solidFill>
                  <a:srgbClr val="595959"/>
                </a:solidFill>
              </a:rPr>
              <a:t>Vector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A7B02A12-990A-42AF-9A12-3E272BFD7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659060"/>
              </p:ext>
            </p:extLst>
          </p:nvPr>
        </p:nvGraphicFramePr>
        <p:xfrm>
          <a:off x="1082654" y="278005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C2FEA9-6F50-4B48-91A2-11C606A5A29D}"/>
              </a:ext>
            </a:extLst>
          </p:cNvPr>
          <p:cNvSpPr txBox="1"/>
          <p:nvPr/>
        </p:nvSpPr>
        <p:spPr>
          <a:xfrm>
            <a:off x="6762708" y="2868566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Hanoi1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6ADFD-0EB3-4371-9A5E-C74DD42E2813}"/>
              </a:ext>
            </a:extLst>
          </p:cNvPr>
          <p:cNvSpPr txBox="1"/>
          <p:nvPr/>
        </p:nvSpPr>
        <p:spPr>
          <a:xfrm>
            <a:off x="6762708" y="4009464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Hanoi2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8062A-BD1D-4E75-9507-DBA76D62035A}"/>
              </a:ext>
            </a:extLst>
          </p:cNvPr>
          <p:cNvSpPr txBox="1"/>
          <p:nvPr/>
        </p:nvSpPr>
        <p:spPr>
          <a:xfrm>
            <a:off x="6762708" y="5150362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Hanoi3</a:t>
            </a:r>
            <a:endParaRPr lang="ko-KR" altLang="en-US" sz="2800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497E18CF-0832-4145-A2B1-3F330F4C2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1395"/>
              </p:ext>
            </p:extLst>
          </p:nvPr>
        </p:nvGraphicFramePr>
        <p:xfrm>
          <a:off x="1082654" y="164723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2955A428-2B4C-41C3-B719-2BAE6D6B4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318054"/>
              </p:ext>
            </p:extLst>
          </p:nvPr>
        </p:nvGraphicFramePr>
        <p:xfrm>
          <a:off x="1082654" y="3883739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170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4C23CE-6591-4E93-8680-89EDE15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>
                <a:solidFill>
                  <a:srgbClr val="595959"/>
                </a:solidFill>
              </a:rPr>
              <a:t>감사합니다</a:t>
            </a:r>
            <a:r>
              <a:rPr lang="en-US" altLang="ko-KR" sz="3200" dirty="0">
                <a:solidFill>
                  <a:srgbClr val="595959"/>
                </a:solidFill>
              </a:rPr>
              <a:t>.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62476-E733-47DD-82A2-4DA2741B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9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CAADA2-14BE-41D0-AAB5-63CE7058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AB8356-CBDE-4DFD-A0D1-05042859B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7434727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C02101-A358-4503-9755-19E25B531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64" y="685798"/>
            <a:ext cx="60743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F3B455-556F-48DE-8356-331B00ACD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4729" y="-1"/>
            <a:ext cx="4757271" cy="6857999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하노이의 탑 (개념 이해하기) | 알고리즘 | Khan Academy">
            <a:extLst>
              <a:ext uri="{FF2B5EF4-FFF2-40B4-BE49-F238E27FC236}">
                <a16:creationId xmlns:a16="http://schemas.microsoft.com/office/drawing/2014/main" id="{0B2536D4-C544-4820-B323-8DD63172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0" y="2181223"/>
            <a:ext cx="5657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1B65BA-9BFE-4CE9-9F33-68AD6BBAAD33}"/>
              </a:ext>
            </a:extLst>
          </p:cNvPr>
          <p:cNvSpPr txBox="1"/>
          <p:nvPr/>
        </p:nvSpPr>
        <p:spPr>
          <a:xfrm>
            <a:off x="7654834" y="1075860"/>
            <a:ext cx="419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-</a:t>
            </a:r>
            <a:r>
              <a:rPr lang="ko-KR" altLang="en-US" sz="2800" b="1" dirty="0">
                <a:latin typeface="+mj-lt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AE37A-DE3E-4A4D-AB75-4FBDD31F802A}"/>
              </a:ext>
            </a:extLst>
          </p:cNvPr>
          <p:cNvSpPr txBox="1"/>
          <p:nvPr/>
        </p:nvSpPr>
        <p:spPr>
          <a:xfrm>
            <a:off x="7654834" y="2389574"/>
            <a:ext cx="4119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Tower of Hanoi </a:t>
            </a:r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Tower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Hanoi </a:t>
            </a:r>
            <a:r>
              <a:rPr lang="ko-KR" altLang="en-US" dirty="0"/>
              <a:t>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Tower</a:t>
            </a:r>
            <a:r>
              <a:rPr lang="ko-KR" altLang="en-US" dirty="0"/>
              <a:t> </a:t>
            </a:r>
            <a:r>
              <a:rPr lang="en-US" altLang="ko-KR" dirty="0"/>
              <a:t>of Hanoi</a:t>
            </a:r>
            <a:r>
              <a:rPr lang="ko-KR" altLang="en-US" dirty="0"/>
              <a:t>와 프로그래밍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Openframeworks</a:t>
            </a:r>
            <a:r>
              <a:rPr lang="ko-KR" altLang="en-US" dirty="0"/>
              <a:t>에서의 구성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프로그램 구동</a:t>
            </a:r>
            <a:r>
              <a:rPr lang="en-US" altLang="ko-KR" dirty="0"/>
              <a:t> </a:t>
            </a:r>
            <a:r>
              <a:rPr lang="ko-KR" altLang="en-US" dirty="0"/>
              <a:t>및 코드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Stack</a:t>
            </a:r>
            <a:r>
              <a:rPr lang="ko-KR" altLang="en-US" dirty="0"/>
              <a:t>과 </a:t>
            </a:r>
            <a:r>
              <a:rPr lang="en-US" altLang="ko-KR" dirty="0"/>
              <a:t>Vector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36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110EFD-8342-48AC-B259-B970CB4D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하노이탑 소개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하노이탑 알고리즘">
            <a:extLst>
              <a:ext uri="{FF2B5EF4-FFF2-40B4-BE49-F238E27FC236}">
                <a16:creationId xmlns:a16="http://schemas.microsoft.com/office/drawing/2014/main" id="{44F8E620-C165-484F-87BB-D1BF0CB6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70" y="2668726"/>
            <a:ext cx="4446630" cy="33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D77AC-7D60-407D-A8F5-58933BC02CE9}"/>
              </a:ext>
            </a:extLst>
          </p:cNvPr>
          <p:cNvSpPr txBox="1"/>
          <p:nvPr/>
        </p:nvSpPr>
        <p:spPr>
          <a:xfrm>
            <a:off x="6096000" y="3068490"/>
            <a:ext cx="50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한번에 한 개의 원판을 움직일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BEB83-BD90-4888-B380-48D24D62764F}"/>
              </a:ext>
            </a:extLst>
          </p:cNvPr>
          <p:cNvSpPr txBox="1"/>
          <p:nvPr/>
        </p:nvSpPr>
        <p:spPr>
          <a:xfrm>
            <a:off x="6094108" y="4123622"/>
            <a:ext cx="434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작은 원판 위에 큰 원판이 올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BB68A-BEEB-4DF2-81BA-C392BE69C0E5}"/>
              </a:ext>
            </a:extLst>
          </p:cNvPr>
          <p:cNvSpPr txBox="1"/>
          <p:nvPr/>
        </p:nvSpPr>
        <p:spPr>
          <a:xfrm>
            <a:off x="6094108" y="5178754"/>
            <a:ext cx="42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최소한의 움직임으로 옮기기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1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B483F9-EC9A-4FB2-B94F-21A7D3D2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하노이탑 해결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재귀 (3) - 하노이 탑 (Tower of Hanoi)">
            <a:extLst>
              <a:ext uri="{FF2B5EF4-FFF2-40B4-BE49-F238E27FC236}">
                <a16:creationId xmlns:a16="http://schemas.microsoft.com/office/drawing/2014/main" id="{2FBF78DD-B207-4279-808A-80BA1871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6" y="2658533"/>
            <a:ext cx="2122116" cy="337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76C90-4098-449A-A4F3-499E2DBB1CC1}"/>
              </a:ext>
            </a:extLst>
          </p:cNvPr>
          <p:cNvSpPr txBox="1"/>
          <p:nvPr/>
        </p:nvSpPr>
        <p:spPr>
          <a:xfrm>
            <a:off x="5098399" y="3130176"/>
            <a:ext cx="565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N</a:t>
            </a:r>
            <a:r>
              <a:rPr lang="ko-KR" altLang="en-US" dirty="0"/>
              <a:t>개로의 확장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N-1</a:t>
            </a:r>
            <a:r>
              <a:rPr lang="ko-KR" altLang="en-US" dirty="0"/>
              <a:t>개의 타워를 옮긴 후</a:t>
            </a:r>
            <a:r>
              <a:rPr lang="en-US" altLang="ko-KR" dirty="0"/>
              <a:t>, </a:t>
            </a:r>
            <a:r>
              <a:rPr lang="ko-KR" altLang="en-US" dirty="0"/>
              <a:t>남은 하나 옮기고 마무리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점화식</a:t>
            </a:r>
            <a:r>
              <a:rPr lang="en-US" altLang="ko-KR" dirty="0"/>
              <a:t>  :  “a</a:t>
            </a:r>
            <a:r>
              <a:rPr lang="en-US" altLang="ko-KR" baseline="-25000" dirty="0"/>
              <a:t>n+1</a:t>
            </a:r>
            <a:r>
              <a:rPr lang="en-US" altLang="ko-KR" dirty="0"/>
              <a:t>=2a</a:t>
            </a:r>
            <a:r>
              <a:rPr lang="en-US" altLang="ko-KR" baseline="-25000" dirty="0"/>
              <a:t>n</a:t>
            </a:r>
            <a:r>
              <a:rPr lang="en-US" altLang="ko-KR" dirty="0"/>
              <a:t>+1”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E2BB7-918D-4BCA-B12E-5BDC2181BBA0}"/>
              </a:ext>
            </a:extLst>
          </p:cNvPr>
          <p:cNvSpPr txBox="1"/>
          <p:nvPr/>
        </p:nvSpPr>
        <p:spPr>
          <a:xfrm>
            <a:off x="6977999" y="5152881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총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횟수 </a:t>
            </a:r>
            <a:r>
              <a:rPr lang="en-US" altLang="ko-KR" dirty="0">
                <a:solidFill>
                  <a:srgbClr val="FF0000"/>
                </a:solidFill>
              </a:rPr>
              <a:t>= 2</a:t>
            </a:r>
            <a:r>
              <a:rPr lang="en-US" altLang="ko-KR" baseline="30000" dirty="0">
                <a:solidFill>
                  <a:srgbClr val="FF0000"/>
                </a:solidFill>
              </a:rPr>
              <a:t>n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660709-3FA5-4521-9219-4E5873B2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하노이탑 프로그래밍</a:t>
            </a:r>
            <a:r>
              <a:rPr lang="en-US" altLang="ko-KR" sz="3600" b="1" dirty="0">
                <a:solidFill>
                  <a:srgbClr val="595959"/>
                </a:solidFill>
              </a:rPr>
              <a:t>(</a:t>
            </a:r>
            <a:r>
              <a:rPr lang="ko-KR" altLang="en-US" sz="3600" b="1" dirty="0">
                <a:solidFill>
                  <a:srgbClr val="595959"/>
                </a:solidFill>
              </a:rPr>
              <a:t>재귀</a:t>
            </a:r>
            <a:r>
              <a:rPr lang="en-US" altLang="ko-KR" sz="3600" b="1" dirty="0">
                <a:solidFill>
                  <a:srgbClr val="595959"/>
                </a:solidFill>
              </a:rPr>
              <a:t>)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F81D-6042-4129-A0F0-EA331119861F}"/>
              </a:ext>
            </a:extLst>
          </p:cNvPr>
          <p:cNvSpPr txBox="1"/>
          <p:nvPr/>
        </p:nvSpPr>
        <p:spPr>
          <a:xfrm>
            <a:off x="1117600" y="2775466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점화식을 이용한 재귀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D6D72-633B-491A-A9C3-1C78C43280AE}"/>
              </a:ext>
            </a:extLst>
          </p:cNvPr>
          <p:cNvSpPr txBox="1"/>
          <p:nvPr/>
        </p:nvSpPr>
        <p:spPr>
          <a:xfrm>
            <a:off x="1243521" y="5378168"/>
            <a:ext cx="2193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Movefunc</a:t>
            </a:r>
            <a:r>
              <a:rPr lang="en-US" altLang="ko-KR" dirty="0"/>
              <a:t>(int N, …)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2F86E-478C-4792-9D07-76EB8E19EDDA}"/>
              </a:ext>
            </a:extLst>
          </p:cNvPr>
          <p:cNvSpPr txBox="1"/>
          <p:nvPr/>
        </p:nvSpPr>
        <p:spPr>
          <a:xfrm>
            <a:off x="9172014" y="5378168"/>
            <a:ext cx="717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30022-7256-4C29-88BF-6508A7B66462}"/>
              </a:ext>
            </a:extLst>
          </p:cNvPr>
          <p:cNvSpPr txBox="1"/>
          <p:nvPr/>
        </p:nvSpPr>
        <p:spPr>
          <a:xfrm>
            <a:off x="2831561" y="4639475"/>
            <a:ext cx="2383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Movefunc</a:t>
            </a:r>
            <a:r>
              <a:rPr lang="en-US" altLang="ko-KR" dirty="0"/>
              <a:t>(int N-1, …)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17D9E-F9D1-48DD-B642-2ABDD70AF23B}"/>
              </a:ext>
            </a:extLst>
          </p:cNvPr>
          <p:cNvSpPr txBox="1"/>
          <p:nvPr/>
        </p:nvSpPr>
        <p:spPr>
          <a:xfrm>
            <a:off x="4453467" y="3888999"/>
            <a:ext cx="2383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Movefunc</a:t>
            </a:r>
            <a:r>
              <a:rPr lang="en-US" altLang="ko-KR" dirty="0"/>
              <a:t>(int N-2, …)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9D4F89-0815-4686-82AE-C1663D510C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37467" y="5562834"/>
            <a:ext cx="573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A481517-05B6-400C-AF65-9EAAA677C45F}"/>
              </a:ext>
            </a:extLst>
          </p:cNvPr>
          <p:cNvCxnSpPr>
            <a:cxnSpLocks/>
            <a:stCxn id="5" idx="0"/>
            <a:endCxn id="14" idx="1"/>
          </p:cNvCxnSpPr>
          <p:nvPr/>
        </p:nvCxnSpPr>
        <p:spPr>
          <a:xfrm rot="5400000" flipH="1" flipV="1">
            <a:off x="2309014" y="4855622"/>
            <a:ext cx="554027" cy="491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5A78A8F-148E-4F56-8F85-A58363FF6F7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215467" y="4824141"/>
            <a:ext cx="682016" cy="738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C694DEC-4F70-47A8-96E1-BD7EE993C463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rot="5400000" flipH="1" flipV="1">
            <a:off x="3955585" y="4141594"/>
            <a:ext cx="565810" cy="429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A9D349F-5E5B-4971-88BD-19449082813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837373" y="4073665"/>
            <a:ext cx="725252" cy="1489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FF4080-6EBF-4AA9-ABC1-4017B7C480B9}"/>
              </a:ext>
            </a:extLst>
          </p:cNvPr>
          <p:cNvSpPr txBox="1"/>
          <p:nvPr/>
        </p:nvSpPr>
        <p:spPr>
          <a:xfrm>
            <a:off x="6949286" y="3383962"/>
            <a:ext cx="50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59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B5D08D-546F-4EBD-BDBB-DF84B044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600" b="1" dirty="0">
                <a:solidFill>
                  <a:srgbClr val="595959"/>
                </a:solidFill>
              </a:rPr>
              <a:t>Of</a:t>
            </a:r>
            <a:r>
              <a:rPr lang="ko-KR" altLang="en-US" sz="3600" b="1" dirty="0">
                <a:solidFill>
                  <a:srgbClr val="595959"/>
                </a:solidFill>
              </a:rPr>
              <a:t>에서의 구성</a:t>
            </a:r>
            <a:r>
              <a:rPr lang="en-US" altLang="ko-KR" sz="3600" b="1" dirty="0">
                <a:solidFill>
                  <a:srgbClr val="595959"/>
                </a:solidFill>
              </a:rPr>
              <a:t>, </a:t>
            </a:r>
            <a:r>
              <a:rPr lang="ko-KR" altLang="en-US" sz="3600" b="1" dirty="0">
                <a:solidFill>
                  <a:srgbClr val="595959"/>
                </a:solidFill>
              </a:rPr>
              <a:t>목표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14635-5C7C-43EE-8B76-59FED176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54" y="2712228"/>
            <a:ext cx="3944487" cy="30756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D13424-3508-48EA-A356-90A05955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720" y="3349926"/>
            <a:ext cx="3543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69933-7F2B-4344-849D-39841374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>
                <a:solidFill>
                  <a:srgbClr val="595959"/>
                </a:solidFill>
              </a:rPr>
              <a:t>프로그램 구동 및 설명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596F8-88FC-4A9A-8986-D6D02430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8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9694D6-1FA1-4944-A91A-E71CABF8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600" b="1" dirty="0">
                <a:solidFill>
                  <a:srgbClr val="595959"/>
                </a:solidFill>
              </a:rPr>
              <a:t>Stack</a:t>
            </a:r>
            <a:r>
              <a:rPr lang="ko-KR" altLang="en-US" sz="3600" b="1" dirty="0">
                <a:solidFill>
                  <a:srgbClr val="595959"/>
                </a:solidFill>
              </a:rPr>
              <a:t>과 </a:t>
            </a:r>
            <a:r>
              <a:rPr lang="en-US" altLang="ko-KR" sz="3600" b="1" dirty="0">
                <a:solidFill>
                  <a:srgbClr val="595959"/>
                </a:solidFill>
              </a:rPr>
              <a:t>Vector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알고리즘/C++] 스택">
            <a:extLst>
              <a:ext uri="{FF2B5EF4-FFF2-40B4-BE49-F238E27FC236}">
                <a16:creationId xmlns:a16="http://schemas.microsoft.com/office/drawing/2014/main" id="{A8BA028B-0920-4861-9377-DE490511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31" y="2658610"/>
            <a:ext cx="5454390" cy="322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bout STL : C++ STL 프로그래밍(4)-벡터 - 한빛출판네트워크">
            <a:extLst>
              <a:ext uri="{FF2B5EF4-FFF2-40B4-BE49-F238E27FC236}">
                <a16:creationId xmlns:a16="http://schemas.microsoft.com/office/drawing/2014/main" id="{CE57FD99-AE72-4B91-A7D8-4B74E937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19" y="3577594"/>
            <a:ext cx="44005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6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CF9581-738F-4B48-9CD1-A494F859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600" b="1" dirty="0">
                <a:solidFill>
                  <a:srgbClr val="595959"/>
                </a:solidFill>
              </a:rPr>
              <a:t>프로그램에서 </a:t>
            </a:r>
            <a:r>
              <a:rPr lang="en-US" altLang="ko-KR" sz="3600" b="1" dirty="0">
                <a:solidFill>
                  <a:srgbClr val="595959"/>
                </a:solidFill>
              </a:rPr>
              <a:t>Vector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AF9A9A1-0A94-4EB6-9CB8-210DAA753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214922"/>
              </p:ext>
            </p:extLst>
          </p:nvPr>
        </p:nvGraphicFramePr>
        <p:xfrm>
          <a:off x="1082654" y="278005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67E24-29B1-4C78-9658-F4B07642242A}"/>
              </a:ext>
            </a:extLst>
          </p:cNvPr>
          <p:cNvSpPr txBox="1"/>
          <p:nvPr/>
        </p:nvSpPr>
        <p:spPr>
          <a:xfrm>
            <a:off x="6762708" y="2868566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Hanoi1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3CEC4-CA72-43DA-AFC6-98C36705FA78}"/>
              </a:ext>
            </a:extLst>
          </p:cNvPr>
          <p:cNvSpPr txBox="1"/>
          <p:nvPr/>
        </p:nvSpPr>
        <p:spPr>
          <a:xfrm>
            <a:off x="6762708" y="4009464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Hanoi2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25B33-C002-497C-89B0-227A20DDA457}"/>
              </a:ext>
            </a:extLst>
          </p:cNvPr>
          <p:cNvSpPr txBox="1"/>
          <p:nvPr/>
        </p:nvSpPr>
        <p:spPr>
          <a:xfrm>
            <a:off x="6762708" y="5150362"/>
            <a:ext cx="346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Hanoi3</a:t>
            </a:r>
            <a:endParaRPr lang="ko-KR" altLang="en-US" sz="2800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4CEBACBF-5A6C-4E64-886F-5D42B435D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910108"/>
              </p:ext>
            </p:extLst>
          </p:nvPr>
        </p:nvGraphicFramePr>
        <p:xfrm>
          <a:off x="1082654" y="1647235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0BCE242D-6004-4C69-9FDC-96CFCDF07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15549"/>
              </p:ext>
            </p:extLst>
          </p:nvPr>
        </p:nvGraphicFramePr>
        <p:xfrm>
          <a:off x="1082654" y="3908173"/>
          <a:ext cx="5283200" cy="305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9163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242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Tower of Hanoi</vt:lpstr>
      <vt:lpstr>PowerPoint 프레젠테이션</vt:lpstr>
      <vt:lpstr>하노이탑 소개</vt:lpstr>
      <vt:lpstr>하노이탑 해결</vt:lpstr>
      <vt:lpstr>하노이탑 프로그래밍(재귀)</vt:lpstr>
      <vt:lpstr>Of에서의 구성, 목표</vt:lpstr>
      <vt:lpstr>프로그램 구동 및 설명</vt:lpstr>
      <vt:lpstr>Stack과 Vector</vt:lpstr>
      <vt:lpstr>프로그램에서 Vector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hwbest403@gmail.com</dc:creator>
  <cp:lastModifiedBy>hwbest403@gmail.com</cp:lastModifiedBy>
  <cp:revision>1</cp:revision>
  <dcterms:created xsi:type="dcterms:W3CDTF">2021-06-21T08:28:50Z</dcterms:created>
  <dcterms:modified xsi:type="dcterms:W3CDTF">2021-06-21T10:03:21Z</dcterms:modified>
</cp:coreProperties>
</file>