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275" r:id="rId5"/>
    <p:sldId id="276" r:id="rId6"/>
    <p:sldId id="277" r:id="rId7"/>
    <p:sldId id="279" r:id="rId8"/>
    <p:sldId id="278" r:id="rId9"/>
    <p:sldId id="280" r:id="rId10"/>
  </p:sldIdLst>
  <p:sldSz cx="12192000" cy="6858000"/>
  <p:notesSz cx="6858000" cy="9144000"/>
  <p:defaultTextStyle>
    <a:defPPr>
      <a:defRPr lang="zh-CN"/>
    </a:defPPr>
    <a:lvl1pPr marL="0" algn="l" defTabSz="914400" rtl="0">
      <a:defRPr sz="1800">
        <a:solidFill>
          <a:schemeClr val="tx1"/>
        </a:solidFill>
        <a:latin typeface="+mn-lt"/>
        <a:ea typeface="+mn-ea"/>
        <a:cs typeface="+mn-cs"/>
      </a:defRPr>
    </a:lvl1pPr>
    <a:lvl2pPr marL="457200" algn="l" defTabSz="914400" rtl="0">
      <a:defRPr sz="1800">
        <a:solidFill>
          <a:schemeClr val="tx1"/>
        </a:solidFill>
        <a:latin typeface="+mn-lt"/>
        <a:ea typeface="+mn-ea"/>
        <a:cs typeface="+mn-cs"/>
      </a:defRPr>
    </a:lvl2pPr>
    <a:lvl3pPr marL="914400" algn="l" defTabSz="914400" rtl="0">
      <a:defRPr sz="1800">
        <a:solidFill>
          <a:schemeClr val="tx1"/>
        </a:solidFill>
        <a:latin typeface="+mn-lt"/>
        <a:ea typeface="+mn-ea"/>
        <a:cs typeface="+mn-cs"/>
      </a:defRPr>
    </a:lvl3pPr>
    <a:lvl4pPr marL="1371600" algn="l" defTabSz="914400" rtl="0">
      <a:defRPr sz="1800">
        <a:solidFill>
          <a:schemeClr val="tx1"/>
        </a:solidFill>
        <a:latin typeface="+mn-lt"/>
        <a:ea typeface="+mn-ea"/>
        <a:cs typeface="+mn-cs"/>
      </a:defRPr>
    </a:lvl4pPr>
    <a:lvl5pPr marL="1828800" algn="l" defTabSz="914400" rtl="0">
      <a:defRPr sz="1800">
        <a:solidFill>
          <a:schemeClr val="tx1"/>
        </a:solidFill>
        <a:latin typeface="+mn-lt"/>
        <a:ea typeface="+mn-ea"/>
        <a:cs typeface="+mn-cs"/>
      </a:defRPr>
    </a:lvl5pPr>
    <a:lvl6pPr marL="2286000" algn="l" defTabSz="914400" rtl="0">
      <a:defRPr sz="1800">
        <a:solidFill>
          <a:schemeClr val="tx1"/>
        </a:solidFill>
        <a:latin typeface="+mn-lt"/>
        <a:ea typeface="+mn-ea"/>
        <a:cs typeface="+mn-cs"/>
      </a:defRPr>
    </a:lvl6pPr>
    <a:lvl7pPr marL="2743200" algn="l" defTabSz="914400" rtl="0">
      <a:defRPr sz="1800">
        <a:solidFill>
          <a:schemeClr val="tx1"/>
        </a:solidFill>
        <a:latin typeface="+mn-lt"/>
        <a:ea typeface="+mn-ea"/>
        <a:cs typeface="+mn-cs"/>
      </a:defRPr>
    </a:lvl7pPr>
    <a:lvl8pPr marL="3200400" algn="l" defTabSz="914400" rtl="0">
      <a:defRPr sz="1800">
        <a:solidFill>
          <a:schemeClr val="tx1"/>
        </a:solidFill>
        <a:latin typeface="+mn-lt"/>
        <a:ea typeface="+mn-ea"/>
        <a:cs typeface="+mn-cs"/>
      </a:defRPr>
    </a:lvl8pPr>
    <a:lvl9pPr marL="3657600" algn="l" defTabSz="914400" rtl="0">
      <a:defRPr sz="18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4" d="100"/>
          <a:sy n="104" d="100"/>
        </p:scale>
        <p:origin x="904" y="192"/>
      </p:cViewPr>
      <p:guideLst>
        <p:guide pos="3840"/>
        <p:guide orient="horz" pos="2168"/>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1601510731" name="页眉占位符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zh-CN"/>
          </a:p>
        </p:txBody>
      </p:sp>
      <p:sp>
        <p:nvSpPr>
          <p:cNvPr id="1107389268" name="日期占位符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D2A48B96-639E-45A3-A0BA-2464DFDB1FAA}" type="datetimeFigureOut">
              <a:rPr lang="zh-CN" altLang="en-US"/>
            </a:fld>
            <a:endParaRPr lang="zh-CN"/>
          </a:p>
        </p:txBody>
      </p:sp>
      <p:sp>
        <p:nvSpPr>
          <p:cNvPr id="638991885" name="幻灯片图像占位符 3"/>
          <p:cNvSpPr>
            <a:spLocks noGrp="1" noRot="1" noChangeAspec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zh-CN"/>
          </a:p>
        </p:txBody>
      </p:sp>
      <p:sp>
        <p:nvSpPr>
          <p:cNvPr id="800102190" name="备注占位符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zh-CN"/>
              <a:t>单击此处编辑母版文本样式</a:t>
            </a:r>
            <a:endParaRPr lang="zh-CN"/>
          </a:p>
          <a:p>
            <a:pPr lvl="1">
              <a:defRPr/>
            </a:pPr>
            <a:r>
              <a:rPr lang="zh-CN"/>
              <a:t>第二级</a:t>
            </a:r>
            <a:endParaRPr lang="zh-CN"/>
          </a:p>
          <a:p>
            <a:pPr lvl="2">
              <a:defRPr/>
            </a:pPr>
            <a:r>
              <a:rPr lang="zh-CN"/>
              <a:t>第三级</a:t>
            </a:r>
            <a:endParaRPr lang="zh-CN"/>
          </a:p>
          <a:p>
            <a:pPr lvl="3">
              <a:defRPr/>
            </a:pPr>
            <a:r>
              <a:rPr lang="zh-CN"/>
              <a:t>第四级</a:t>
            </a:r>
            <a:endParaRPr lang="zh-CN"/>
          </a:p>
          <a:p>
            <a:pPr lvl="4">
              <a:defRPr/>
            </a:pPr>
            <a:r>
              <a:rPr lang="zh-CN"/>
              <a:t>第五级</a:t>
            </a:r>
            <a:endParaRPr lang="zh-CN"/>
          </a:p>
        </p:txBody>
      </p:sp>
      <p:sp>
        <p:nvSpPr>
          <p:cNvPr id="972135789" name="页脚占位符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zh-CN"/>
          </a:p>
        </p:txBody>
      </p:sp>
      <p:sp>
        <p:nvSpPr>
          <p:cNvPr id="1993147841" name="灯片编号占位符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A6837353-30EB-4A48-80EB-173D804AEFBD}" type="slidenum">
              <a:rPr lang="zh-CN"/>
            </a:fld>
            <a:endParaRPr lang="zh-CN"/>
          </a:p>
        </p:txBody>
      </p:sp>
    </p:spTree>
  </p:cSld>
  <p:clrMap bg1="lt1" tx1="dk1" bg2="lt2" tx2="dk2" accent1="accent1" accent2="accent2" accent3="accent3" accent4="accent4" accent5="accent5" accent6="accent6" hlink="hlink" folHlink="folHlink"/>
  <p:notesStyle>
    <a:lvl1pPr marL="0" algn="l" defTabSz="914400" rtl="0">
      <a:defRPr sz="1200">
        <a:solidFill>
          <a:schemeClr val="tx1"/>
        </a:solidFill>
        <a:latin typeface="+mn-lt"/>
        <a:ea typeface="+mn-ea"/>
        <a:cs typeface="+mn-cs"/>
      </a:defRPr>
    </a:lvl1pPr>
    <a:lvl2pPr marL="457200" algn="l" defTabSz="914400" rtl="0">
      <a:defRPr sz="1200">
        <a:solidFill>
          <a:schemeClr val="tx1"/>
        </a:solidFill>
        <a:latin typeface="+mn-lt"/>
        <a:ea typeface="+mn-ea"/>
        <a:cs typeface="+mn-cs"/>
      </a:defRPr>
    </a:lvl2pPr>
    <a:lvl3pPr marL="914400" algn="l" defTabSz="914400" rtl="0">
      <a:defRPr sz="1200">
        <a:solidFill>
          <a:schemeClr val="tx1"/>
        </a:solidFill>
        <a:latin typeface="+mn-lt"/>
        <a:ea typeface="+mn-ea"/>
        <a:cs typeface="+mn-cs"/>
      </a:defRPr>
    </a:lvl3pPr>
    <a:lvl4pPr marL="1371600" algn="l" defTabSz="914400" rtl="0">
      <a:defRPr sz="1200">
        <a:solidFill>
          <a:schemeClr val="tx1"/>
        </a:solidFill>
        <a:latin typeface="+mn-lt"/>
        <a:ea typeface="+mn-ea"/>
        <a:cs typeface="+mn-cs"/>
      </a:defRPr>
    </a:lvl4pPr>
    <a:lvl5pPr marL="1828800" algn="l" defTabSz="914400" rtl="0">
      <a:defRPr sz="1200">
        <a:solidFill>
          <a:schemeClr val="tx1"/>
        </a:solidFill>
        <a:latin typeface="+mn-lt"/>
        <a:ea typeface="+mn-ea"/>
        <a:cs typeface="+mn-cs"/>
      </a:defRPr>
    </a:lvl5pPr>
    <a:lvl6pPr marL="2286000" algn="l" defTabSz="914400" rtl="0">
      <a:defRPr sz="1200">
        <a:solidFill>
          <a:schemeClr val="tx1"/>
        </a:solidFill>
        <a:latin typeface="+mn-lt"/>
        <a:ea typeface="+mn-ea"/>
        <a:cs typeface="+mn-cs"/>
      </a:defRPr>
    </a:lvl6pPr>
    <a:lvl7pPr marL="2743200" algn="l" defTabSz="914400" rtl="0">
      <a:defRPr sz="1200">
        <a:solidFill>
          <a:schemeClr val="tx1"/>
        </a:solidFill>
        <a:latin typeface="+mn-lt"/>
        <a:ea typeface="+mn-ea"/>
        <a:cs typeface="+mn-cs"/>
      </a:defRPr>
    </a:lvl7pPr>
    <a:lvl8pPr marL="3200400" algn="l" defTabSz="914400" rtl="0">
      <a:defRPr sz="1200">
        <a:solidFill>
          <a:schemeClr val="tx1"/>
        </a:solidFill>
        <a:latin typeface="+mn-lt"/>
        <a:ea typeface="+mn-ea"/>
        <a:cs typeface="+mn-cs"/>
      </a:defRPr>
    </a:lvl8pPr>
    <a:lvl9pPr marL="3657600" algn="l" defTabSz="914400" rtl="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p>
        </p:txBody>
      </p:sp>
      <p:sp>
        <p:nvSpPr>
          <p:cNvPr id="4" name="Slide Number Placeholder 3"/>
          <p:cNvSpPr>
            <a:spLocks noGrp="1"/>
          </p:cNvSpPr>
          <p:nvPr>
            <p:ph type="sldNum" sz="quarter" idx="10"/>
          </p:nvPr>
        </p:nvSpPr>
        <p:spPr bwMode="auto"/>
        <p:txBody>
          <a:bodyPr/>
          <a:lstStyle/>
          <a:p>
            <a:pPr>
              <a:defRPr/>
            </a:pPr>
            <a:fld id="{49E87F3B-A109-69A9-AA3E-C44CB48771A1}" type="slidenum">
              <a:rPr/>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PhAnim="0" userDrawn="1">
  <p:cSld name="标题和内容">
    <p:bg>
      <p:bgPr>
        <a:solidFill>
          <a:schemeClr val="bg1"/>
        </a:solidFill>
        <a:effectLst/>
      </p:bgPr>
    </p:bg>
    <p:spTree>
      <p:nvGrpSpPr>
        <p:cNvPr id="1" name=""/>
        <p:cNvGrpSpPr/>
        <p:nvPr/>
      </p:nvGrpSpPr>
      <p:grpSpPr bwMode="auto">
        <a:xfrm>
          <a:off x="0" y="0"/>
          <a:ext cx="0" cy="0"/>
          <a:chOff x="0" y="0"/>
          <a:chExt cx="0" cy="0"/>
        </a:xfrm>
      </p:grpSpPr>
      <p:pic>
        <p:nvPicPr>
          <p:cNvPr id="1070124101" name="图片 7" descr="logo-04"/>
          <p:cNvPicPr>
            <a:picLocks noChangeAspect="1"/>
          </p:cNvPicPr>
          <p:nvPr userDrawn="1"/>
        </p:nvPicPr>
        <p:blipFill>
          <a:blip r:embed="rId2"/>
          <a:srcRect r="39086"/>
          <a:stretch>
            <a:fillRect/>
          </a:stretch>
        </p:blipFill>
        <p:spPr bwMode="auto">
          <a:xfrm>
            <a:off x="-268605" y="-464820"/>
            <a:ext cx="2005965" cy="2175510"/>
          </a:xfrm>
          <a:prstGeom prst="rect">
            <a:avLst/>
          </a:prstGeom>
        </p:spPr>
      </p:pic>
      <p:grpSp>
        <p:nvGrpSpPr>
          <p:cNvPr id="754881940" name="组合 4"/>
          <p:cNvGrpSpPr/>
          <p:nvPr userDrawn="1"/>
        </p:nvGrpSpPr>
        <p:grpSpPr bwMode="auto">
          <a:xfrm>
            <a:off x="-6350" y="5576887"/>
            <a:ext cx="12192000" cy="1281113"/>
            <a:chOff x="-6350" y="3575050"/>
            <a:chExt cx="12192000" cy="1281113"/>
          </a:xfrm>
          <a:gradFill>
            <a:gsLst>
              <a:gs pos="0">
                <a:srgbClr val="BD934E">
                  <a:alpha val="0"/>
                </a:srgbClr>
              </a:gs>
              <a:gs pos="100000">
                <a:srgbClr val="BD934E">
                  <a:alpha val="50000"/>
                </a:srgbClr>
              </a:gs>
            </a:gsLst>
            <a:lin ang="5400000" scaled="0"/>
          </a:gradFill>
        </p:grpSpPr>
        <p:grpSp>
          <p:nvGrpSpPr>
            <p:cNvPr id="6" name="Group 205"/>
            <p:cNvGrpSpPr/>
            <p:nvPr userDrawn="1"/>
          </p:nvGrpSpPr>
          <p:grpSpPr bwMode="auto">
            <a:xfrm>
              <a:off x="4810125" y="4400550"/>
              <a:ext cx="4105275" cy="433388"/>
              <a:chOff x="3030" y="2772"/>
              <a:chExt cx="2586" cy="273"/>
            </a:xfrm>
            <a:grpFill/>
          </p:grpSpPr>
          <p:sp>
            <p:nvSpPr>
              <p:cNvPr id="110" name="Line 5"/>
              <p:cNvSpPr>
                <a:spLocks noChangeShapeType="1"/>
              </p:cNvSpPr>
              <p:nvPr userDrawn="1"/>
            </p:nvSpPr>
            <p:spPr bwMode="auto">
              <a:xfrm>
                <a:off x="5616" y="2860"/>
                <a:ext cx="0" cy="0"/>
              </a:xfrm>
              <a:prstGeom prst="line">
                <a:avLst/>
              </a:prstGeom>
              <a:grpFill/>
              <a:ln w="12700" cap="rnd">
                <a:solidFill>
                  <a:srgbClr val="BF9C50"/>
                </a:solidFill>
                <a:prstDash val="solid"/>
                <a:round/>
              </a:ln>
            </p:spPr>
            <p:txBody>
              <a:bodyPr vert="horz" wrap="square" lIns="91440" tIns="45720" rIns="91440" bIns="45720" numCol="1" anchor="t" anchorCtr="0" compatLnSpc="1"/>
              <a:lstStyle/>
              <a:p>
                <a:pPr>
                  <a:defRPr/>
                </a:pPr>
                <a:endParaRPr lang="zh-CN"/>
              </a:p>
            </p:txBody>
          </p:sp>
          <p:sp>
            <p:nvSpPr>
              <p:cNvPr id="111" name="Freeform 6"/>
              <p:cNvSpPr/>
              <p:nvPr userDrawn="1"/>
            </p:nvSpPr>
            <p:spPr bwMode="auto">
              <a:xfrm>
                <a:off x="3657" y="2794"/>
                <a:ext cx="39" cy="9"/>
              </a:xfrm>
              <a:custGeom>
                <a:avLst/>
                <a:gdLst>
                  <a:gd name="T0" fmla="*/ 8 w 9"/>
                  <a:gd name="T1" fmla="*/ 2 h 2"/>
                  <a:gd name="T2" fmla="*/ 1 w 9"/>
                  <a:gd name="T3" fmla="*/ 2 h 2"/>
                  <a:gd name="T4" fmla="*/ 0 w 9"/>
                  <a:gd name="T5" fmla="*/ 1 h 2"/>
                  <a:gd name="T6" fmla="*/ 1 w 9"/>
                  <a:gd name="T7" fmla="*/ 0 h 2"/>
                  <a:gd name="T8" fmla="*/ 8 w 9"/>
                  <a:gd name="T9" fmla="*/ 0 h 2"/>
                  <a:gd name="T10" fmla="*/ 9 w 9"/>
                  <a:gd name="T11" fmla="*/ 1 h 2"/>
                  <a:gd name="T12" fmla="*/ 8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extrusionOk="0">
                    <a:moveTo>
                      <a:pt x="8" y="2"/>
                    </a:moveTo>
                    <a:cubicBezTo>
                      <a:pt x="1" y="2"/>
                      <a:pt x="1" y="2"/>
                      <a:pt x="1" y="2"/>
                    </a:cubicBezTo>
                    <a:cubicBezTo>
                      <a:pt x="0" y="2"/>
                      <a:pt x="0" y="1"/>
                      <a:pt x="0" y="1"/>
                    </a:cubicBezTo>
                    <a:cubicBezTo>
                      <a:pt x="0" y="0"/>
                      <a:pt x="0" y="0"/>
                      <a:pt x="1" y="0"/>
                    </a:cubicBezTo>
                    <a:cubicBezTo>
                      <a:pt x="8" y="0"/>
                      <a:pt x="8" y="0"/>
                      <a:pt x="8" y="0"/>
                    </a:cubicBezTo>
                    <a:cubicBezTo>
                      <a:pt x="8" y="0"/>
                      <a:pt x="9" y="0"/>
                      <a:pt x="9" y="1"/>
                    </a:cubicBezTo>
                    <a:cubicBezTo>
                      <a:pt x="9" y="1"/>
                      <a:pt x="8" y="2"/>
                      <a:pt x="8" y="2"/>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112" name="Freeform 7"/>
              <p:cNvSpPr/>
              <p:nvPr userDrawn="1"/>
            </p:nvSpPr>
            <p:spPr bwMode="auto">
              <a:xfrm>
                <a:off x="3030"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13" name="Freeform 8"/>
              <p:cNvSpPr/>
              <p:nvPr userDrawn="1"/>
            </p:nvSpPr>
            <p:spPr bwMode="auto">
              <a:xfrm>
                <a:off x="3048"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14" name="Freeform 9"/>
              <p:cNvSpPr/>
              <p:nvPr userDrawn="1"/>
            </p:nvSpPr>
            <p:spPr bwMode="auto">
              <a:xfrm>
                <a:off x="3061"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15" name="Freeform 10"/>
              <p:cNvSpPr/>
              <p:nvPr userDrawn="1"/>
            </p:nvSpPr>
            <p:spPr bwMode="auto">
              <a:xfrm>
                <a:off x="3074"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16" name="Freeform 11"/>
              <p:cNvSpPr/>
              <p:nvPr userDrawn="1"/>
            </p:nvSpPr>
            <p:spPr bwMode="auto">
              <a:xfrm>
                <a:off x="3087"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17" name="Freeform 12"/>
              <p:cNvSpPr/>
              <p:nvPr userDrawn="1"/>
            </p:nvSpPr>
            <p:spPr bwMode="auto">
              <a:xfrm>
                <a:off x="3100"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18" name="Freeform 13"/>
              <p:cNvSpPr/>
              <p:nvPr userDrawn="1"/>
            </p:nvSpPr>
            <p:spPr bwMode="auto">
              <a:xfrm>
                <a:off x="3113"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19" name="Freeform 14"/>
              <p:cNvSpPr/>
              <p:nvPr userDrawn="1"/>
            </p:nvSpPr>
            <p:spPr bwMode="auto">
              <a:xfrm>
                <a:off x="3126"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20" name="Freeform 15"/>
              <p:cNvSpPr/>
              <p:nvPr userDrawn="1"/>
            </p:nvSpPr>
            <p:spPr bwMode="auto">
              <a:xfrm>
                <a:off x="3143"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21" name="Freeform 16"/>
              <p:cNvSpPr/>
              <p:nvPr userDrawn="1"/>
            </p:nvSpPr>
            <p:spPr bwMode="auto">
              <a:xfrm>
                <a:off x="3156"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22" name="Freeform 17"/>
              <p:cNvSpPr/>
              <p:nvPr userDrawn="1"/>
            </p:nvSpPr>
            <p:spPr bwMode="auto">
              <a:xfrm>
                <a:off x="3170"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23" name="Freeform 18"/>
              <p:cNvSpPr/>
              <p:nvPr userDrawn="1"/>
            </p:nvSpPr>
            <p:spPr bwMode="auto">
              <a:xfrm>
                <a:off x="3183"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24" name="Freeform 19"/>
              <p:cNvSpPr/>
              <p:nvPr userDrawn="1"/>
            </p:nvSpPr>
            <p:spPr bwMode="auto">
              <a:xfrm>
                <a:off x="3196"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25" name="Freeform 20"/>
              <p:cNvSpPr/>
              <p:nvPr userDrawn="1"/>
            </p:nvSpPr>
            <p:spPr bwMode="auto">
              <a:xfrm>
                <a:off x="3209"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26" name="Freeform 21"/>
              <p:cNvSpPr/>
              <p:nvPr userDrawn="1"/>
            </p:nvSpPr>
            <p:spPr bwMode="auto">
              <a:xfrm>
                <a:off x="3222"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27" name="Freeform 22"/>
              <p:cNvSpPr/>
              <p:nvPr userDrawn="1"/>
            </p:nvSpPr>
            <p:spPr bwMode="auto">
              <a:xfrm>
                <a:off x="3235"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28" name="Freeform 23"/>
              <p:cNvSpPr/>
              <p:nvPr userDrawn="1"/>
            </p:nvSpPr>
            <p:spPr bwMode="auto">
              <a:xfrm>
                <a:off x="3252"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29" name="Freeform 24"/>
              <p:cNvSpPr/>
              <p:nvPr userDrawn="1"/>
            </p:nvSpPr>
            <p:spPr bwMode="auto">
              <a:xfrm>
                <a:off x="3265"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30" name="Freeform 25"/>
              <p:cNvSpPr/>
              <p:nvPr userDrawn="1"/>
            </p:nvSpPr>
            <p:spPr bwMode="auto">
              <a:xfrm>
                <a:off x="3278"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31" name="Freeform 26"/>
              <p:cNvSpPr/>
              <p:nvPr userDrawn="1"/>
            </p:nvSpPr>
            <p:spPr bwMode="auto">
              <a:xfrm>
                <a:off x="3290"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32" name="Freeform 27"/>
              <p:cNvSpPr/>
              <p:nvPr userDrawn="1"/>
            </p:nvSpPr>
            <p:spPr bwMode="auto">
              <a:xfrm>
                <a:off x="3304"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33" name="Freeform 28"/>
              <p:cNvSpPr/>
              <p:nvPr userDrawn="1"/>
            </p:nvSpPr>
            <p:spPr bwMode="auto">
              <a:xfrm>
                <a:off x="3318"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34" name="Freeform 29"/>
              <p:cNvSpPr/>
              <p:nvPr userDrawn="1"/>
            </p:nvSpPr>
            <p:spPr bwMode="auto">
              <a:xfrm>
                <a:off x="3331"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35" name="Freeform 30"/>
              <p:cNvSpPr/>
              <p:nvPr userDrawn="1"/>
            </p:nvSpPr>
            <p:spPr bwMode="auto">
              <a:xfrm>
                <a:off x="3348"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36" name="Freeform 31"/>
              <p:cNvSpPr/>
              <p:nvPr userDrawn="1"/>
            </p:nvSpPr>
            <p:spPr bwMode="auto">
              <a:xfrm>
                <a:off x="3361"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37" name="Freeform 32"/>
              <p:cNvSpPr/>
              <p:nvPr userDrawn="1"/>
            </p:nvSpPr>
            <p:spPr bwMode="auto">
              <a:xfrm>
                <a:off x="3374"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38" name="Freeform 33"/>
              <p:cNvSpPr/>
              <p:nvPr userDrawn="1"/>
            </p:nvSpPr>
            <p:spPr bwMode="auto">
              <a:xfrm>
                <a:off x="3387"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39" name="Freeform 34"/>
              <p:cNvSpPr/>
              <p:nvPr userDrawn="1"/>
            </p:nvSpPr>
            <p:spPr bwMode="auto">
              <a:xfrm>
                <a:off x="3400"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40" name="Freeform 35"/>
              <p:cNvSpPr/>
              <p:nvPr userDrawn="1"/>
            </p:nvSpPr>
            <p:spPr bwMode="auto">
              <a:xfrm>
                <a:off x="3413"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41" name="Freeform 36"/>
              <p:cNvSpPr/>
              <p:nvPr userDrawn="1"/>
            </p:nvSpPr>
            <p:spPr bwMode="auto">
              <a:xfrm>
                <a:off x="3426"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42" name="Freeform 37"/>
              <p:cNvSpPr/>
              <p:nvPr userDrawn="1"/>
            </p:nvSpPr>
            <p:spPr bwMode="auto">
              <a:xfrm>
                <a:off x="3444"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43" name="Freeform 38"/>
              <p:cNvSpPr/>
              <p:nvPr userDrawn="1"/>
            </p:nvSpPr>
            <p:spPr bwMode="auto">
              <a:xfrm>
                <a:off x="3457"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44" name="Freeform 39"/>
              <p:cNvSpPr/>
              <p:nvPr userDrawn="1"/>
            </p:nvSpPr>
            <p:spPr bwMode="auto">
              <a:xfrm>
                <a:off x="3470"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45" name="Freeform 40"/>
              <p:cNvSpPr/>
              <p:nvPr userDrawn="1"/>
            </p:nvSpPr>
            <p:spPr bwMode="auto">
              <a:xfrm>
                <a:off x="3483"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46" name="Freeform 41"/>
              <p:cNvSpPr/>
              <p:nvPr userDrawn="1"/>
            </p:nvSpPr>
            <p:spPr bwMode="auto">
              <a:xfrm>
                <a:off x="3496"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47" name="Freeform 42"/>
              <p:cNvSpPr/>
              <p:nvPr userDrawn="1"/>
            </p:nvSpPr>
            <p:spPr bwMode="auto">
              <a:xfrm>
                <a:off x="3509"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48" name="Freeform 43"/>
              <p:cNvSpPr/>
              <p:nvPr userDrawn="1"/>
            </p:nvSpPr>
            <p:spPr bwMode="auto">
              <a:xfrm>
                <a:off x="3522"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49" name="Freeform 44"/>
              <p:cNvSpPr/>
              <p:nvPr userDrawn="1"/>
            </p:nvSpPr>
            <p:spPr bwMode="auto">
              <a:xfrm>
                <a:off x="3535"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50" name="Freeform 45"/>
              <p:cNvSpPr/>
              <p:nvPr userDrawn="1"/>
            </p:nvSpPr>
            <p:spPr bwMode="auto">
              <a:xfrm>
                <a:off x="3553"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51" name="Freeform 46"/>
              <p:cNvSpPr/>
              <p:nvPr userDrawn="1"/>
            </p:nvSpPr>
            <p:spPr bwMode="auto">
              <a:xfrm>
                <a:off x="3566"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52" name="Freeform 47"/>
              <p:cNvSpPr/>
              <p:nvPr userDrawn="1"/>
            </p:nvSpPr>
            <p:spPr bwMode="auto">
              <a:xfrm>
                <a:off x="3579"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53" name="Freeform 48"/>
              <p:cNvSpPr/>
              <p:nvPr userDrawn="1"/>
            </p:nvSpPr>
            <p:spPr bwMode="auto">
              <a:xfrm>
                <a:off x="3592"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54" name="Freeform 49"/>
              <p:cNvSpPr/>
              <p:nvPr userDrawn="1"/>
            </p:nvSpPr>
            <p:spPr bwMode="auto">
              <a:xfrm>
                <a:off x="3605"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55" name="Freeform 50"/>
              <p:cNvSpPr/>
              <p:nvPr userDrawn="1"/>
            </p:nvSpPr>
            <p:spPr bwMode="auto">
              <a:xfrm>
                <a:off x="3618"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56" name="Freeform 51"/>
              <p:cNvSpPr/>
              <p:nvPr userDrawn="1"/>
            </p:nvSpPr>
            <p:spPr bwMode="auto">
              <a:xfrm>
                <a:off x="3631"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57" name="Freeform 52"/>
              <p:cNvSpPr/>
              <p:nvPr userDrawn="1"/>
            </p:nvSpPr>
            <p:spPr bwMode="auto">
              <a:xfrm>
                <a:off x="3648"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58" name="Freeform 53"/>
              <p:cNvSpPr/>
              <p:nvPr userDrawn="1"/>
            </p:nvSpPr>
            <p:spPr bwMode="auto">
              <a:xfrm>
                <a:off x="3661"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59" name="Freeform 54"/>
              <p:cNvSpPr/>
              <p:nvPr userDrawn="1"/>
            </p:nvSpPr>
            <p:spPr bwMode="auto">
              <a:xfrm>
                <a:off x="3675"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60" name="Freeform 55"/>
              <p:cNvSpPr/>
              <p:nvPr userDrawn="1"/>
            </p:nvSpPr>
            <p:spPr bwMode="auto">
              <a:xfrm>
                <a:off x="3688"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61" name="Freeform 56"/>
              <p:cNvSpPr/>
              <p:nvPr userDrawn="1"/>
            </p:nvSpPr>
            <p:spPr bwMode="auto">
              <a:xfrm>
                <a:off x="3701"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62" name="Freeform 57"/>
              <p:cNvSpPr/>
              <p:nvPr userDrawn="1"/>
            </p:nvSpPr>
            <p:spPr bwMode="auto">
              <a:xfrm>
                <a:off x="3714"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63" name="Freeform 58"/>
              <p:cNvSpPr/>
              <p:nvPr userDrawn="1"/>
            </p:nvSpPr>
            <p:spPr bwMode="auto">
              <a:xfrm>
                <a:off x="3727"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64" name="Freeform 59"/>
              <p:cNvSpPr/>
              <p:nvPr userDrawn="1"/>
            </p:nvSpPr>
            <p:spPr bwMode="auto">
              <a:xfrm>
                <a:off x="3727"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65" name="Freeform 60"/>
              <p:cNvSpPr/>
              <p:nvPr userDrawn="1"/>
            </p:nvSpPr>
            <p:spPr bwMode="auto">
              <a:xfrm>
                <a:off x="3931"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66" name="Freeform 61"/>
              <p:cNvSpPr/>
              <p:nvPr userDrawn="1"/>
            </p:nvSpPr>
            <p:spPr bwMode="auto">
              <a:xfrm>
                <a:off x="3944"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67" name="Freeform 62"/>
              <p:cNvSpPr/>
              <p:nvPr userDrawn="1"/>
            </p:nvSpPr>
            <p:spPr bwMode="auto">
              <a:xfrm>
                <a:off x="3958"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68" name="Freeform 63"/>
              <p:cNvSpPr/>
              <p:nvPr userDrawn="1"/>
            </p:nvSpPr>
            <p:spPr bwMode="auto">
              <a:xfrm>
                <a:off x="3975"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69" name="Freeform 64"/>
              <p:cNvSpPr/>
              <p:nvPr userDrawn="1"/>
            </p:nvSpPr>
            <p:spPr bwMode="auto">
              <a:xfrm>
                <a:off x="3988"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70" name="Freeform 65"/>
              <p:cNvSpPr/>
              <p:nvPr userDrawn="1"/>
            </p:nvSpPr>
            <p:spPr bwMode="auto">
              <a:xfrm>
                <a:off x="4001"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71" name="Freeform 66"/>
              <p:cNvSpPr/>
              <p:nvPr userDrawn="1"/>
            </p:nvSpPr>
            <p:spPr bwMode="auto">
              <a:xfrm>
                <a:off x="4014"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72" name="Freeform 67"/>
              <p:cNvSpPr/>
              <p:nvPr userDrawn="1"/>
            </p:nvSpPr>
            <p:spPr bwMode="auto">
              <a:xfrm>
                <a:off x="4027"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73" name="Freeform 68"/>
              <p:cNvSpPr/>
              <p:nvPr userDrawn="1"/>
            </p:nvSpPr>
            <p:spPr bwMode="auto">
              <a:xfrm>
                <a:off x="4040"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74" name="Freeform 69"/>
              <p:cNvSpPr/>
              <p:nvPr userDrawn="1"/>
            </p:nvSpPr>
            <p:spPr bwMode="auto">
              <a:xfrm>
                <a:off x="4052"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75" name="Freeform 70"/>
              <p:cNvSpPr/>
              <p:nvPr userDrawn="1"/>
            </p:nvSpPr>
            <p:spPr bwMode="auto">
              <a:xfrm>
                <a:off x="4066"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76" name="Freeform 71"/>
              <p:cNvSpPr/>
              <p:nvPr userDrawn="1"/>
            </p:nvSpPr>
            <p:spPr bwMode="auto">
              <a:xfrm>
                <a:off x="4079"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77" name="Freeform 72"/>
              <p:cNvSpPr/>
              <p:nvPr userDrawn="1"/>
            </p:nvSpPr>
            <p:spPr bwMode="auto">
              <a:xfrm>
                <a:off x="4093"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78" name="Freeform 73"/>
              <p:cNvSpPr/>
              <p:nvPr userDrawn="1"/>
            </p:nvSpPr>
            <p:spPr bwMode="auto">
              <a:xfrm>
                <a:off x="4110"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79" name="Freeform 74"/>
              <p:cNvSpPr/>
              <p:nvPr userDrawn="1"/>
            </p:nvSpPr>
            <p:spPr bwMode="auto">
              <a:xfrm>
                <a:off x="4123"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80" name="Freeform 75"/>
              <p:cNvSpPr/>
              <p:nvPr userDrawn="1"/>
            </p:nvSpPr>
            <p:spPr bwMode="auto">
              <a:xfrm>
                <a:off x="4136"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81" name="Freeform 76"/>
              <p:cNvSpPr/>
              <p:nvPr userDrawn="1"/>
            </p:nvSpPr>
            <p:spPr bwMode="auto">
              <a:xfrm>
                <a:off x="4149"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82" name="Freeform 77"/>
              <p:cNvSpPr/>
              <p:nvPr userDrawn="1"/>
            </p:nvSpPr>
            <p:spPr bwMode="auto">
              <a:xfrm>
                <a:off x="4162"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83" name="Freeform 78"/>
              <p:cNvSpPr/>
              <p:nvPr userDrawn="1"/>
            </p:nvSpPr>
            <p:spPr bwMode="auto">
              <a:xfrm>
                <a:off x="4175"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84" name="Freeform 79"/>
              <p:cNvSpPr/>
              <p:nvPr userDrawn="1"/>
            </p:nvSpPr>
            <p:spPr bwMode="auto">
              <a:xfrm>
                <a:off x="4188"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85" name="Freeform 80"/>
              <p:cNvSpPr/>
              <p:nvPr userDrawn="1"/>
            </p:nvSpPr>
            <p:spPr bwMode="auto">
              <a:xfrm>
                <a:off x="4201"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86" name="Freeform 81"/>
              <p:cNvSpPr/>
              <p:nvPr userDrawn="1"/>
            </p:nvSpPr>
            <p:spPr bwMode="auto">
              <a:xfrm>
                <a:off x="4214"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87" name="Freeform 82"/>
              <p:cNvSpPr/>
              <p:nvPr userDrawn="1"/>
            </p:nvSpPr>
            <p:spPr bwMode="auto">
              <a:xfrm>
                <a:off x="4232"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88" name="Freeform 83"/>
              <p:cNvSpPr/>
              <p:nvPr userDrawn="1"/>
            </p:nvSpPr>
            <p:spPr bwMode="auto">
              <a:xfrm>
                <a:off x="4245"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89" name="Freeform 84"/>
              <p:cNvSpPr/>
              <p:nvPr userDrawn="1"/>
            </p:nvSpPr>
            <p:spPr bwMode="auto">
              <a:xfrm>
                <a:off x="4258"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90" name="Freeform 85"/>
              <p:cNvSpPr/>
              <p:nvPr userDrawn="1"/>
            </p:nvSpPr>
            <p:spPr bwMode="auto">
              <a:xfrm>
                <a:off x="4271"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91" name="Freeform 86"/>
              <p:cNvSpPr/>
              <p:nvPr userDrawn="1"/>
            </p:nvSpPr>
            <p:spPr bwMode="auto">
              <a:xfrm>
                <a:off x="4284"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92" name="Freeform 87"/>
              <p:cNvSpPr/>
              <p:nvPr userDrawn="1"/>
            </p:nvSpPr>
            <p:spPr bwMode="auto">
              <a:xfrm>
                <a:off x="4297"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93" name="Freeform 88"/>
              <p:cNvSpPr/>
              <p:nvPr userDrawn="1"/>
            </p:nvSpPr>
            <p:spPr bwMode="auto">
              <a:xfrm>
                <a:off x="4310"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94" name="Freeform 89"/>
              <p:cNvSpPr/>
              <p:nvPr userDrawn="1"/>
            </p:nvSpPr>
            <p:spPr bwMode="auto">
              <a:xfrm>
                <a:off x="4323"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95" name="Freeform 90"/>
              <p:cNvSpPr/>
              <p:nvPr userDrawn="1"/>
            </p:nvSpPr>
            <p:spPr bwMode="auto">
              <a:xfrm>
                <a:off x="4336"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96" name="Freeform 91"/>
              <p:cNvSpPr/>
              <p:nvPr userDrawn="1"/>
            </p:nvSpPr>
            <p:spPr bwMode="auto">
              <a:xfrm>
                <a:off x="4349"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97" name="Freeform 92"/>
              <p:cNvSpPr/>
              <p:nvPr userDrawn="1"/>
            </p:nvSpPr>
            <p:spPr bwMode="auto">
              <a:xfrm>
                <a:off x="4367"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98" name="Freeform 93"/>
              <p:cNvSpPr/>
              <p:nvPr userDrawn="1"/>
            </p:nvSpPr>
            <p:spPr bwMode="auto">
              <a:xfrm>
                <a:off x="4380"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99" name="Freeform 94"/>
              <p:cNvSpPr/>
              <p:nvPr userDrawn="1"/>
            </p:nvSpPr>
            <p:spPr bwMode="auto">
              <a:xfrm>
                <a:off x="4393"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00" name="Freeform 95"/>
              <p:cNvSpPr/>
              <p:nvPr userDrawn="1"/>
            </p:nvSpPr>
            <p:spPr bwMode="auto">
              <a:xfrm>
                <a:off x="4406"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01" name="Freeform 96"/>
              <p:cNvSpPr/>
              <p:nvPr userDrawn="1"/>
            </p:nvSpPr>
            <p:spPr bwMode="auto">
              <a:xfrm>
                <a:off x="4419"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02" name="Freeform 97"/>
              <p:cNvSpPr/>
              <p:nvPr userDrawn="1"/>
            </p:nvSpPr>
            <p:spPr bwMode="auto">
              <a:xfrm>
                <a:off x="4432"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03" name="Freeform 98"/>
              <p:cNvSpPr/>
              <p:nvPr userDrawn="1"/>
            </p:nvSpPr>
            <p:spPr bwMode="auto">
              <a:xfrm>
                <a:off x="4445"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04" name="Freeform 99"/>
              <p:cNvSpPr/>
              <p:nvPr userDrawn="1"/>
            </p:nvSpPr>
            <p:spPr bwMode="auto">
              <a:xfrm>
                <a:off x="4458"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05" name="Freeform 100"/>
              <p:cNvSpPr/>
              <p:nvPr userDrawn="1"/>
            </p:nvSpPr>
            <p:spPr bwMode="auto">
              <a:xfrm>
                <a:off x="4471"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06" name="Freeform 101"/>
              <p:cNvSpPr/>
              <p:nvPr userDrawn="1"/>
            </p:nvSpPr>
            <p:spPr bwMode="auto">
              <a:xfrm>
                <a:off x="4489"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07" name="Freeform 102"/>
              <p:cNvSpPr/>
              <p:nvPr userDrawn="1"/>
            </p:nvSpPr>
            <p:spPr bwMode="auto">
              <a:xfrm>
                <a:off x="4502"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08" name="Freeform 103"/>
              <p:cNvSpPr/>
              <p:nvPr userDrawn="1"/>
            </p:nvSpPr>
            <p:spPr bwMode="auto">
              <a:xfrm>
                <a:off x="4515"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09" name="Freeform 104"/>
              <p:cNvSpPr/>
              <p:nvPr userDrawn="1"/>
            </p:nvSpPr>
            <p:spPr bwMode="auto">
              <a:xfrm>
                <a:off x="4528"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10" name="Freeform 105"/>
              <p:cNvSpPr/>
              <p:nvPr userDrawn="1"/>
            </p:nvSpPr>
            <p:spPr bwMode="auto">
              <a:xfrm>
                <a:off x="4541"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11" name="Freeform 106"/>
              <p:cNvSpPr/>
              <p:nvPr userDrawn="1"/>
            </p:nvSpPr>
            <p:spPr bwMode="auto">
              <a:xfrm>
                <a:off x="4554"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12" name="Freeform 107"/>
              <p:cNvSpPr/>
              <p:nvPr userDrawn="1"/>
            </p:nvSpPr>
            <p:spPr bwMode="auto">
              <a:xfrm>
                <a:off x="4567"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13" name="Freeform 108"/>
              <p:cNvSpPr/>
              <p:nvPr userDrawn="1"/>
            </p:nvSpPr>
            <p:spPr bwMode="auto">
              <a:xfrm>
                <a:off x="4579"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14" name="Freeform 109"/>
              <p:cNvSpPr/>
              <p:nvPr userDrawn="1"/>
            </p:nvSpPr>
            <p:spPr bwMode="auto">
              <a:xfrm>
                <a:off x="4593"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15" name="Freeform 110"/>
              <p:cNvSpPr/>
              <p:nvPr userDrawn="1"/>
            </p:nvSpPr>
            <p:spPr bwMode="auto">
              <a:xfrm>
                <a:off x="4611"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16" name="Freeform 111"/>
              <p:cNvSpPr/>
              <p:nvPr userDrawn="1"/>
            </p:nvSpPr>
            <p:spPr bwMode="auto">
              <a:xfrm>
                <a:off x="4624"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17" name="Freeform 112"/>
              <p:cNvSpPr/>
              <p:nvPr userDrawn="1"/>
            </p:nvSpPr>
            <p:spPr bwMode="auto">
              <a:xfrm>
                <a:off x="4624" y="3045"/>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18" name="Freeform 113"/>
              <p:cNvSpPr/>
              <p:nvPr userDrawn="1"/>
            </p:nvSpPr>
            <p:spPr bwMode="auto">
              <a:xfrm>
                <a:off x="3042"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19" name="Freeform 114"/>
              <p:cNvSpPr/>
              <p:nvPr userDrawn="1"/>
            </p:nvSpPr>
            <p:spPr bwMode="auto">
              <a:xfrm>
                <a:off x="3056"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20" name="Freeform 115"/>
              <p:cNvSpPr/>
              <p:nvPr userDrawn="1"/>
            </p:nvSpPr>
            <p:spPr bwMode="auto">
              <a:xfrm>
                <a:off x="3069"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21" name="Freeform 116"/>
              <p:cNvSpPr/>
              <p:nvPr userDrawn="1"/>
            </p:nvSpPr>
            <p:spPr bwMode="auto">
              <a:xfrm>
                <a:off x="3082"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22" name="Freeform 117"/>
              <p:cNvSpPr/>
              <p:nvPr userDrawn="1"/>
            </p:nvSpPr>
            <p:spPr bwMode="auto">
              <a:xfrm>
                <a:off x="3095"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23" name="Freeform 118"/>
              <p:cNvSpPr/>
              <p:nvPr userDrawn="1"/>
            </p:nvSpPr>
            <p:spPr bwMode="auto">
              <a:xfrm>
                <a:off x="3109"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24" name="Freeform 119"/>
              <p:cNvSpPr/>
              <p:nvPr userDrawn="1"/>
            </p:nvSpPr>
            <p:spPr bwMode="auto">
              <a:xfrm>
                <a:off x="3122"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25" name="Freeform 120"/>
              <p:cNvSpPr/>
              <p:nvPr userDrawn="1"/>
            </p:nvSpPr>
            <p:spPr bwMode="auto">
              <a:xfrm>
                <a:off x="3139"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26" name="Freeform 121"/>
              <p:cNvSpPr/>
              <p:nvPr userDrawn="1"/>
            </p:nvSpPr>
            <p:spPr bwMode="auto">
              <a:xfrm>
                <a:off x="3152"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27" name="Freeform 122"/>
              <p:cNvSpPr/>
              <p:nvPr userDrawn="1"/>
            </p:nvSpPr>
            <p:spPr bwMode="auto">
              <a:xfrm>
                <a:off x="3165"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28" name="Freeform 123"/>
              <p:cNvSpPr/>
              <p:nvPr userDrawn="1"/>
            </p:nvSpPr>
            <p:spPr bwMode="auto">
              <a:xfrm>
                <a:off x="3178"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29" name="Freeform 124"/>
              <p:cNvSpPr/>
              <p:nvPr userDrawn="1"/>
            </p:nvSpPr>
            <p:spPr bwMode="auto">
              <a:xfrm>
                <a:off x="3191"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30" name="Freeform 125"/>
              <p:cNvSpPr/>
              <p:nvPr userDrawn="1"/>
            </p:nvSpPr>
            <p:spPr bwMode="auto">
              <a:xfrm>
                <a:off x="3204"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31" name="Freeform 126"/>
              <p:cNvSpPr/>
              <p:nvPr userDrawn="1"/>
            </p:nvSpPr>
            <p:spPr bwMode="auto">
              <a:xfrm>
                <a:off x="3217"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32" name="Freeform 127"/>
              <p:cNvSpPr/>
              <p:nvPr userDrawn="1"/>
            </p:nvSpPr>
            <p:spPr bwMode="auto">
              <a:xfrm>
                <a:off x="3230"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33" name="Freeform 128"/>
              <p:cNvSpPr/>
              <p:nvPr userDrawn="1"/>
            </p:nvSpPr>
            <p:spPr bwMode="auto">
              <a:xfrm>
                <a:off x="3244"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34" name="Freeform 129"/>
              <p:cNvSpPr/>
              <p:nvPr userDrawn="1"/>
            </p:nvSpPr>
            <p:spPr bwMode="auto">
              <a:xfrm>
                <a:off x="3257"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35" name="Freeform 130"/>
              <p:cNvSpPr/>
              <p:nvPr userDrawn="1"/>
            </p:nvSpPr>
            <p:spPr bwMode="auto">
              <a:xfrm>
                <a:off x="3270"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36" name="Freeform 131"/>
              <p:cNvSpPr/>
              <p:nvPr userDrawn="1"/>
            </p:nvSpPr>
            <p:spPr bwMode="auto">
              <a:xfrm>
                <a:off x="3283"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37" name="Freeform 132"/>
              <p:cNvSpPr/>
              <p:nvPr userDrawn="1"/>
            </p:nvSpPr>
            <p:spPr bwMode="auto">
              <a:xfrm>
                <a:off x="3296"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38" name="Freeform 133"/>
              <p:cNvSpPr/>
              <p:nvPr userDrawn="1"/>
            </p:nvSpPr>
            <p:spPr bwMode="auto">
              <a:xfrm>
                <a:off x="3309"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39" name="Freeform 134"/>
              <p:cNvSpPr/>
              <p:nvPr userDrawn="1"/>
            </p:nvSpPr>
            <p:spPr bwMode="auto">
              <a:xfrm>
                <a:off x="3326"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40" name="Freeform 135"/>
              <p:cNvSpPr/>
              <p:nvPr userDrawn="1"/>
            </p:nvSpPr>
            <p:spPr bwMode="auto">
              <a:xfrm>
                <a:off x="3339"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41" name="Freeform 136"/>
              <p:cNvSpPr/>
              <p:nvPr userDrawn="1"/>
            </p:nvSpPr>
            <p:spPr bwMode="auto">
              <a:xfrm>
                <a:off x="3352"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42" name="Freeform 137"/>
              <p:cNvSpPr/>
              <p:nvPr userDrawn="1"/>
            </p:nvSpPr>
            <p:spPr bwMode="auto">
              <a:xfrm>
                <a:off x="3365"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43" name="Freeform 138"/>
              <p:cNvSpPr/>
              <p:nvPr userDrawn="1"/>
            </p:nvSpPr>
            <p:spPr bwMode="auto">
              <a:xfrm>
                <a:off x="3378"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44" name="Freeform 139"/>
              <p:cNvSpPr/>
              <p:nvPr userDrawn="1"/>
            </p:nvSpPr>
            <p:spPr bwMode="auto">
              <a:xfrm>
                <a:off x="3392"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45" name="Freeform 140"/>
              <p:cNvSpPr/>
              <p:nvPr userDrawn="1"/>
            </p:nvSpPr>
            <p:spPr bwMode="auto">
              <a:xfrm>
                <a:off x="3405"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46" name="Freeform 141"/>
              <p:cNvSpPr/>
              <p:nvPr userDrawn="1"/>
            </p:nvSpPr>
            <p:spPr bwMode="auto">
              <a:xfrm>
                <a:off x="3418"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47" name="Freeform 142"/>
              <p:cNvSpPr/>
              <p:nvPr userDrawn="1"/>
            </p:nvSpPr>
            <p:spPr bwMode="auto">
              <a:xfrm>
                <a:off x="3431"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48" name="Freeform 143"/>
              <p:cNvSpPr/>
              <p:nvPr userDrawn="1"/>
            </p:nvSpPr>
            <p:spPr bwMode="auto">
              <a:xfrm>
                <a:off x="3444"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49" name="Freeform 144"/>
              <p:cNvSpPr/>
              <p:nvPr userDrawn="1"/>
            </p:nvSpPr>
            <p:spPr bwMode="auto">
              <a:xfrm>
                <a:off x="3457"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50" name="Freeform 145"/>
              <p:cNvSpPr/>
              <p:nvPr userDrawn="1"/>
            </p:nvSpPr>
            <p:spPr bwMode="auto">
              <a:xfrm>
                <a:off x="3470"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51" name="Freeform 146"/>
              <p:cNvSpPr/>
              <p:nvPr userDrawn="1"/>
            </p:nvSpPr>
            <p:spPr bwMode="auto">
              <a:xfrm>
                <a:off x="3483"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52" name="Freeform 147"/>
              <p:cNvSpPr/>
              <p:nvPr userDrawn="1"/>
            </p:nvSpPr>
            <p:spPr bwMode="auto">
              <a:xfrm>
                <a:off x="3496"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53" name="Freeform 148"/>
              <p:cNvSpPr/>
              <p:nvPr userDrawn="1"/>
            </p:nvSpPr>
            <p:spPr bwMode="auto">
              <a:xfrm>
                <a:off x="3509"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54" name="Freeform 149"/>
              <p:cNvSpPr/>
              <p:nvPr userDrawn="1"/>
            </p:nvSpPr>
            <p:spPr bwMode="auto">
              <a:xfrm>
                <a:off x="3527"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55" name="Freeform 150"/>
              <p:cNvSpPr/>
              <p:nvPr userDrawn="1"/>
            </p:nvSpPr>
            <p:spPr bwMode="auto">
              <a:xfrm>
                <a:off x="3540"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56" name="Freeform 151"/>
              <p:cNvSpPr/>
              <p:nvPr userDrawn="1"/>
            </p:nvSpPr>
            <p:spPr bwMode="auto">
              <a:xfrm>
                <a:off x="3553"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57" name="Freeform 152"/>
              <p:cNvSpPr/>
              <p:nvPr userDrawn="1"/>
            </p:nvSpPr>
            <p:spPr bwMode="auto">
              <a:xfrm>
                <a:off x="3566"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58" name="Freeform 153"/>
              <p:cNvSpPr/>
              <p:nvPr userDrawn="1"/>
            </p:nvSpPr>
            <p:spPr bwMode="auto">
              <a:xfrm>
                <a:off x="3579"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59" name="Freeform 154"/>
              <p:cNvSpPr/>
              <p:nvPr userDrawn="1"/>
            </p:nvSpPr>
            <p:spPr bwMode="auto">
              <a:xfrm>
                <a:off x="3592"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60" name="Freeform 155"/>
              <p:cNvSpPr/>
              <p:nvPr userDrawn="1"/>
            </p:nvSpPr>
            <p:spPr bwMode="auto">
              <a:xfrm>
                <a:off x="3605"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61" name="Freeform 156"/>
              <p:cNvSpPr/>
              <p:nvPr userDrawn="1"/>
            </p:nvSpPr>
            <p:spPr bwMode="auto">
              <a:xfrm>
                <a:off x="3618"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62" name="Freeform 157"/>
              <p:cNvSpPr/>
              <p:nvPr userDrawn="1"/>
            </p:nvSpPr>
            <p:spPr bwMode="auto">
              <a:xfrm>
                <a:off x="3631"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63" name="Freeform 158"/>
              <p:cNvSpPr/>
              <p:nvPr userDrawn="1"/>
            </p:nvSpPr>
            <p:spPr bwMode="auto">
              <a:xfrm>
                <a:off x="3644"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64" name="Freeform 159"/>
              <p:cNvSpPr/>
              <p:nvPr userDrawn="1"/>
            </p:nvSpPr>
            <p:spPr bwMode="auto">
              <a:xfrm>
                <a:off x="3657"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65" name="Freeform 160"/>
              <p:cNvSpPr/>
              <p:nvPr userDrawn="1"/>
            </p:nvSpPr>
            <p:spPr bwMode="auto">
              <a:xfrm>
                <a:off x="3670"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66" name="Freeform 161"/>
              <p:cNvSpPr/>
              <p:nvPr userDrawn="1"/>
            </p:nvSpPr>
            <p:spPr bwMode="auto">
              <a:xfrm>
                <a:off x="3683"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67" name="Freeform 162"/>
              <p:cNvSpPr/>
              <p:nvPr userDrawn="1"/>
            </p:nvSpPr>
            <p:spPr bwMode="auto">
              <a:xfrm>
                <a:off x="3696"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68" name="Freeform 163"/>
              <p:cNvSpPr/>
              <p:nvPr userDrawn="1"/>
            </p:nvSpPr>
            <p:spPr bwMode="auto">
              <a:xfrm>
                <a:off x="3709"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69" name="Freeform 164"/>
              <p:cNvSpPr/>
              <p:nvPr userDrawn="1"/>
            </p:nvSpPr>
            <p:spPr bwMode="auto">
              <a:xfrm>
                <a:off x="3709"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70" name="Freeform 165"/>
              <p:cNvSpPr/>
              <p:nvPr userDrawn="1"/>
            </p:nvSpPr>
            <p:spPr bwMode="auto">
              <a:xfrm>
                <a:off x="3931"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71" name="Freeform 166"/>
              <p:cNvSpPr/>
              <p:nvPr userDrawn="1"/>
            </p:nvSpPr>
            <p:spPr bwMode="auto">
              <a:xfrm>
                <a:off x="3944"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72" name="Freeform 167"/>
              <p:cNvSpPr/>
              <p:nvPr userDrawn="1"/>
            </p:nvSpPr>
            <p:spPr bwMode="auto">
              <a:xfrm>
                <a:off x="3962"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73" name="Freeform 168"/>
              <p:cNvSpPr/>
              <p:nvPr userDrawn="1"/>
            </p:nvSpPr>
            <p:spPr bwMode="auto">
              <a:xfrm>
                <a:off x="3975"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74" name="Freeform 169"/>
              <p:cNvSpPr/>
              <p:nvPr userDrawn="1"/>
            </p:nvSpPr>
            <p:spPr bwMode="auto">
              <a:xfrm>
                <a:off x="3988"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75" name="Freeform 170"/>
              <p:cNvSpPr/>
              <p:nvPr userDrawn="1"/>
            </p:nvSpPr>
            <p:spPr bwMode="auto">
              <a:xfrm>
                <a:off x="4001"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76" name="Freeform 171"/>
              <p:cNvSpPr/>
              <p:nvPr userDrawn="1"/>
            </p:nvSpPr>
            <p:spPr bwMode="auto">
              <a:xfrm>
                <a:off x="4014"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77" name="Freeform 172"/>
              <p:cNvSpPr/>
              <p:nvPr userDrawn="1"/>
            </p:nvSpPr>
            <p:spPr bwMode="auto">
              <a:xfrm>
                <a:off x="4027"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78" name="Freeform 173"/>
              <p:cNvSpPr/>
              <p:nvPr userDrawn="1"/>
            </p:nvSpPr>
            <p:spPr bwMode="auto">
              <a:xfrm>
                <a:off x="4040"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79" name="Freeform 174"/>
              <p:cNvSpPr/>
              <p:nvPr userDrawn="1"/>
            </p:nvSpPr>
            <p:spPr bwMode="auto">
              <a:xfrm>
                <a:off x="4052"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80" name="Freeform 175"/>
              <p:cNvSpPr/>
              <p:nvPr userDrawn="1"/>
            </p:nvSpPr>
            <p:spPr bwMode="auto">
              <a:xfrm>
                <a:off x="4066"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81" name="Freeform 176"/>
              <p:cNvSpPr/>
              <p:nvPr userDrawn="1"/>
            </p:nvSpPr>
            <p:spPr bwMode="auto">
              <a:xfrm>
                <a:off x="4079"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82" name="Freeform 177"/>
              <p:cNvSpPr/>
              <p:nvPr userDrawn="1"/>
            </p:nvSpPr>
            <p:spPr bwMode="auto">
              <a:xfrm>
                <a:off x="4093"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83" name="Freeform 178"/>
              <p:cNvSpPr/>
              <p:nvPr userDrawn="1"/>
            </p:nvSpPr>
            <p:spPr bwMode="auto">
              <a:xfrm>
                <a:off x="4106"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84" name="Freeform 179"/>
              <p:cNvSpPr/>
              <p:nvPr userDrawn="1"/>
            </p:nvSpPr>
            <p:spPr bwMode="auto">
              <a:xfrm>
                <a:off x="4119"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85" name="Freeform 180"/>
              <p:cNvSpPr/>
              <p:nvPr userDrawn="1"/>
            </p:nvSpPr>
            <p:spPr bwMode="auto">
              <a:xfrm>
                <a:off x="4132"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86" name="Freeform 181"/>
              <p:cNvSpPr/>
              <p:nvPr userDrawn="1"/>
            </p:nvSpPr>
            <p:spPr bwMode="auto">
              <a:xfrm>
                <a:off x="4149"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87" name="Freeform 182"/>
              <p:cNvSpPr/>
              <p:nvPr userDrawn="1"/>
            </p:nvSpPr>
            <p:spPr bwMode="auto">
              <a:xfrm>
                <a:off x="4162"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88" name="Freeform 183"/>
              <p:cNvSpPr/>
              <p:nvPr userDrawn="1"/>
            </p:nvSpPr>
            <p:spPr bwMode="auto">
              <a:xfrm>
                <a:off x="4175"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89" name="Freeform 184"/>
              <p:cNvSpPr/>
              <p:nvPr userDrawn="1"/>
            </p:nvSpPr>
            <p:spPr bwMode="auto">
              <a:xfrm>
                <a:off x="4188"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90" name="Freeform 185"/>
              <p:cNvSpPr/>
              <p:nvPr userDrawn="1"/>
            </p:nvSpPr>
            <p:spPr bwMode="auto">
              <a:xfrm>
                <a:off x="4201"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91" name="Freeform 186"/>
              <p:cNvSpPr/>
              <p:nvPr userDrawn="1"/>
            </p:nvSpPr>
            <p:spPr bwMode="auto">
              <a:xfrm>
                <a:off x="4214"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92" name="Freeform 187"/>
              <p:cNvSpPr/>
              <p:nvPr userDrawn="1"/>
            </p:nvSpPr>
            <p:spPr bwMode="auto">
              <a:xfrm>
                <a:off x="4227"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93" name="Freeform 188"/>
              <p:cNvSpPr/>
              <p:nvPr userDrawn="1"/>
            </p:nvSpPr>
            <p:spPr bwMode="auto">
              <a:xfrm>
                <a:off x="4241"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94" name="Freeform 189"/>
              <p:cNvSpPr/>
              <p:nvPr userDrawn="1"/>
            </p:nvSpPr>
            <p:spPr bwMode="auto">
              <a:xfrm>
                <a:off x="4254"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95" name="Freeform 190"/>
              <p:cNvSpPr/>
              <p:nvPr userDrawn="1"/>
            </p:nvSpPr>
            <p:spPr bwMode="auto">
              <a:xfrm>
                <a:off x="4267"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96" name="Freeform 191"/>
              <p:cNvSpPr/>
              <p:nvPr userDrawn="1"/>
            </p:nvSpPr>
            <p:spPr bwMode="auto">
              <a:xfrm>
                <a:off x="4280"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97" name="Freeform 192"/>
              <p:cNvSpPr/>
              <p:nvPr userDrawn="1"/>
            </p:nvSpPr>
            <p:spPr bwMode="auto">
              <a:xfrm>
                <a:off x="4293"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98" name="Freeform 193"/>
              <p:cNvSpPr/>
              <p:nvPr userDrawn="1"/>
            </p:nvSpPr>
            <p:spPr bwMode="auto">
              <a:xfrm>
                <a:off x="4306"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99" name="Freeform 194"/>
              <p:cNvSpPr/>
              <p:nvPr userDrawn="1"/>
            </p:nvSpPr>
            <p:spPr bwMode="auto">
              <a:xfrm>
                <a:off x="4319"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300" name="Freeform 195"/>
              <p:cNvSpPr/>
              <p:nvPr userDrawn="1"/>
            </p:nvSpPr>
            <p:spPr bwMode="auto">
              <a:xfrm>
                <a:off x="4332"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301" name="Freeform 196"/>
              <p:cNvSpPr/>
              <p:nvPr userDrawn="1"/>
            </p:nvSpPr>
            <p:spPr bwMode="auto">
              <a:xfrm>
                <a:off x="4349"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302" name="Freeform 197"/>
              <p:cNvSpPr/>
              <p:nvPr userDrawn="1"/>
            </p:nvSpPr>
            <p:spPr bwMode="auto">
              <a:xfrm>
                <a:off x="4362"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303" name="Freeform 198"/>
              <p:cNvSpPr/>
              <p:nvPr userDrawn="1"/>
            </p:nvSpPr>
            <p:spPr bwMode="auto">
              <a:xfrm>
                <a:off x="4376"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304" name="Freeform 199"/>
              <p:cNvSpPr/>
              <p:nvPr userDrawn="1"/>
            </p:nvSpPr>
            <p:spPr bwMode="auto">
              <a:xfrm>
                <a:off x="4389"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305" name="Freeform 200"/>
              <p:cNvSpPr/>
              <p:nvPr userDrawn="1"/>
            </p:nvSpPr>
            <p:spPr bwMode="auto">
              <a:xfrm>
                <a:off x="4402"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306" name="Freeform 201"/>
              <p:cNvSpPr/>
              <p:nvPr userDrawn="1"/>
            </p:nvSpPr>
            <p:spPr bwMode="auto">
              <a:xfrm>
                <a:off x="4415"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307" name="Freeform 202"/>
              <p:cNvSpPr/>
              <p:nvPr userDrawn="1"/>
            </p:nvSpPr>
            <p:spPr bwMode="auto">
              <a:xfrm>
                <a:off x="4428"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308" name="Freeform 203"/>
              <p:cNvSpPr/>
              <p:nvPr userDrawn="1"/>
            </p:nvSpPr>
            <p:spPr bwMode="auto">
              <a:xfrm>
                <a:off x="4441"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309" name="Freeform 204"/>
              <p:cNvSpPr/>
              <p:nvPr userDrawn="1"/>
            </p:nvSpPr>
            <p:spPr bwMode="auto">
              <a:xfrm>
                <a:off x="4454" y="2772"/>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grpSp>
        <p:sp>
          <p:nvSpPr>
            <p:cNvPr id="7" name="Freeform 206"/>
            <p:cNvSpPr/>
            <p:nvPr userDrawn="1"/>
          </p:nvSpPr>
          <p:spPr bwMode="auto">
            <a:xfrm>
              <a:off x="7091363" y="4400550"/>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9" name="Freeform 207"/>
            <p:cNvSpPr/>
            <p:nvPr userDrawn="1"/>
          </p:nvSpPr>
          <p:spPr bwMode="auto">
            <a:xfrm>
              <a:off x="7112000" y="4400550"/>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1" name="Freeform 208"/>
            <p:cNvSpPr/>
            <p:nvPr userDrawn="1"/>
          </p:nvSpPr>
          <p:spPr bwMode="auto">
            <a:xfrm>
              <a:off x="7132638" y="4400550"/>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2" name="Freeform 209"/>
            <p:cNvSpPr/>
            <p:nvPr userDrawn="1"/>
          </p:nvSpPr>
          <p:spPr bwMode="auto">
            <a:xfrm>
              <a:off x="7153274" y="4400550"/>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3" name="Freeform 210"/>
            <p:cNvSpPr/>
            <p:nvPr userDrawn="1"/>
          </p:nvSpPr>
          <p:spPr bwMode="auto">
            <a:xfrm>
              <a:off x="7173913" y="4400550"/>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4" name="Freeform 211"/>
            <p:cNvSpPr/>
            <p:nvPr userDrawn="1"/>
          </p:nvSpPr>
          <p:spPr bwMode="auto">
            <a:xfrm>
              <a:off x="7194549" y="4400550"/>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5" name="Freeform 212"/>
            <p:cNvSpPr/>
            <p:nvPr userDrawn="1"/>
          </p:nvSpPr>
          <p:spPr bwMode="auto">
            <a:xfrm>
              <a:off x="7223125" y="4400550"/>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6" name="Freeform 213"/>
            <p:cNvSpPr/>
            <p:nvPr userDrawn="1"/>
          </p:nvSpPr>
          <p:spPr bwMode="auto">
            <a:xfrm>
              <a:off x="7243763" y="4400550"/>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7" name="Freeform 214"/>
            <p:cNvSpPr/>
            <p:nvPr userDrawn="1"/>
          </p:nvSpPr>
          <p:spPr bwMode="auto">
            <a:xfrm>
              <a:off x="7264400" y="4400550"/>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8" name="Freeform 215"/>
            <p:cNvSpPr/>
            <p:nvPr userDrawn="1"/>
          </p:nvSpPr>
          <p:spPr bwMode="auto">
            <a:xfrm>
              <a:off x="7285038" y="4400550"/>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19" name="Freeform 216"/>
            <p:cNvSpPr/>
            <p:nvPr userDrawn="1"/>
          </p:nvSpPr>
          <p:spPr bwMode="auto">
            <a:xfrm>
              <a:off x="7305675" y="4400550"/>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1" name="Freeform 217"/>
            <p:cNvSpPr/>
            <p:nvPr userDrawn="1"/>
          </p:nvSpPr>
          <p:spPr bwMode="auto">
            <a:xfrm>
              <a:off x="7326313" y="4400550"/>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2" name="Freeform 218"/>
            <p:cNvSpPr/>
            <p:nvPr userDrawn="1"/>
          </p:nvSpPr>
          <p:spPr bwMode="auto">
            <a:xfrm>
              <a:off x="7326313" y="4400550"/>
              <a:ext cx="0" cy="0"/>
            </a:xfrm>
            <a:custGeom>
              <a:avLst/>
              <a:gdLst/>
              <a:ahLst/>
              <a:cxnLst>
                <a:cxn ang="0">
                  <a:pos x="0" y="0"/>
                </a:cxn>
                <a:cxn ang="0">
                  <a:pos x="0" y="0"/>
                </a:cxn>
                <a:cxn ang="0">
                  <a:pos x="0" y="0"/>
                </a:cxn>
              </a:cxnLst>
              <a:rect l="0" t="0" r="r" b="b"/>
              <a:pathLst>
                <a:path extrusionOk="0">
                  <a:moveTo>
                    <a:pt x="0" y="0"/>
                  </a:moveTo>
                  <a:lnTo>
                    <a:pt x="0" y="0"/>
                  </a:lnTo>
                  <a:lnTo>
                    <a:pt x="0" y="0"/>
                  </a:lnTo>
                  <a:close/>
                </a:path>
              </a:pathLst>
            </a:custGeom>
            <a:grpFill/>
            <a:ln>
              <a:noFill/>
            </a:ln>
          </p:spPr>
          <p:txBody>
            <a:bodyPr vert="horz" wrap="square" lIns="91440" tIns="45720" rIns="91440" bIns="45720" numCol="1" anchor="t" anchorCtr="0" compatLnSpc="1"/>
            <a:lstStyle/>
            <a:p>
              <a:pPr>
                <a:defRPr/>
              </a:pPr>
              <a:endParaRPr lang="zh-CN"/>
            </a:p>
          </p:txBody>
        </p:sp>
        <p:sp>
          <p:nvSpPr>
            <p:cNvPr id="23" name="Freeform 219"/>
            <p:cNvSpPr>
              <a:spLocks noEditPoints="1"/>
            </p:cNvSpPr>
            <p:nvPr userDrawn="1"/>
          </p:nvSpPr>
          <p:spPr bwMode="auto">
            <a:xfrm>
              <a:off x="10160000" y="4513263"/>
              <a:ext cx="636588" cy="342900"/>
            </a:xfrm>
            <a:custGeom>
              <a:avLst/>
              <a:gdLst>
                <a:gd name="T0" fmla="*/ 344 w 401"/>
                <a:gd name="T1" fmla="*/ 57 h 216"/>
                <a:gd name="T2" fmla="*/ 318 w 401"/>
                <a:gd name="T3" fmla="*/ 0 h 216"/>
                <a:gd name="T4" fmla="*/ 287 w 401"/>
                <a:gd name="T5" fmla="*/ 57 h 216"/>
                <a:gd name="T6" fmla="*/ 287 w 401"/>
                <a:gd name="T7" fmla="*/ 79 h 216"/>
                <a:gd name="T8" fmla="*/ 235 w 401"/>
                <a:gd name="T9" fmla="*/ 79 h 216"/>
                <a:gd name="T10" fmla="*/ 235 w 401"/>
                <a:gd name="T11" fmla="*/ 57 h 216"/>
                <a:gd name="T12" fmla="*/ 205 w 401"/>
                <a:gd name="T13" fmla="*/ 0 h 216"/>
                <a:gd name="T14" fmla="*/ 174 w 401"/>
                <a:gd name="T15" fmla="*/ 57 h 216"/>
                <a:gd name="T16" fmla="*/ 174 w 401"/>
                <a:gd name="T17" fmla="*/ 79 h 216"/>
                <a:gd name="T18" fmla="*/ 118 w 401"/>
                <a:gd name="T19" fmla="*/ 79 h 216"/>
                <a:gd name="T20" fmla="*/ 118 w 401"/>
                <a:gd name="T21" fmla="*/ 57 h 216"/>
                <a:gd name="T22" fmla="*/ 87 w 401"/>
                <a:gd name="T23" fmla="*/ 0 h 216"/>
                <a:gd name="T24" fmla="*/ 57 w 401"/>
                <a:gd name="T25" fmla="*/ 57 h 216"/>
                <a:gd name="T26" fmla="*/ 57 w 401"/>
                <a:gd name="T27" fmla="*/ 79 h 216"/>
                <a:gd name="T28" fmla="*/ 74 w 401"/>
                <a:gd name="T29" fmla="*/ 136 h 216"/>
                <a:gd name="T30" fmla="*/ 104 w 401"/>
                <a:gd name="T31" fmla="*/ 216 h 216"/>
                <a:gd name="T32" fmla="*/ 118 w 401"/>
                <a:gd name="T33" fmla="*/ 136 h 216"/>
                <a:gd name="T34" fmla="*/ 192 w 401"/>
                <a:gd name="T35" fmla="*/ 136 h 216"/>
                <a:gd name="T36" fmla="*/ 218 w 401"/>
                <a:gd name="T37" fmla="*/ 216 h 216"/>
                <a:gd name="T38" fmla="*/ 226 w 401"/>
                <a:gd name="T39" fmla="*/ 136 h 216"/>
                <a:gd name="T40" fmla="*/ 300 w 401"/>
                <a:gd name="T41" fmla="*/ 136 h 216"/>
                <a:gd name="T42" fmla="*/ 331 w 401"/>
                <a:gd name="T43" fmla="*/ 216 h 216"/>
                <a:gd name="T44" fmla="*/ 401 w 401"/>
                <a:gd name="T45" fmla="*/ 136 h 216"/>
                <a:gd name="T46" fmla="*/ 370 w 401"/>
                <a:gd name="T47" fmla="*/ 79 h 216"/>
                <a:gd name="T48" fmla="*/ 96 w 401"/>
                <a:gd name="T49" fmla="*/ 207 h 216"/>
                <a:gd name="T50" fmla="*/ 83 w 401"/>
                <a:gd name="T51" fmla="*/ 132 h 216"/>
                <a:gd name="T52" fmla="*/ 78 w 401"/>
                <a:gd name="T53" fmla="*/ 70 h 216"/>
                <a:gd name="T54" fmla="*/ 78 w 401"/>
                <a:gd name="T55" fmla="*/ 48 h 216"/>
                <a:gd name="T56" fmla="*/ 87 w 401"/>
                <a:gd name="T57" fmla="*/ 13 h 216"/>
                <a:gd name="T58" fmla="*/ 100 w 401"/>
                <a:gd name="T59" fmla="*/ 48 h 216"/>
                <a:gd name="T60" fmla="*/ 100 w 401"/>
                <a:gd name="T61" fmla="*/ 70 h 216"/>
                <a:gd name="T62" fmla="*/ 126 w 401"/>
                <a:gd name="T63" fmla="*/ 132 h 216"/>
                <a:gd name="T64" fmla="*/ 135 w 401"/>
                <a:gd name="T65" fmla="*/ 132 h 216"/>
                <a:gd name="T66" fmla="*/ 157 w 401"/>
                <a:gd name="T67" fmla="*/ 132 h 216"/>
                <a:gd name="T68" fmla="*/ 213 w 401"/>
                <a:gd name="T69" fmla="*/ 132 h 216"/>
                <a:gd name="T70" fmla="*/ 196 w 401"/>
                <a:gd name="T71" fmla="*/ 207 h 216"/>
                <a:gd name="T72" fmla="*/ 165 w 401"/>
                <a:gd name="T73" fmla="*/ 132 h 216"/>
                <a:gd name="T74" fmla="*/ 196 w 401"/>
                <a:gd name="T75" fmla="*/ 70 h 216"/>
                <a:gd name="T76" fmla="*/ 192 w 401"/>
                <a:gd name="T77" fmla="*/ 48 h 216"/>
                <a:gd name="T78" fmla="*/ 205 w 401"/>
                <a:gd name="T79" fmla="*/ 13 h 216"/>
                <a:gd name="T80" fmla="*/ 218 w 401"/>
                <a:gd name="T81" fmla="*/ 48 h 216"/>
                <a:gd name="T82" fmla="*/ 218 w 401"/>
                <a:gd name="T83" fmla="*/ 70 h 216"/>
                <a:gd name="T84" fmla="*/ 235 w 401"/>
                <a:gd name="T85" fmla="*/ 132 h 216"/>
                <a:gd name="T86" fmla="*/ 248 w 401"/>
                <a:gd name="T87" fmla="*/ 132 h 216"/>
                <a:gd name="T88" fmla="*/ 274 w 401"/>
                <a:gd name="T89" fmla="*/ 132 h 216"/>
                <a:gd name="T90" fmla="*/ 383 w 401"/>
                <a:gd name="T91" fmla="*/ 132 h 216"/>
                <a:gd name="T92" fmla="*/ 322 w 401"/>
                <a:gd name="T93" fmla="*/ 207 h 216"/>
                <a:gd name="T94" fmla="*/ 309 w 401"/>
                <a:gd name="T95" fmla="*/ 132 h 216"/>
                <a:gd name="T96" fmla="*/ 266 w 401"/>
                <a:gd name="T97" fmla="*/ 110 h 216"/>
                <a:gd name="T98" fmla="*/ 283 w 401"/>
                <a:gd name="T99" fmla="*/ 70 h 216"/>
                <a:gd name="T100" fmla="*/ 283 w 401"/>
                <a:gd name="T101" fmla="*/ 48 h 216"/>
                <a:gd name="T102" fmla="*/ 348 w 401"/>
                <a:gd name="T103" fmla="*/ 48 h 216"/>
                <a:gd name="T104" fmla="*/ 348 w 401"/>
                <a:gd name="T105" fmla="*/ 70 h 216"/>
                <a:gd name="T106" fmla="*/ 383 w 401"/>
                <a:gd name="T107" fmla="*/ 13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 h="216" extrusionOk="0">
                  <a:moveTo>
                    <a:pt x="370" y="79"/>
                  </a:moveTo>
                  <a:lnTo>
                    <a:pt x="344" y="57"/>
                  </a:lnTo>
                  <a:lnTo>
                    <a:pt x="370" y="57"/>
                  </a:lnTo>
                  <a:lnTo>
                    <a:pt x="318" y="0"/>
                  </a:lnTo>
                  <a:lnTo>
                    <a:pt x="261" y="57"/>
                  </a:lnTo>
                  <a:lnTo>
                    <a:pt x="287" y="57"/>
                  </a:lnTo>
                  <a:lnTo>
                    <a:pt x="261" y="79"/>
                  </a:lnTo>
                  <a:lnTo>
                    <a:pt x="287" y="79"/>
                  </a:lnTo>
                  <a:lnTo>
                    <a:pt x="261" y="105"/>
                  </a:lnTo>
                  <a:lnTo>
                    <a:pt x="235" y="79"/>
                  </a:lnTo>
                  <a:lnTo>
                    <a:pt x="257" y="79"/>
                  </a:lnTo>
                  <a:lnTo>
                    <a:pt x="235" y="57"/>
                  </a:lnTo>
                  <a:lnTo>
                    <a:pt x="257" y="57"/>
                  </a:lnTo>
                  <a:lnTo>
                    <a:pt x="205" y="0"/>
                  </a:lnTo>
                  <a:lnTo>
                    <a:pt x="152" y="57"/>
                  </a:lnTo>
                  <a:lnTo>
                    <a:pt x="174" y="57"/>
                  </a:lnTo>
                  <a:lnTo>
                    <a:pt x="152" y="79"/>
                  </a:lnTo>
                  <a:lnTo>
                    <a:pt x="174" y="79"/>
                  </a:lnTo>
                  <a:lnTo>
                    <a:pt x="148" y="110"/>
                  </a:lnTo>
                  <a:lnTo>
                    <a:pt x="118" y="79"/>
                  </a:lnTo>
                  <a:lnTo>
                    <a:pt x="139" y="79"/>
                  </a:lnTo>
                  <a:lnTo>
                    <a:pt x="118" y="57"/>
                  </a:lnTo>
                  <a:lnTo>
                    <a:pt x="139" y="57"/>
                  </a:lnTo>
                  <a:lnTo>
                    <a:pt x="87" y="0"/>
                  </a:lnTo>
                  <a:lnTo>
                    <a:pt x="35" y="57"/>
                  </a:lnTo>
                  <a:lnTo>
                    <a:pt x="57" y="57"/>
                  </a:lnTo>
                  <a:lnTo>
                    <a:pt x="35" y="79"/>
                  </a:lnTo>
                  <a:lnTo>
                    <a:pt x="57" y="79"/>
                  </a:lnTo>
                  <a:lnTo>
                    <a:pt x="0" y="136"/>
                  </a:lnTo>
                  <a:lnTo>
                    <a:pt x="74" y="136"/>
                  </a:lnTo>
                  <a:lnTo>
                    <a:pt x="74" y="216"/>
                  </a:lnTo>
                  <a:lnTo>
                    <a:pt x="104" y="216"/>
                  </a:lnTo>
                  <a:lnTo>
                    <a:pt x="104" y="136"/>
                  </a:lnTo>
                  <a:lnTo>
                    <a:pt x="118" y="136"/>
                  </a:lnTo>
                  <a:lnTo>
                    <a:pt x="174" y="136"/>
                  </a:lnTo>
                  <a:lnTo>
                    <a:pt x="192" y="136"/>
                  </a:lnTo>
                  <a:lnTo>
                    <a:pt x="192" y="216"/>
                  </a:lnTo>
                  <a:lnTo>
                    <a:pt x="218" y="216"/>
                  </a:lnTo>
                  <a:lnTo>
                    <a:pt x="218" y="136"/>
                  </a:lnTo>
                  <a:lnTo>
                    <a:pt x="226" y="136"/>
                  </a:lnTo>
                  <a:lnTo>
                    <a:pt x="292" y="136"/>
                  </a:lnTo>
                  <a:lnTo>
                    <a:pt x="300" y="136"/>
                  </a:lnTo>
                  <a:lnTo>
                    <a:pt x="300" y="216"/>
                  </a:lnTo>
                  <a:lnTo>
                    <a:pt x="331" y="216"/>
                  </a:lnTo>
                  <a:lnTo>
                    <a:pt x="331" y="136"/>
                  </a:lnTo>
                  <a:lnTo>
                    <a:pt x="401" y="136"/>
                  </a:lnTo>
                  <a:lnTo>
                    <a:pt x="344" y="79"/>
                  </a:lnTo>
                  <a:lnTo>
                    <a:pt x="370" y="79"/>
                  </a:lnTo>
                  <a:close/>
                  <a:moveTo>
                    <a:pt x="96" y="132"/>
                  </a:moveTo>
                  <a:lnTo>
                    <a:pt x="96" y="207"/>
                  </a:lnTo>
                  <a:lnTo>
                    <a:pt x="83" y="207"/>
                  </a:lnTo>
                  <a:lnTo>
                    <a:pt x="83" y="132"/>
                  </a:lnTo>
                  <a:lnTo>
                    <a:pt x="17" y="132"/>
                  </a:lnTo>
                  <a:lnTo>
                    <a:pt x="78" y="70"/>
                  </a:lnTo>
                  <a:lnTo>
                    <a:pt x="52" y="70"/>
                  </a:lnTo>
                  <a:lnTo>
                    <a:pt x="78" y="48"/>
                  </a:lnTo>
                  <a:lnTo>
                    <a:pt x="52" y="48"/>
                  </a:lnTo>
                  <a:lnTo>
                    <a:pt x="87" y="13"/>
                  </a:lnTo>
                  <a:lnTo>
                    <a:pt x="122" y="48"/>
                  </a:lnTo>
                  <a:lnTo>
                    <a:pt x="100" y="48"/>
                  </a:lnTo>
                  <a:lnTo>
                    <a:pt x="122" y="70"/>
                  </a:lnTo>
                  <a:lnTo>
                    <a:pt x="100" y="70"/>
                  </a:lnTo>
                  <a:lnTo>
                    <a:pt x="139" y="114"/>
                  </a:lnTo>
                  <a:lnTo>
                    <a:pt x="126" y="132"/>
                  </a:lnTo>
                  <a:lnTo>
                    <a:pt x="96" y="132"/>
                  </a:lnTo>
                  <a:close/>
                  <a:moveTo>
                    <a:pt x="135" y="132"/>
                  </a:moveTo>
                  <a:lnTo>
                    <a:pt x="148" y="119"/>
                  </a:lnTo>
                  <a:lnTo>
                    <a:pt x="157" y="132"/>
                  </a:lnTo>
                  <a:lnTo>
                    <a:pt x="135" y="132"/>
                  </a:lnTo>
                  <a:close/>
                  <a:moveTo>
                    <a:pt x="213" y="132"/>
                  </a:moveTo>
                  <a:lnTo>
                    <a:pt x="213" y="207"/>
                  </a:lnTo>
                  <a:lnTo>
                    <a:pt x="196" y="207"/>
                  </a:lnTo>
                  <a:lnTo>
                    <a:pt x="196" y="132"/>
                  </a:lnTo>
                  <a:lnTo>
                    <a:pt x="165" y="132"/>
                  </a:lnTo>
                  <a:lnTo>
                    <a:pt x="152" y="114"/>
                  </a:lnTo>
                  <a:lnTo>
                    <a:pt x="196" y="70"/>
                  </a:lnTo>
                  <a:lnTo>
                    <a:pt x="170" y="70"/>
                  </a:lnTo>
                  <a:lnTo>
                    <a:pt x="192" y="48"/>
                  </a:lnTo>
                  <a:lnTo>
                    <a:pt x="170" y="48"/>
                  </a:lnTo>
                  <a:lnTo>
                    <a:pt x="205" y="13"/>
                  </a:lnTo>
                  <a:lnTo>
                    <a:pt x="239" y="48"/>
                  </a:lnTo>
                  <a:lnTo>
                    <a:pt x="218" y="48"/>
                  </a:lnTo>
                  <a:lnTo>
                    <a:pt x="239" y="70"/>
                  </a:lnTo>
                  <a:lnTo>
                    <a:pt x="218" y="70"/>
                  </a:lnTo>
                  <a:lnTo>
                    <a:pt x="253" y="110"/>
                  </a:lnTo>
                  <a:lnTo>
                    <a:pt x="235" y="132"/>
                  </a:lnTo>
                  <a:lnTo>
                    <a:pt x="213" y="132"/>
                  </a:lnTo>
                  <a:close/>
                  <a:moveTo>
                    <a:pt x="248" y="132"/>
                  </a:moveTo>
                  <a:lnTo>
                    <a:pt x="261" y="119"/>
                  </a:lnTo>
                  <a:lnTo>
                    <a:pt x="274" y="132"/>
                  </a:lnTo>
                  <a:lnTo>
                    <a:pt x="248" y="132"/>
                  </a:lnTo>
                  <a:close/>
                  <a:moveTo>
                    <a:pt x="383" y="132"/>
                  </a:moveTo>
                  <a:lnTo>
                    <a:pt x="322" y="132"/>
                  </a:lnTo>
                  <a:lnTo>
                    <a:pt x="322" y="207"/>
                  </a:lnTo>
                  <a:lnTo>
                    <a:pt x="309" y="207"/>
                  </a:lnTo>
                  <a:lnTo>
                    <a:pt x="309" y="132"/>
                  </a:lnTo>
                  <a:lnTo>
                    <a:pt x="283" y="132"/>
                  </a:lnTo>
                  <a:lnTo>
                    <a:pt x="266" y="110"/>
                  </a:lnTo>
                  <a:lnTo>
                    <a:pt x="305" y="70"/>
                  </a:lnTo>
                  <a:lnTo>
                    <a:pt x="283" y="70"/>
                  </a:lnTo>
                  <a:lnTo>
                    <a:pt x="305" y="48"/>
                  </a:lnTo>
                  <a:lnTo>
                    <a:pt x="283" y="48"/>
                  </a:lnTo>
                  <a:lnTo>
                    <a:pt x="318" y="13"/>
                  </a:lnTo>
                  <a:lnTo>
                    <a:pt x="348" y="48"/>
                  </a:lnTo>
                  <a:lnTo>
                    <a:pt x="327" y="48"/>
                  </a:lnTo>
                  <a:lnTo>
                    <a:pt x="348" y="70"/>
                  </a:lnTo>
                  <a:lnTo>
                    <a:pt x="327" y="70"/>
                  </a:lnTo>
                  <a:lnTo>
                    <a:pt x="383" y="132"/>
                  </a:lnTo>
                  <a:close/>
                </a:path>
              </a:pathLst>
            </a:custGeom>
            <a:grpFill/>
            <a:ln>
              <a:noFill/>
            </a:ln>
          </p:spPr>
          <p:txBody>
            <a:bodyPr vert="horz" wrap="square" lIns="91440" tIns="45720" rIns="91440" bIns="45720" numCol="1" anchor="t" anchorCtr="0" compatLnSpc="1"/>
            <a:lstStyle/>
            <a:p>
              <a:pPr>
                <a:defRPr/>
              </a:pPr>
              <a:endParaRPr lang="zh-CN"/>
            </a:p>
          </p:txBody>
        </p:sp>
        <p:sp>
          <p:nvSpPr>
            <p:cNvPr id="24" name="Freeform 220"/>
            <p:cNvSpPr>
              <a:spLocks noEditPoints="1"/>
            </p:cNvSpPr>
            <p:nvPr userDrawn="1"/>
          </p:nvSpPr>
          <p:spPr bwMode="auto">
            <a:xfrm>
              <a:off x="7843838" y="4400550"/>
              <a:ext cx="2268538" cy="447675"/>
            </a:xfrm>
            <a:custGeom>
              <a:avLst/>
              <a:gdLst>
                <a:gd name="T0" fmla="*/ 91 w 328"/>
                <a:gd name="T1" fmla="*/ 0 h 64"/>
                <a:gd name="T2" fmla="*/ 124 w 328"/>
                <a:gd name="T3" fmla="*/ 59 h 64"/>
                <a:gd name="T4" fmla="*/ 328 w 328"/>
                <a:gd name="T5" fmla="*/ 63 h 64"/>
                <a:gd name="T6" fmla="*/ 327 w 328"/>
                <a:gd name="T7" fmla="*/ 2 h 64"/>
                <a:gd name="T8" fmla="*/ 193 w 328"/>
                <a:gd name="T9" fmla="*/ 21 h 64"/>
                <a:gd name="T10" fmla="*/ 123 w 328"/>
                <a:gd name="T11" fmla="*/ 57 h 64"/>
                <a:gd name="T12" fmla="*/ 113 w 328"/>
                <a:gd name="T13" fmla="*/ 5 h 64"/>
                <a:gd name="T14" fmla="*/ 150 w 328"/>
                <a:gd name="T15" fmla="*/ 19 h 64"/>
                <a:gd name="T16" fmla="*/ 140 w 328"/>
                <a:gd name="T17" fmla="*/ 20 h 64"/>
                <a:gd name="T18" fmla="*/ 132 w 328"/>
                <a:gd name="T19" fmla="*/ 10 h 64"/>
                <a:gd name="T20" fmla="*/ 188 w 328"/>
                <a:gd name="T21" fmla="*/ 15 h 64"/>
                <a:gd name="T22" fmla="*/ 191 w 328"/>
                <a:gd name="T23" fmla="*/ 49 h 64"/>
                <a:gd name="T24" fmla="*/ 134 w 328"/>
                <a:gd name="T25" fmla="*/ 38 h 64"/>
                <a:gd name="T26" fmla="*/ 139 w 328"/>
                <a:gd name="T27" fmla="*/ 40 h 64"/>
                <a:gd name="T28" fmla="*/ 155 w 328"/>
                <a:gd name="T29" fmla="*/ 38 h 64"/>
                <a:gd name="T30" fmla="*/ 156 w 328"/>
                <a:gd name="T31" fmla="*/ 38 h 64"/>
                <a:gd name="T32" fmla="*/ 172 w 328"/>
                <a:gd name="T33" fmla="*/ 40 h 64"/>
                <a:gd name="T34" fmla="*/ 179 w 328"/>
                <a:gd name="T35" fmla="*/ 38 h 64"/>
                <a:gd name="T36" fmla="*/ 185 w 328"/>
                <a:gd name="T37" fmla="*/ 40 h 64"/>
                <a:gd name="T38" fmla="*/ 180 w 328"/>
                <a:gd name="T39" fmla="*/ 36 h 64"/>
                <a:gd name="T40" fmla="*/ 178 w 328"/>
                <a:gd name="T41" fmla="*/ 36 h 64"/>
                <a:gd name="T42" fmla="*/ 162 w 328"/>
                <a:gd name="T43" fmla="*/ 33 h 64"/>
                <a:gd name="T44" fmla="*/ 155 w 328"/>
                <a:gd name="T45" fmla="*/ 36 h 64"/>
                <a:gd name="T46" fmla="*/ 149 w 328"/>
                <a:gd name="T47" fmla="*/ 33 h 64"/>
                <a:gd name="T48" fmla="*/ 134 w 328"/>
                <a:gd name="T49" fmla="*/ 36 h 64"/>
                <a:gd name="T50" fmla="*/ 138 w 328"/>
                <a:gd name="T51" fmla="*/ 42 h 64"/>
                <a:gd name="T52" fmla="*/ 149 w 328"/>
                <a:gd name="T53" fmla="*/ 42 h 64"/>
                <a:gd name="T54" fmla="*/ 157 w 328"/>
                <a:gd name="T55" fmla="*/ 45 h 64"/>
                <a:gd name="T56" fmla="*/ 162 w 328"/>
                <a:gd name="T57" fmla="*/ 45 h 64"/>
                <a:gd name="T58" fmla="*/ 177 w 328"/>
                <a:gd name="T59" fmla="*/ 42 h 64"/>
                <a:gd name="T60" fmla="*/ 179 w 328"/>
                <a:gd name="T61" fmla="*/ 42 h 64"/>
                <a:gd name="T62" fmla="*/ 180 w 328"/>
                <a:gd name="T63" fmla="*/ 29 h 64"/>
                <a:gd name="T64" fmla="*/ 172 w 328"/>
                <a:gd name="T65" fmla="*/ 31 h 64"/>
                <a:gd name="T66" fmla="*/ 166 w 328"/>
                <a:gd name="T67" fmla="*/ 29 h 64"/>
                <a:gd name="T68" fmla="*/ 154 w 328"/>
                <a:gd name="T69" fmla="*/ 31 h 64"/>
                <a:gd name="T70" fmla="*/ 148 w 328"/>
                <a:gd name="T71" fmla="*/ 29 h 64"/>
                <a:gd name="T72" fmla="*/ 133 w 328"/>
                <a:gd name="T73" fmla="*/ 31 h 64"/>
                <a:gd name="T74" fmla="*/ 123 w 328"/>
                <a:gd name="T75" fmla="*/ 7 h 64"/>
                <a:gd name="T76" fmla="*/ 135 w 328"/>
                <a:gd name="T77" fmla="*/ 50 h 64"/>
                <a:gd name="T78" fmla="*/ 198 w 328"/>
                <a:gd name="T79" fmla="*/ 56 h 64"/>
                <a:gd name="T80" fmla="*/ 203 w 328"/>
                <a:gd name="T81" fmla="*/ 62 h 64"/>
                <a:gd name="T82" fmla="*/ 215 w 328"/>
                <a:gd name="T83" fmla="*/ 6 h 64"/>
                <a:gd name="T84" fmla="*/ 217 w 328"/>
                <a:gd name="T85" fmla="*/ 5 h 64"/>
                <a:gd name="T86" fmla="*/ 230 w 328"/>
                <a:gd name="T87" fmla="*/ 62 h 64"/>
                <a:gd name="T88" fmla="*/ 236 w 328"/>
                <a:gd name="T89" fmla="*/ 2 h 64"/>
                <a:gd name="T90" fmla="*/ 241 w 328"/>
                <a:gd name="T91" fmla="*/ 62 h 64"/>
                <a:gd name="T92" fmla="*/ 254 w 328"/>
                <a:gd name="T93" fmla="*/ 2 h 64"/>
                <a:gd name="T94" fmla="*/ 256 w 328"/>
                <a:gd name="T95" fmla="*/ 2 h 64"/>
                <a:gd name="T96" fmla="*/ 268 w 328"/>
                <a:gd name="T97" fmla="*/ 62 h 64"/>
                <a:gd name="T98" fmla="*/ 275 w 328"/>
                <a:gd name="T99" fmla="*/ 2 h 64"/>
                <a:gd name="T100" fmla="*/ 280 w 328"/>
                <a:gd name="T101" fmla="*/ 62 h 64"/>
                <a:gd name="T102" fmla="*/ 292 w 328"/>
                <a:gd name="T103" fmla="*/ 2 h 64"/>
                <a:gd name="T104" fmla="*/ 294 w 328"/>
                <a:gd name="T105" fmla="*/ 2 h 64"/>
                <a:gd name="T106" fmla="*/ 307 w 328"/>
                <a:gd name="T107" fmla="*/ 62 h 64"/>
                <a:gd name="T108" fmla="*/ 313 w 328"/>
                <a:gd name="T109" fmla="*/ 2 h 64"/>
                <a:gd name="T110" fmla="*/ 318 w 328"/>
                <a:gd name="T111" fmla="*/ 62 h 64"/>
                <a:gd name="T112" fmla="*/ 132 w 328"/>
                <a:gd name="T113" fmla="*/ 27 h 64"/>
                <a:gd name="T114" fmla="*/ 113 w 328"/>
                <a:gd name="T115" fmla="*/ 62 h 64"/>
                <a:gd name="T116" fmla="*/ 2 w 328"/>
                <a:gd name="T117" fmla="*/ 2 h 64"/>
                <a:gd name="T118" fmla="*/ 129 w 328"/>
                <a:gd name="T119" fmla="*/ 5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8" h="64" extrusionOk="0">
                  <a:moveTo>
                    <a:pt x="328" y="0"/>
                  </a:moveTo>
                  <a:cubicBezTo>
                    <a:pt x="240" y="0"/>
                    <a:pt x="240" y="0"/>
                    <a:pt x="240" y="0"/>
                  </a:cubicBezTo>
                  <a:cubicBezTo>
                    <a:pt x="239" y="0"/>
                    <a:pt x="201" y="3"/>
                    <a:pt x="177" y="19"/>
                  </a:cubicBezTo>
                  <a:cubicBezTo>
                    <a:pt x="177" y="19"/>
                    <a:pt x="177" y="19"/>
                    <a:pt x="177" y="19"/>
                  </a:cubicBezTo>
                  <a:cubicBezTo>
                    <a:pt x="169" y="19"/>
                    <a:pt x="162" y="19"/>
                    <a:pt x="155" y="19"/>
                  </a:cubicBezTo>
                  <a:cubicBezTo>
                    <a:pt x="150" y="15"/>
                    <a:pt x="145" y="13"/>
                    <a:pt x="139" y="10"/>
                  </a:cubicBezTo>
                  <a:cubicBezTo>
                    <a:pt x="139" y="10"/>
                    <a:pt x="139" y="10"/>
                    <a:pt x="139" y="10"/>
                  </a:cubicBezTo>
                  <a:cubicBezTo>
                    <a:pt x="116" y="2"/>
                    <a:pt x="91" y="0"/>
                    <a:pt x="91" y="0"/>
                  </a:cubicBezTo>
                  <a:cubicBezTo>
                    <a:pt x="1" y="0"/>
                    <a:pt x="1" y="0"/>
                    <a:pt x="1" y="0"/>
                  </a:cubicBezTo>
                  <a:cubicBezTo>
                    <a:pt x="0" y="0"/>
                    <a:pt x="0" y="0"/>
                    <a:pt x="0" y="1"/>
                  </a:cubicBezTo>
                  <a:cubicBezTo>
                    <a:pt x="0" y="63"/>
                    <a:pt x="0" y="63"/>
                    <a:pt x="0" y="63"/>
                  </a:cubicBezTo>
                  <a:cubicBezTo>
                    <a:pt x="0" y="63"/>
                    <a:pt x="0" y="64"/>
                    <a:pt x="1" y="64"/>
                  </a:cubicBezTo>
                  <a:cubicBezTo>
                    <a:pt x="118" y="64"/>
                    <a:pt x="118" y="64"/>
                    <a:pt x="118" y="64"/>
                  </a:cubicBezTo>
                  <a:cubicBezTo>
                    <a:pt x="118" y="64"/>
                    <a:pt x="118" y="64"/>
                    <a:pt x="119" y="64"/>
                  </a:cubicBezTo>
                  <a:cubicBezTo>
                    <a:pt x="124" y="59"/>
                    <a:pt x="124" y="59"/>
                    <a:pt x="124" y="59"/>
                  </a:cubicBezTo>
                  <a:cubicBezTo>
                    <a:pt x="124" y="59"/>
                    <a:pt x="124" y="59"/>
                    <a:pt x="124" y="59"/>
                  </a:cubicBezTo>
                  <a:cubicBezTo>
                    <a:pt x="197" y="59"/>
                    <a:pt x="197" y="59"/>
                    <a:pt x="197" y="59"/>
                  </a:cubicBezTo>
                  <a:cubicBezTo>
                    <a:pt x="198" y="59"/>
                    <a:pt x="198" y="59"/>
                    <a:pt x="198" y="59"/>
                  </a:cubicBezTo>
                  <a:cubicBezTo>
                    <a:pt x="201" y="63"/>
                    <a:pt x="201" y="63"/>
                    <a:pt x="201" y="63"/>
                  </a:cubicBezTo>
                  <a:cubicBezTo>
                    <a:pt x="202" y="63"/>
                    <a:pt x="202" y="64"/>
                    <a:pt x="202" y="64"/>
                  </a:cubicBezTo>
                  <a:cubicBezTo>
                    <a:pt x="328" y="64"/>
                    <a:pt x="328" y="64"/>
                    <a:pt x="328" y="64"/>
                  </a:cubicBezTo>
                  <a:cubicBezTo>
                    <a:pt x="328" y="64"/>
                    <a:pt x="328" y="64"/>
                    <a:pt x="328" y="64"/>
                  </a:cubicBezTo>
                  <a:cubicBezTo>
                    <a:pt x="328" y="64"/>
                    <a:pt x="328" y="64"/>
                    <a:pt x="328" y="63"/>
                  </a:cubicBezTo>
                  <a:cubicBezTo>
                    <a:pt x="328" y="63"/>
                    <a:pt x="328" y="63"/>
                    <a:pt x="328" y="63"/>
                  </a:cubicBezTo>
                  <a:cubicBezTo>
                    <a:pt x="328" y="63"/>
                    <a:pt x="328" y="63"/>
                    <a:pt x="328" y="63"/>
                  </a:cubicBezTo>
                  <a:cubicBezTo>
                    <a:pt x="328" y="63"/>
                    <a:pt x="328" y="63"/>
                    <a:pt x="328" y="63"/>
                  </a:cubicBezTo>
                  <a:cubicBezTo>
                    <a:pt x="328" y="1"/>
                    <a:pt x="328" y="1"/>
                    <a:pt x="328" y="1"/>
                  </a:cubicBezTo>
                  <a:cubicBezTo>
                    <a:pt x="328" y="0"/>
                    <a:pt x="328" y="0"/>
                    <a:pt x="328" y="0"/>
                  </a:cubicBezTo>
                  <a:close/>
                  <a:moveTo>
                    <a:pt x="327" y="62"/>
                  </a:moveTo>
                  <a:cubicBezTo>
                    <a:pt x="323" y="62"/>
                    <a:pt x="323" y="62"/>
                    <a:pt x="323" y="62"/>
                  </a:cubicBezTo>
                  <a:cubicBezTo>
                    <a:pt x="323" y="2"/>
                    <a:pt x="323" y="2"/>
                    <a:pt x="323" y="2"/>
                  </a:cubicBezTo>
                  <a:cubicBezTo>
                    <a:pt x="327" y="2"/>
                    <a:pt x="327" y="2"/>
                    <a:pt x="327" y="2"/>
                  </a:cubicBezTo>
                  <a:lnTo>
                    <a:pt x="327" y="62"/>
                  </a:lnTo>
                  <a:close/>
                  <a:moveTo>
                    <a:pt x="193" y="51"/>
                  </a:moveTo>
                  <a:cubicBezTo>
                    <a:pt x="193" y="51"/>
                    <a:pt x="193" y="51"/>
                    <a:pt x="193" y="51"/>
                  </a:cubicBezTo>
                  <a:cubicBezTo>
                    <a:pt x="193" y="25"/>
                    <a:pt x="193" y="25"/>
                    <a:pt x="193" y="25"/>
                  </a:cubicBezTo>
                  <a:cubicBezTo>
                    <a:pt x="193" y="25"/>
                    <a:pt x="193" y="25"/>
                    <a:pt x="193" y="25"/>
                  </a:cubicBezTo>
                  <a:cubicBezTo>
                    <a:pt x="194" y="22"/>
                    <a:pt x="194" y="22"/>
                    <a:pt x="194" y="22"/>
                  </a:cubicBezTo>
                  <a:cubicBezTo>
                    <a:pt x="194" y="22"/>
                    <a:pt x="194" y="21"/>
                    <a:pt x="193" y="21"/>
                  </a:cubicBezTo>
                  <a:cubicBezTo>
                    <a:pt x="193" y="21"/>
                    <a:pt x="193" y="21"/>
                    <a:pt x="193" y="21"/>
                  </a:cubicBezTo>
                  <a:cubicBezTo>
                    <a:pt x="193" y="12"/>
                    <a:pt x="193" y="12"/>
                    <a:pt x="193" y="12"/>
                  </a:cubicBezTo>
                  <a:cubicBezTo>
                    <a:pt x="194" y="12"/>
                    <a:pt x="195" y="12"/>
                    <a:pt x="196" y="11"/>
                  </a:cubicBezTo>
                  <a:cubicBezTo>
                    <a:pt x="196" y="54"/>
                    <a:pt x="196" y="54"/>
                    <a:pt x="196" y="54"/>
                  </a:cubicBezTo>
                  <a:lnTo>
                    <a:pt x="193" y="51"/>
                  </a:lnTo>
                  <a:close/>
                  <a:moveTo>
                    <a:pt x="107" y="4"/>
                  </a:moveTo>
                  <a:cubicBezTo>
                    <a:pt x="108" y="4"/>
                    <a:pt x="110" y="4"/>
                    <a:pt x="111" y="4"/>
                  </a:cubicBezTo>
                  <a:cubicBezTo>
                    <a:pt x="126" y="55"/>
                    <a:pt x="126" y="55"/>
                    <a:pt x="126" y="55"/>
                  </a:cubicBezTo>
                  <a:cubicBezTo>
                    <a:pt x="123" y="57"/>
                    <a:pt x="123" y="57"/>
                    <a:pt x="123" y="57"/>
                  </a:cubicBezTo>
                  <a:lnTo>
                    <a:pt x="107" y="4"/>
                  </a:lnTo>
                  <a:close/>
                  <a:moveTo>
                    <a:pt x="122" y="59"/>
                  </a:moveTo>
                  <a:cubicBezTo>
                    <a:pt x="119" y="61"/>
                    <a:pt x="119" y="61"/>
                    <a:pt x="119" y="61"/>
                  </a:cubicBezTo>
                  <a:cubicBezTo>
                    <a:pt x="102" y="3"/>
                    <a:pt x="102" y="3"/>
                    <a:pt x="102" y="3"/>
                  </a:cubicBezTo>
                  <a:cubicBezTo>
                    <a:pt x="103" y="3"/>
                    <a:pt x="104" y="3"/>
                    <a:pt x="105" y="3"/>
                  </a:cubicBezTo>
                  <a:lnTo>
                    <a:pt x="122" y="59"/>
                  </a:lnTo>
                  <a:close/>
                  <a:moveTo>
                    <a:pt x="127" y="54"/>
                  </a:moveTo>
                  <a:cubicBezTo>
                    <a:pt x="113" y="5"/>
                    <a:pt x="113" y="5"/>
                    <a:pt x="113" y="5"/>
                  </a:cubicBezTo>
                  <a:cubicBezTo>
                    <a:pt x="114" y="5"/>
                    <a:pt x="115" y="5"/>
                    <a:pt x="116" y="5"/>
                  </a:cubicBezTo>
                  <a:cubicBezTo>
                    <a:pt x="130" y="52"/>
                    <a:pt x="130" y="52"/>
                    <a:pt x="130" y="52"/>
                  </a:cubicBezTo>
                  <a:lnTo>
                    <a:pt x="127" y="54"/>
                  </a:lnTo>
                  <a:close/>
                  <a:moveTo>
                    <a:pt x="147" y="19"/>
                  </a:moveTo>
                  <a:cubicBezTo>
                    <a:pt x="145" y="15"/>
                    <a:pt x="145" y="15"/>
                    <a:pt x="145" y="15"/>
                  </a:cubicBezTo>
                  <a:cubicBezTo>
                    <a:pt x="147" y="16"/>
                    <a:pt x="148" y="16"/>
                    <a:pt x="149" y="17"/>
                  </a:cubicBezTo>
                  <a:cubicBezTo>
                    <a:pt x="149" y="17"/>
                    <a:pt x="149" y="17"/>
                    <a:pt x="149" y="17"/>
                  </a:cubicBezTo>
                  <a:cubicBezTo>
                    <a:pt x="150" y="19"/>
                    <a:pt x="150" y="19"/>
                    <a:pt x="150" y="19"/>
                  </a:cubicBezTo>
                  <a:cubicBezTo>
                    <a:pt x="149" y="19"/>
                    <a:pt x="148" y="19"/>
                    <a:pt x="147" y="19"/>
                  </a:cubicBezTo>
                  <a:close/>
                  <a:moveTo>
                    <a:pt x="145" y="19"/>
                  </a:moveTo>
                  <a:cubicBezTo>
                    <a:pt x="144" y="19"/>
                    <a:pt x="143" y="20"/>
                    <a:pt x="142" y="20"/>
                  </a:cubicBezTo>
                  <a:cubicBezTo>
                    <a:pt x="140" y="13"/>
                    <a:pt x="140" y="13"/>
                    <a:pt x="140" y="13"/>
                  </a:cubicBezTo>
                  <a:cubicBezTo>
                    <a:pt x="141" y="13"/>
                    <a:pt x="142" y="14"/>
                    <a:pt x="143" y="14"/>
                  </a:cubicBezTo>
                  <a:cubicBezTo>
                    <a:pt x="143" y="14"/>
                    <a:pt x="143" y="15"/>
                    <a:pt x="143" y="15"/>
                  </a:cubicBezTo>
                  <a:lnTo>
                    <a:pt x="145" y="19"/>
                  </a:lnTo>
                  <a:close/>
                  <a:moveTo>
                    <a:pt x="140" y="20"/>
                  </a:moveTo>
                  <a:cubicBezTo>
                    <a:pt x="139" y="20"/>
                    <a:pt x="138" y="20"/>
                    <a:pt x="137" y="20"/>
                  </a:cubicBezTo>
                  <a:cubicBezTo>
                    <a:pt x="134" y="11"/>
                    <a:pt x="134" y="11"/>
                    <a:pt x="134" y="11"/>
                  </a:cubicBezTo>
                  <a:cubicBezTo>
                    <a:pt x="135" y="11"/>
                    <a:pt x="136" y="11"/>
                    <a:pt x="138" y="12"/>
                  </a:cubicBezTo>
                  <a:lnTo>
                    <a:pt x="140" y="20"/>
                  </a:lnTo>
                  <a:close/>
                  <a:moveTo>
                    <a:pt x="135" y="20"/>
                  </a:moveTo>
                  <a:cubicBezTo>
                    <a:pt x="134" y="20"/>
                    <a:pt x="133" y="20"/>
                    <a:pt x="132" y="21"/>
                  </a:cubicBezTo>
                  <a:cubicBezTo>
                    <a:pt x="129" y="9"/>
                    <a:pt x="129" y="9"/>
                    <a:pt x="129" y="9"/>
                  </a:cubicBezTo>
                  <a:cubicBezTo>
                    <a:pt x="130" y="9"/>
                    <a:pt x="131" y="10"/>
                    <a:pt x="132" y="10"/>
                  </a:cubicBezTo>
                  <a:lnTo>
                    <a:pt x="135" y="20"/>
                  </a:lnTo>
                  <a:close/>
                  <a:moveTo>
                    <a:pt x="183" y="20"/>
                  </a:moveTo>
                  <a:cubicBezTo>
                    <a:pt x="183" y="17"/>
                    <a:pt x="183" y="17"/>
                    <a:pt x="183" y="17"/>
                  </a:cubicBezTo>
                  <a:cubicBezTo>
                    <a:pt x="183" y="17"/>
                    <a:pt x="183" y="17"/>
                    <a:pt x="183" y="17"/>
                  </a:cubicBezTo>
                  <a:cubicBezTo>
                    <a:pt x="184" y="16"/>
                    <a:pt x="185" y="16"/>
                    <a:pt x="186" y="15"/>
                  </a:cubicBezTo>
                  <a:cubicBezTo>
                    <a:pt x="186" y="20"/>
                    <a:pt x="186" y="20"/>
                    <a:pt x="186" y="20"/>
                  </a:cubicBezTo>
                  <a:cubicBezTo>
                    <a:pt x="185" y="20"/>
                    <a:pt x="184" y="20"/>
                    <a:pt x="183" y="20"/>
                  </a:cubicBezTo>
                  <a:close/>
                  <a:moveTo>
                    <a:pt x="188" y="15"/>
                  </a:moveTo>
                  <a:cubicBezTo>
                    <a:pt x="189" y="14"/>
                    <a:pt x="190" y="14"/>
                    <a:pt x="191" y="13"/>
                  </a:cubicBezTo>
                  <a:cubicBezTo>
                    <a:pt x="191" y="21"/>
                    <a:pt x="191" y="21"/>
                    <a:pt x="191" y="21"/>
                  </a:cubicBezTo>
                  <a:cubicBezTo>
                    <a:pt x="190" y="20"/>
                    <a:pt x="189" y="20"/>
                    <a:pt x="188" y="20"/>
                  </a:cubicBezTo>
                  <a:lnTo>
                    <a:pt x="188" y="15"/>
                  </a:lnTo>
                  <a:close/>
                  <a:moveTo>
                    <a:pt x="189" y="46"/>
                  </a:moveTo>
                  <a:cubicBezTo>
                    <a:pt x="189" y="46"/>
                    <a:pt x="189" y="46"/>
                    <a:pt x="189" y="46"/>
                  </a:cubicBezTo>
                  <a:cubicBezTo>
                    <a:pt x="191" y="34"/>
                    <a:pt x="191" y="34"/>
                    <a:pt x="191" y="34"/>
                  </a:cubicBezTo>
                  <a:cubicBezTo>
                    <a:pt x="191" y="49"/>
                    <a:pt x="191" y="49"/>
                    <a:pt x="191" y="49"/>
                  </a:cubicBezTo>
                  <a:lnTo>
                    <a:pt x="189" y="46"/>
                  </a:lnTo>
                  <a:close/>
                  <a:moveTo>
                    <a:pt x="184" y="45"/>
                  </a:moveTo>
                  <a:cubicBezTo>
                    <a:pt x="185" y="42"/>
                    <a:pt x="185" y="42"/>
                    <a:pt x="185" y="42"/>
                  </a:cubicBezTo>
                  <a:cubicBezTo>
                    <a:pt x="188" y="42"/>
                    <a:pt x="188" y="42"/>
                    <a:pt x="188" y="42"/>
                  </a:cubicBezTo>
                  <a:cubicBezTo>
                    <a:pt x="187" y="45"/>
                    <a:pt x="187" y="45"/>
                    <a:pt x="187" y="45"/>
                  </a:cubicBezTo>
                  <a:cubicBezTo>
                    <a:pt x="187" y="45"/>
                    <a:pt x="187" y="45"/>
                    <a:pt x="187" y="45"/>
                  </a:cubicBezTo>
                  <a:lnTo>
                    <a:pt x="184" y="45"/>
                  </a:lnTo>
                  <a:close/>
                  <a:moveTo>
                    <a:pt x="134" y="38"/>
                  </a:moveTo>
                  <a:cubicBezTo>
                    <a:pt x="137" y="38"/>
                    <a:pt x="137" y="38"/>
                    <a:pt x="137" y="38"/>
                  </a:cubicBezTo>
                  <a:cubicBezTo>
                    <a:pt x="138" y="40"/>
                    <a:pt x="138" y="40"/>
                    <a:pt x="138" y="40"/>
                  </a:cubicBezTo>
                  <a:cubicBezTo>
                    <a:pt x="135" y="40"/>
                    <a:pt x="135" y="40"/>
                    <a:pt x="135" y="40"/>
                  </a:cubicBezTo>
                  <a:lnTo>
                    <a:pt x="134" y="38"/>
                  </a:lnTo>
                  <a:close/>
                  <a:moveTo>
                    <a:pt x="139" y="38"/>
                  </a:moveTo>
                  <a:cubicBezTo>
                    <a:pt x="143" y="38"/>
                    <a:pt x="143" y="38"/>
                    <a:pt x="143" y="38"/>
                  </a:cubicBezTo>
                  <a:cubicBezTo>
                    <a:pt x="143" y="40"/>
                    <a:pt x="143" y="40"/>
                    <a:pt x="143" y="40"/>
                  </a:cubicBezTo>
                  <a:cubicBezTo>
                    <a:pt x="139" y="40"/>
                    <a:pt x="139" y="40"/>
                    <a:pt x="139" y="40"/>
                  </a:cubicBezTo>
                  <a:lnTo>
                    <a:pt x="139" y="38"/>
                  </a:lnTo>
                  <a:close/>
                  <a:moveTo>
                    <a:pt x="145" y="38"/>
                  </a:moveTo>
                  <a:cubicBezTo>
                    <a:pt x="149" y="38"/>
                    <a:pt x="149" y="38"/>
                    <a:pt x="149" y="38"/>
                  </a:cubicBezTo>
                  <a:cubicBezTo>
                    <a:pt x="149" y="40"/>
                    <a:pt x="149" y="40"/>
                    <a:pt x="149" y="40"/>
                  </a:cubicBezTo>
                  <a:cubicBezTo>
                    <a:pt x="145" y="40"/>
                    <a:pt x="145" y="40"/>
                    <a:pt x="145" y="40"/>
                  </a:cubicBezTo>
                  <a:lnTo>
                    <a:pt x="145" y="38"/>
                  </a:lnTo>
                  <a:close/>
                  <a:moveTo>
                    <a:pt x="151" y="38"/>
                  </a:moveTo>
                  <a:cubicBezTo>
                    <a:pt x="155" y="38"/>
                    <a:pt x="155" y="38"/>
                    <a:pt x="155" y="38"/>
                  </a:cubicBezTo>
                  <a:cubicBezTo>
                    <a:pt x="155" y="40"/>
                    <a:pt x="155" y="40"/>
                    <a:pt x="155" y="40"/>
                  </a:cubicBezTo>
                  <a:cubicBezTo>
                    <a:pt x="151" y="40"/>
                    <a:pt x="151" y="40"/>
                    <a:pt x="151" y="40"/>
                  </a:cubicBezTo>
                  <a:lnTo>
                    <a:pt x="151" y="38"/>
                  </a:lnTo>
                  <a:close/>
                  <a:moveTo>
                    <a:pt x="156" y="38"/>
                  </a:moveTo>
                  <a:cubicBezTo>
                    <a:pt x="160" y="38"/>
                    <a:pt x="160" y="38"/>
                    <a:pt x="160" y="38"/>
                  </a:cubicBezTo>
                  <a:cubicBezTo>
                    <a:pt x="160" y="40"/>
                    <a:pt x="160" y="40"/>
                    <a:pt x="160" y="40"/>
                  </a:cubicBezTo>
                  <a:cubicBezTo>
                    <a:pt x="156" y="40"/>
                    <a:pt x="156" y="40"/>
                    <a:pt x="156" y="40"/>
                  </a:cubicBezTo>
                  <a:lnTo>
                    <a:pt x="156" y="38"/>
                  </a:lnTo>
                  <a:close/>
                  <a:moveTo>
                    <a:pt x="162" y="38"/>
                  </a:moveTo>
                  <a:cubicBezTo>
                    <a:pt x="166" y="38"/>
                    <a:pt x="166" y="38"/>
                    <a:pt x="166" y="38"/>
                  </a:cubicBezTo>
                  <a:cubicBezTo>
                    <a:pt x="166" y="40"/>
                    <a:pt x="166" y="40"/>
                    <a:pt x="166" y="40"/>
                  </a:cubicBezTo>
                  <a:cubicBezTo>
                    <a:pt x="162" y="40"/>
                    <a:pt x="162" y="40"/>
                    <a:pt x="162" y="40"/>
                  </a:cubicBezTo>
                  <a:lnTo>
                    <a:pt x="162" y="38"/>
                  </a:lnTo>
                  <a:close/>
                  <a:moveTo>
                    <a:pt x="168" y="38"/>
                  </a:moveTo>
                  <a:cubicBezTo>
                    <a:pt x="172" y="38"/>
                    <a:pt x="172" y="38"/>
                    <a:pt x="172" y="38"/>
                  </a:cubicBezTo>
                  <a:cubicBezTo>
                    <a:pt x="172" y="40"/>
                    <a:pt x="172" y="40"/>
                    <a:pt x="172" y="40"/>
                  </a:cubicBezTo>
                  <a:cubicBezTo>
                    <a:pt x="168" y="40"/>
                    <a:pt x="168" y="40"/>
                    <a:pt x="168" y="40"/>
                  </a:cubicBezTo>
                  <a:lnTo>
                    <a:pt x="168" y="38"/>
                  </a:lnTo>
                  <a:close/>
                  <a:moveTo>
                    <a:pt x="174" y="38"/>
                  </a:moveTo>
                  <a:cubicBezTo>
                    <a:pt x="178" y="38"/>
                    <a:pt x="178" y="38"/>
                    <a:pt x="178" y="38"/>
                  </a:cubicBezTo>
                  <a:cubicBezTo>
                    <a:pt x="177" y="40"/>
                    <a:pt x="177" y="40"/>
                    <a:pt x="177" y="40"/>
                  </a:cubicBezTo>
                  <a:cubicBezTo>
                    <a:pt x="174" y="40"/>
                    <a:pt x="174" y="40"/>
                    <a:pt x="174" y="40"/>
                  </a:cubicBezTo>
                  <a:lnTo>
                    <a:pt x="174" y="38"/>
                  </a:lnTo>
                  <a:close/>
                  <a:moveTo>
                    <a:pt x="179" y="38"/>
                  </a:moveTo>
                  <a:cubicBezTo>
                    <a:pt x="183" y="38"/>
                    <a:pt x="183" y="38"/>
                    <a:pt x="183" y="38"/>
                  </a:cubicBezTo>
                  <a:cubicBezTo>
                    <a:pt x="183" y="40"/>
                    <a:pt x="183" y="40"/>
                    <a:pt x="183" y="40"/>
                  </a:cubicBezTo>
                  <a:cubicBezTo>
                    <a:pt x="179" y="40"/>
                    <a:pt x="179" y="40"/>
                    <a:pt x="179" y="40"/>
                  </a:cubicBezTo>
                  <a:lnTo>
                    <a:pt x="179" y="38"/>
                  </a:lnTo>
                  <a:close/>
                  <a:moveTo>
                    <a:pt x="185" y="38"/>
                  </a:moveTo>
                  <a:cubicBezTo>
                    <a:pt x="189" y="38"/>
                    <a:pt x="189" y="38"/>
                    <a:pt x="189" y="38"/>
                  </a:cubicBezTo>
                  <a:cubicBezTo>
                    <a:pt x="188" y="40"/>
                    <a:pt x="188" y="40"/>
                    <a:pt x="188" y="40"/>
                  </a:cubicBezTo>
                  <a:cubicBezTo>
                    <a:pt x="185" y="40"/>
                    <a:pt x="185" y="40"/>
                    <a:pt x="185" y="40"/>
                  </a:cubicBezTo>
                  <a:lnTo>
                    <a:pt x="185" y="38"/>
                  </a:lnTo>
                  <a:close/>
                  <a:moveTo>
                    <a:pt x="189" y="36"/>
                  </a:moveTo>
                  <a:cubicBezTo>
                    <a:pt x="185" y="36"/>
                    <a:pt x="185" y="36"/>
                    <a:pt x="185" y="36"/>
                  </a:cubicBezTo>
                  <a:cubicBezTo>
                    <a:pt x="186" y="33"/>
                    <a:pt x="186" y="33"/>
                    <a:pt x="186" y="33"/>
                  </a:cubicBezTo>
                  <a:cubicBezTo>
                    <a:pt x="189" y="33"/>
                    <a:pt x="189" y="33"/>
                    <a:pt x="189" y="33"/>
                  </a:cubicBezTo>
                  <a:lnTo>
                    <a:pt x="189" y="36"/>
                  </a:lnTo>
                  <a:close/>
                  <a:moveTo>
                    <a:pt x="184" y="36"/>
                  </a:moveTo>
                  <a:cubicBezTo>
                    <a:pt x="180" y="36"/>
                    <a:pt x="180" y="36"/>
                    <a:pt x="180" y="36"/>
                  </a:cubicBezTo>
                  <a:cubicBezTo>
                    <a:pt x="180" y="33"/>
                    <a:pt x="180" y="33"/>
                    <a:pt x="180" y="33"/>
                  </a:cubicBezTo>
                  <a:cubicBezTo>
                    <a:pt x="184" y="33"/>
                    <a:pt x="184" y="33"/>
                    <a:pt x="184" y="33"/>
                  </a:cubicBezTo>
                  <a:lnTo>
                    <a:pt x="184" y="36"/>
                  </a:lnTo>
                  <a:close/>
                  <a:moveTo>
                    <a:pt x="178" y="36"/>
                  </a:moveTo>
                  <a:cubicBezTo>
                    <a:pt x="174" y="36"/>
                    <a:pt x="174" y="36"/>
                    <a:pt x="174" y="36"/>
                  </a:cubicBezTo>
                  <a:cubicBezTo>
                    <a:pt x="174" y="33"/>
                    <a:pt x="174" y="33"/>
                    <a:pt x="174" y="33"/>
                  </a:cubicBezTo>
                  <a:cubicBezTo>
                    <a:pt x="178" y="33"/>
                    <a:pt x="178" y="33"/>
                    <a:pt x="178" y="33"/>
                  </a:cubicBezTo>
                  <a:lnTo>
                    <a:pt x="178" y="36"/>
                  </a:lnTo>
                  <a:close/>
                  <a:moveTo>
                    <a:pt x="172" y="36"/>
                  </a:moveTo>
                  <a:cubicBezTo>
                    <a:pt x="168" y="36"/>
                    <a:pt x="168" y="36"/>
                    <a:pt x="168" y="36"/>
                  </a:cubicBezTo>
                  <a:cubicBezTo>
                    <a:pt x="168" y="33"/>
                    <a:pt x="168" y="33"/>
                    <a:pt x="168" y="33"/>
                  </a:cubicBezTo>
                  <a:cubicBezTo>
                    <a:pt x="172" y="33"/>
                    <a:pt x="172" y="33"/>
                    <a:pt x="172" y="33"/>
                  </a:cubicBezTo>
                  <a:lnTo>
                    <a:pt x="172" y="36"/>
                  </a:lnTo>
                  <a:close/>
                  <a:moveTo>
                    <a:pt x="166" y="36"/>
                  </a:moveTo>
                  <a:cubicBezTo>
                    <a:pt x="162" y="36"/>
                    <a:pt x="162" y="36"/>
                    <a:pt x="162" y="36"/>
                  </a:cubicBezTo>
                  <a:cubicBezTo>
                    <a:pt x="162" y="33"/>
                    <a:pt x="162" y="33"/>
                    <a:pt x="162" y="33"/>
                  </a:cubicBezTo>
                  <a:cubicBezTo>
                    <a:pt x="166" y="33"/>
                    <a:pt x="166" y="33"/>
                    <a:pt x="166" y="33"/>
                  </a:cubicBezTo>
                  <a:lnTo>
                    <a:pt x="166" y="36"/>
                  </a:lnTo>
                  <a:close/>
                  <a:moveTo>
                    <a:pt x="160" y="36"/>
                  </a:moveTo>
                  <a:cubicBezTo>
                    <a:pt x="156" y="36"/>
                    <a:pt x="156" y="36"/>
                    <a:pt x="156" y="36"/>
                  </a:cubicBezTo>
                  <a:cubicBezTo>
                    <a:pt x="156" y="33"/>
                    <a:pt x="156" y="33"/>
                    <a:pt x="156" y="33"/>
                  </a:cubicBezTo>
                  <a:cubicBezTo>
                    <a:pt x="160" y="33"/>
                    <a:pt x="160" y="33"/>
                    <a:pt x="160" y="33"/>
                  </a:cubicBezTo>
                  <a:lnTo>
                    <a:pt x="160" y="36"/>
                  </a:lnTo>
                  <a:close/>
                  <a:moveTo>
                    <a:pt x="155" y="36"/>
                  </a:moveTo>
                  <a:cubicBezTo>
                    <a:pt x="151" y="36"/>
                    <a:pt x="151" y="36"/>
                    <a:pt x="151" y="36"/>
                  </a:cubicBezTo>
                  <a:cubicBezTo>
                    <a:pt x="150" y="33"/>
                    <a:pt x="150" y="33"/>
                    <a:pt x="150" y="33"/>
                  </a:cubicBezTo>
                  <a:cubicBezTo>
                    <a:pt x="154" y="33"/>
                    <a:pt x="154" y="33"/>
                    <a:pt x="154" y="33"/>
                  </a:cubicBezTo>
                  <a:lnTo>
                    <a:pt x="155" y="36"/>
                  </a:lnTo>
                  <a:close/>
                  <a:moveTo>
                    <a:pt x="149" y="36"/>
                  </a:moveTo>
                  <a:cubicBezTo>
                    <a:pt x="145" y="36"/>
                    <a:pt x="145" y="36"/>
                    <a:pt x="145" y="36"/>
                  </a:cubicBezTo>
                  <a:cubicBezTo>
                    <a:pt x="145" y="33"/>
                    <a:pt x="145" y="33"/>
                    <a:pt x="145" y="33"/>
                  </a:cubicBezTo>
                  <a:cubicBezTo>
                    <a:pt x="149" y="33"/>
                    <a:pt x="149" y="33"/>
                    <a:pt x="149" y="33"/>
                  </a:cubicBezTo>
                  <a:lnTo>
                    <a:pt x="149" y="36"/>
                  </a:lnTo>
                  <a:close/>
                  <a:moveTo>
                    <a:pt x="143" y="36"/>
                  </a:moveTo>
                  <a:cubicBezTo>
                    <a:pt x="139" y="36"/>
                    <a:pt x="139" y="36"/>
                    <a:pt x="139" y="36"/>
                  </a:cubicBezTo>
                  <a:cubicBezTo>
                    <a:pt x="139" y="33"/>
                    <a:pt x="139" y="33"/>
                    <a:pt x="139" y="33"/>
                  </a:cubicBezTo>
                  <a:cubicBezTo>
                    <a:pt x="143" y="33"/>
                    <a:pt x="143" y="33"/>
                    <a:pt x="143" y="33"/>
                  </a:cubicBezTo>
                  <a:lnTo>
                    <a:pt x="143" y="36"/>
                  </a:lnTo>
                  <a:close/>
                  <a:moveTo>
                    <a:pt x="137" y="36"/>
                  </a:moveTo>
                  <a:cubicBezTo>
                    <a:pt x="134" y="36"/>
                    <a:pt x="134" y="36"/>
                    <a:pt x="134" y="36"/>
                  </a:cubicBezTo>
                  <a:cubicBezTo>
                    <a:pt x="133" y="33"/>
                    <a:pt x="133" y="33"/>
                    <a:pt x="133" y="33"/>
                  </a:cubicBezTo>
                  <a:cubicBezTo>
                    <a:pt x="137" y="33"/>
                    <a:pt x="137" y="33"/>
                    <a:pt x="137" y="33"/>
                  </a:cubicBezTo>
                  <a:lnTo>
                    <a:pt x="137" y="36"/>
                  </a:lnTo>
                  <a:close/>
                  <a:moveTo>
                    <a:pt x="138" y="42"/>
                  </a:moveTo>
                  <a:cubicBezTo>
                    <a:pt x="138" y="45"/>
                    <a:pt x="138" y="45"/>
                    <a:pt x="138" y="45"/>
                  </a:cubicBezTo>
                  <a:cubicBezTo>
                    <a:pt x="136" y="45"/>
                    <a:pt x="136" y="45"/>
                    <a:pt x="136" y="45"/>
                  </a:cubicBezTo>
                  <a:cubicBezTo>
                    <a:pt x="135" y="42"/>
                    <a:pt x="135" y="42"/>
                    <a:pt x="135" y="42"/>
                  </a:cubicBezTo>
                  <a:lnTo>
                    <a:pt x="138" y="42"/>
                  </a:lnTo>
                  <a:close/>
                  <a:moveTo>
                    <a:pt x="140" y="45"/>
                  </a:moveTo>
                  <a:cubicBezTo>
                    <a:pt x="140" y="42"/>
                    <a:pt x="140" y="42"/>
                    <a:pt x="140" y="42"/>
                  </a:cubicBezTo>
                  <a:cubicBezTo>
                    <a:pt x="143" y="42"/>
                    <a:pt x="143" y="42"/>
                    <a:pt x="143" y="42"/>
                  </a:cubicBezTo>
                  <a:cubicBezTo>
                    <a:pt x="144" y="45"/>
                    <a:pt x="144" y="45"/>
                    <a:pt x="144" y="45"/>
                  </a:cubicBezTo>
                  <a:lnTo>
                    <a:pt x="140" y="45"/>
                  </a:lnTo>
                  <a:close/>
                  <a:moveTo>
                    <a:pt x="146" y="45"/>
                  </a:moveTo>
                  <a:cubicBezTo>
                    <a:pt x="145" y="42"/>
                    <a:pt x="145" y="42"/>
                    <a:pt x="145" y="42"/>
                  </a:cubicBezTo>
                  <a:cubicBezTo>
                    <a:pt x="149" y="42"/>
                    <a:pt x="149" y="42"/>
                    <a:pt x="149" y="42"/>
                  </a:cubicBezTo>
                  <a:cubicBezTo>
                    <a:pt x="149" y="45"/>
                    <a:pt x="149" y="45"/>
                    <a:pt x="149" y="45"/>
                  </a:cubicBezTo>
                  <a:lnTo>
                    <a:pt x="146" y="45"/>
                  </a:lnTo>
                  <a:close/>
                  <a:moveTo>
                    <a:pt x="151" y="45"/>
                  </a:moveTo>
                  <a:cubicBezTo>
                    <a:pt x="151" y="42"/>
                    <a:pt x="151" y="42"/>
                    <a:pt x="151" y="42"/>
                  </a:cubicBezTo>
                  <a:cubicBezTo>
                    <a:pt x="155" y="42"/>
                    <a:pt x="155" y="42"/>
                    <a:pt x="155" y="42"/>
                  </a:cubicBezTo>
                  <a:cubicBezTo>
                    <a:pt x="155" y="45"/>
                    <a:pt x="155" y="45"/>
                    <a:pt x="155" y="45"/>
                  </a:cubicBezTo>
                  <a:lnTo>
                    <a:pt x="151" y="45"/>
                  </a:lnTo>
                  <a:close/>
                  <a:moveTo>
                    <a:pt x="157" y="45"/>
                  </a:moveTo>
                  <a:cubicBezTo>
                    <a:pt x="157" y="42"/>
                    <a:pt x="157" y="42"/>
                    <a:pt x="157" y="42"/>
                  </a:cubicBezTo>
                  <a:cubicBezTo>
                    <a:pt x="160" y="42"/>
                    <a:pt x="160" y="42"/>
                    <a:pt x="160" y="42"/>
                  </a:cubicBezTo>
                  <a:cubicBezTo>
                    <a:pt x="160" y="45"/>
                    <a:pt x="160" y="45"/>
                    <a:pt x="160" y="45"/>
                  </a:cubicBezTo>
                  <a:lnTo>
                    <a:pt x="157" y="45"/>
                  </a:lnTo>
                  <a:close/>
                  <a:moveTo>
                    <a:pt x="162" y="42"/>
                  </a:moveTo>
                  <a:cubicBezTo>
                    <a:pt x="166" y="42"/>
                    <a:pt x="166" y="42"/>
                    <a:pt x="166" y="42"/>
                  </a:cubicBezTo>
                  <a:cubicBezTo>
                    <a:pt x="166" y="45"/>
                    <a:pt x="166" y="45"/>
                    <a:pt x="166" y="45"/>
                  </a:cubicBezTo>
                  <a:cubicBezTo>
                    <a:pt x="162" y="45"/>
                    <a:pt x="162" y="45"/>
                    <a:pt x="162" y="45"/>
                  </a:cubicBezTo>
                  <a:lnTo>
                    <a:pt x="162" y="42"/>
                  </a:lnTo>
                  <a:close/>
                  <a:moveTo>
                    <a:pt x="168" y="42"/>
                  </a:moveTo>
                  <a:cubicBezTo>
                    <a:pt x="172" y="42"/>
                    <a:pt x="172" y="42"/>
                    <a:pt x="172" y="42"/>
                  </a:cubicBezTo>
                  <a:cubicBezTo>
                    <a:pt x="171" y="45"/>
                    <a:pt x="171" y="45"/>
                    <a:pt x="171" y="45"/>
                  </a:cubicBezTo>
                  <a:cubicBezTo>
                    <a:pt x="168" y="45"/>
                    <a:pt x="168" y="45"/>
                    <a:pt x="168" y="45"/>
                  </a:cubicBezTo>
                  <a:lnTo>
                    <a:pt x="168" y="42"/>
                  </a:lnTo>
                  <a:close/>
                  <a:moveTo>
                    <a:pt x="173" y="42"/>
                  </a:moveTo>
                  <a:cubicBezTo>
                    <a:pt x="177" y="42"/>
                    <a:pt x="177" y="42"/>
                    <a:pt x="177" y="42"/>
                  </a:cubicBezTo>
                  <a:cubicBezTo>
                    <a:pt x="177" y="45"/>
                    <a:pt x="177" y="45"/>
                    <a:pt x="177" y="45"/>
                  </a:cubicBezTo>
                  <a:cubicBezTo>
                    <a:pt x="173" y="45"/>
                    <a:pt x="173" y="45"/>
                    <a:pt x="173" y="45"/>
                  </a:cubicBezTo>
                  <a:lnTo>
                    <a:pt x="173" y="42"/>
                  </a:lnTo>
                  <a:close/>
                  <a:moveTo>
                    <a:pt x="179" y="42"/>
                  </a:moveTo>
                  <a:cubicBezTo>
                    <a:pt x="183" y="42"/>
                    <a:pt x="183" y="42"/>
                    <a:pt x="183" y="42"/>
                  </a:cubicBezTo>
                  <a:cubicBezTo>
                    <a:pt x="183" y="45"/>
                    <a:pt x="183" y="45"/>
                    <a:pt x="183" y="45"/>
                  </a:cubicBezTo>
                  <a:cubicBezTo>
                    <a:pt x="179" y="45"/>
                    <a:pt x="179" y="45"/>
                    <a:pt x="179" y="45"/>
                  </a:cubicBezTo>
                  <a:lnTo>
                    <a:pt x="179" y="42"/>
                  </a:lnTo>
                  <a:close/>
                  <a:moveTo>
                    <a:pt x="190" y="31"/>
                  </a:moveTo>
                  <a:cubicBezTo>
                    <a:pt x="186" y="31"/>
                    <a:pt x="186" y="31"/>
                    <a:pt x="186" y="31"/>
                  </a:cubicBezTo>
                  <a:cubicBezTo>
                    <a:pt x="186" y="29"/>
                    <a:pt x="186" y="29"/>
                    <a:pt x="186" y="29"/>
                  </a:cubicBezTo>
                  <a:cubicBezTo>
                    <a:pt x="190" y="29"/>
                    <a:pt x="190" y="29"/>
                    <a:pt x="190" y="29"/>
                  </a:cubicBezTo>
                  <a:lnTo>
                    <a:pt x="190" y="31"/>
                  </a:lnTo>
                  <a:close/>
                  <a:moveTo>
                    <a:pt x="184" y="31"/>
                  </a:moveTo>
                  <a:cubicBezTo>
                    <a:pt x="180" y="31"/>
                    <a:pt x="180" y="31"/>
                    <a:pt x="180" y="31"/>
                  </a:cubicBezTo>
                  <a:cubicBezTo>
                    <a:pt x="180" y="29"/>
                    <a:pt x="180" y="29"/>
                    <a:pt x="180" y="29"/>
                  </a:cubicBezTo>
                  <a:cubicBezTo>
                    <a:pt x="184" y="29"/>
                    <a:pt x="184" y="29"/>
                    <a:pt x="184" y="29"/>
                  </a:cubicBezTo>
                  <a:lnTo>
                    <a:pt x="184" y="31"/>
                  </a:lnTo>
                  <a:close/>
                  <a:moveTo>
                    <a:pt x="178" y="31"/>
                  </a:moveTo>
                  <a:cubicBezTo>
                    <a:pt x="174" y="31"/>
                    <a:pt x="174" y="31"/>
                    <a:pt x="174" y="31"/>
                  </a:cubicBezTo>
                  <a:cubicBezTo>
                    <a:pt x="174" y="29"/>
                    <a:pt x="174" y="29"/>
                    <a:pt x="174" y="29"/>
                  </a:cubicBezTo>
                  <a:cubicBezTo>
                    <a:pt x="178" y="29"/>
                    <a:pt x="178" y="29"/>
                    <a:pt x="178" y="29"/>
                  </a:cubicBezTo>
                  <a:lnTo>
                    <a:pt x="178" y="31"/>
                  </a:lnTo>
                  <a:close/>
                  <a:moveTo>
                    <a:pt x="172" y="31"/>
                  </a:moveTo>
                  <a:cubicBezTo>
                    <a:pt x="168" y="31"/>
                    <a:pt x="168" y="31"/>
                    <a:pt x="168" y="31"/>
                  </a:cubicBezTo>
                  <a:cubicBezTo>
                    <a:pt x="168" y="29"/>
                    <a:pt x="168" y="29"/>
                    <a:pt x="168" y="29"/>
                  </a:cubicBezTo>
                  <a:cubicBezTo>
                    <a:pt x="172" y="29"/>
                    <a:pt x="172" y="29"/>
                    <a:pt x="172" y="29"/>
                  </a:cubicBezTo>
                  <a:lnTo>
                    <a:pt x="172" y="31"/>
                  </a:lnTo>
                  <a:close/>
                  <a:moveTo>
                    <a:pt x="166" y="31"/>
                  </a:moveTo>
                  <a:cubicBezTo>
                    <a:pt x="162" y="31"/>
                    <a:pt x="162" y="31"/>
                    <a:pt x="162" y="31"/>
                  </a:cubicBezTo>
                  <a:cubicBezTo>
                    <a:pt x="162" y="29"/>
                    <a:pt x="162" y="29"/>
                    <a:pt x="162" y="29"/>
                  </a:cubicBezTo>
                  <a:cubicBezTo>
                    <a:pt x="166" y="29"/>
                    <a:pt x="166" y="29"/>
                    <a:pt x="166" y="29"/>
                  </a:cubicBezTo>
                  <a:lnTo>
                    <a:pt x="166" y="31"/>
                  </a:lnTo>
                  <a:close/>
                  <a:moveTo>
                    <a:pt x="160" y="31"/>
                  </a:moveTo>
                  <a:cubicBezTo>
                    <a:pt x="156" y="31"/>
                    <a:pt x="156" y="31"/>
                    <a:pt x="156" y="31"/>
                  </a:cubicBezTo>
                  <a:cubicBezTo>
                    <a:pt x="156" y="29"/>
                    <a:pt x="156" y="29"/>
                    <a:pt x="156" y="29"/>
                  </a:cubicBezTo>
                  <a:cubicBezTo>
                    <a:pt x="160" y="29"/>
                    <a:pt x="160" y="29"/>
                    <a:pt x="160" y="29"/>
                  </a:cubicBezTo>
                  <a:lnTo>
                    <a:pt x="160" y="31"/>
                  </a:lnTo>
                  <a:close/>
                  <a:moveTo>
                    <a:pt x="154" y="29"/>
                  </a:moveTo>
                  <a:cubicBezTo>
                    <a:pt x="154" y="31"/>
                    <a:pt x="154" y="31"/>
                    <a:pt x="154" y="31"/>
                  </a:cubicBezTo>
                  <a:cubicBezTo>
                    <a:pt x="150" y="31"/>
                    <a:pt x="150" y="31"/>
                    <a:pt x="150" y="31"/>
                  </a:cubicBezTo>
                  <a:cubicBezTo>
                    <a:pt x="150" y="29"/>
                    <a:pt x="150" y="29"/>
                    <a:pt x="150" y="29"/>
                  </a:cubicBezTo>
                  <a:lnTo>
                    <a:pt x="154" y="29"/>
                  </a:lnTo>
                  <a:close/>
                  <a:moveTo>
                    <a:pt x="148" y="29"/>
                  </a:moveTo>
                  <a:cubicBezTo>
                    <a:pt x="148" y="31"/>
                    <a:pt x="148" y="31"/>
                    <a:pt x="148" y="31"/>
                  </a:cubicBezTo>
                  <a:cubicBezTo>
                    <a:pt x="144" y="31"/>
                    <a:pt x="144" y="31"/>
                    <a:pt x="144" y="31"/>
                  </a:cubicBezTo>
                  <a:cubicBezTo>
                    <a:pt x="144" y="29"/>
                    <a:pt x="144" y="29"/>
                    <a:pt x="144" y="29"/>
                  </a:cubicBezTo>
                  <a:lnTo>
                    <a:pt x="148" y="29"/>
                  </a:lnTo>
                  <a:close/>
                  <a:moveTo>
                    <a:pt x="142" y="29"/>
                  </a:moveTo>
                  <a:cubicBezTo>
                    <a:pt x="143" y="31"/>
                    <a:pt x="143" y="31"/>
                    <a:pt x="143" y="31"/>
                  </a:cubicBezTo>
                  <a:cubicBezTo>
                    <a:pt x="138" y="31"/>
                    <a:pt x="138" y="31"/>
                    <a:pt x="138" y="31"/>
                  </a:cubicBezTo>
                  <a:cubicBezTo>
                    <a:pt x="138" y="29"/>
                    <a:pt x="138" y="29"/>
                    <a:pt x="138" y="29"/>
                  </a:cubicBezTo>
                  <a:lnTo>
                    <a:pt x="142" y="29"/>
                  </a:lnTo>
                  <a:close/>
                  <a:moveTo>
                    <a:pt x="136" y="29"/>
                  </a:moveTo>
                  <a:cubicBezTo>
                    <a:pt x="137" y="31"/>
                    <a:pt x="137" y="31"/>
                    <a:pt x="137" y="31"/>
                  </a:cubicBezTo>
                  <a:cubicBezTo>
                    <a:pt x="133" y="31"/>
                    <a:pt x="133" y="31"/>
                    <a:pt x="133" y="31"/>
                  </a:cubicBezTo>
                  <a:cubicBezTo>
                    <a:pt x="132" y="29"/>
                    <a:pt x="132" y="29"/>
                    <a:pt x="132" y="29"/>
                  </a:cubicBezTo>
                  <a:lnTo>
                    <a:pt x="136" y="29"/>
                  </a:lnTo>
                  <a:close/>
                  <a:moveTo>
                    <a:pt x="130" y="21"/>
                  </a:moveTo>
                  <a:cubicBezTo>
                    <a:pt x="130" y="21"/>
                    <a:pt x="130" y="21"/>
                    <a:pt x="130" y="21"/>
                  </a:cubicBezTo>
                  <a:cubicBezTo>
                    <a:pt x="130" y="21"/>
                    <a:pt x="129" y="21"/>
                    <a:pt x="129" y="21"/>
                  </a:cubicBezTo>
                  <a:cubicBezTo>
                    <a:pt x="129" y="21"/>
                    <a:pt x="129" y="22"/>
                    <a:pt x="129" y="22"/>
                  </a:cubicBezTo>
                  <a:cubicBezTo>
                    <a:pt x="132" y="38"/>
                    <a:pt x="132" y="38"/>
                    <a:pt x="132" y="38"/>
                  </a:cubicBezTo>
                  <a:cubicBezTo>
                    <a:pt x="123" y="7"/>
                    <a:pt x="123" y="7"/>
                    <a:pt x="123" y="7"/>
                  </a:cubicBezTo>
                  <a:cubicBezTo>
                    <a:pt x="124" y="8"/>
                    <a:pt x="125" y="8"/>
                    <a:pt x="127" y="8"/>
                  </a:cubicBezTo>
                  <a:lnTo>
                    <a:pt x="130" y="21"/>
                  </a:lnTo>
                  <a:close/>
                  <a:moveTo>
                    <a:pt x="134" y="49"/>
                  </a:moveTo>
                  <a:cubicBezTo>
                    <a:pt x="131" y="51"/>
                    <a:pt x="131" y="51"/>
                    <a:pt x="131" y="51"/>
                  </a:cubicBezTo>
                  <a:cubicBezTo>
                    <a:pt x="118" y="6"/>
                    <a:pt x="118" y="6"/>
                    <a:pt x="118" y="6"/>
                  </a:cubicBezTo>
                  <a:cubicBezTo>
                    <a:pt x="119" y="6"/>
                    <a:pt x="120" y="6"/>
                    <a:pt x="121" y="7"/>
                  </a:cubicBezTo>
                  <a:lnTo>
                    <a:pt x="134" y="49"/>
                  </a:lnTo>
                  <a:close/>
                  <a:moveTo>
                    <a:pt x="135" y="50"/>
                  </a:moveTo>
                  <a:cubicBezTo>
                    <a:pt x="135" y="50"/>
                    <a:pt x="135" y="50"/>
                    <a:pt x="135" y="50"/>
                  </a:cubicBezTo>
                  <a:cubicBezTo>
                    <a:pt x="136" y="50"/>
                    <a:pt x="136" y="50"/>
                    <a:pt x="136" y="49"/>
                  </a:cubicBezTo>
                  <a:cubicBezTo>
                    <a:pt x="135" y="47"/>
                    <a:pt x="135" y="47"/>
                    <a:pt x="135" y="47"/>
                  </a:cubicBezTo>
                  <a:cubicBezTo>
                    <a:pt x="187" y="47"/>
                    <a:pt x="187" y="47"/>
                    <a:pt x="187" y="47"/>
                  </a:cubicBezTo>
                  <a:cubicBezTo>
                    <a:pt x="192" y="53"/>
                    <a:pt x="192" y="53"/>
                    <a:pt x="192" y="53"/>
                  </a:cubicBezTo>
                  <a:cubicBezTo>
                    <a:pt x="131" y="53"/>
                    <a:pt x="131" y="53"/>
                    <a:pt x="131" y="53"/>
                  </a:cubicBezTo>
                  <a:lnTo>
                    <a:pt x="135" y="50"/>
                  </a:lnTo>
                  <a:close/>
                  <a:moveTo>
                    <a:pt x="198" y="56"/>
                  </a:moveTo>
                  <a:cubicBezTo>
                    <a:pt x="198" y="11"/>
                    <a:pt x="198" y="11"/>
                    <a:pt x="198" y="11"/>
                  </a:cubicBezTo>
                  <a:cubicBezTo>
                    <a:pt x="199" y="10"/>
                    <a:pt x="200" y="10"/>
                    <a:pt x="201" y="10"/>
                  </a:cubicBezTo>
                  <a:cubicBezTo>
                    <a:pt x="201" y="60"/>
                    <a:pt x="201" y="60"/>
                    <a:pt x="201" y="60"/>
                  </a:cubicBezTo>
                  <a:lnTo>
                    <a:pt x="198" y="56"/>
                  </a:lnTo>
                  <a:close/>
                  <a:moveTo>
                    <a:pt x="203" y="9"/>
                  </a:moveTo>
                  <a:cubicBezTo>
                    <a:pt x="204" y="9"/>
                    <a:pt x="205" y="8"/>
                    <a:pt x="206" y="8"/>
                  </a:cubicBezTo>
                  <a:cubicBezTo>
                    <a:pt x="206" y="62"/>
                    <a:pt x="206" y="62"/>
                    <a:pt x="206" y="62"/>
                  </a:cubicBezTo>
                  <a:cubicBezTo>
                    <a:pt x="203" y="62"/>
                    <a:pt x="203" y="62"/>
                    <a:pt x="203" y="62"/>
                  </a:cubicBezTo>
                  <a:lnTo>
                    <a:pt x="203" y="9"/>
                  </a:lnTo>
                  <a:close/>
                  <a:moveTo>
                    <a:pt x="207" y="7"/>
                  </a:moveTo>
                  <a:cubicBezTo>
                    <a:pt x="208" y="7"/>
                    <a:pt x="209" y="7"/>
                    <a:pt x="210" y="7"/>
                  </a:cubicBezTo>
                  <a:cubicBezTo>
                    <a:pt x="210" y="62"/>
                    <a:pt x="210" y="62"/>
                    <a:pt x="210" y="62"/>
                  </a:cubicBezTo>
                  <a:cubicBezTo>
                    <a:pt x="207" y="62"/>
                    <a:pt x="207" y="62"/>
                    <a:pt x="207" y="62"/>
                  </a:cubicBezTo>
                  <a:lnTo>
                    <a:pt x="207" y="7"/>
                  </a:lnTo>
                  <a:close/>
                  <a:moveTo>
                    <a:pt x="212" y="6"/>
                  </a:moveTo>
                  <a:cubicBezTo>
                    <a:pt x="213" y="6"/>
                    <a:pt x="214" y="6"/>
                    <a:pt x="215" y="6"/>
                  </a:cubicBezTo>
                  <a:cubicBezTo>
                    <a:pt x="215" y="62"/>
                    <a:pt x="215" y="62"/>
                    <a:pt x="215" y="62"/>
                  </a:cubicBezTo>
                  <a:cubicBezTo>
                    <a:pt x="212" y="62"/>
                    <a:pt x="212" y="62"/>
                    <a:pt x="212" y="62"/>
                  </a:cubicBezTo>
                  <a:lnTo>
                    <a:pt x="212" y="6"/>
                  </a:lnTo>
                  <a:close/>
                  <a:moveTo>
                    <a:pt x="217" y="5"/>
                  </a:moveTo>
                  <a:cubicBezTo>
                    <a:pt x="218" y="5"/>
                    <a:pt x="219" y="5"/>
                    <a:pt x="220" y="4"/>
                  </a:cubicBezTo>
                  <a:cubicBezTo>
                    <a:pt x="220" y="62"/>
                    <a:pt x="220" y="62"/>
                    <a:pt x="220" y="62"/>
                  </a:cubicBezTo>
                  <a:cubicBezTo>
                    <a:pt x="217" y="62"/>
                    <a:pt x="217" y="62"/>
                    <a:pt x="217" y="62"/>
                  </a:cubicBezTo>
                  <a:lnTo>
                    <a:pt x="217" y="5"/>
                  </a:lnTo>
                  <a:close/>
                  <a:moveTo>
                    <a:pt x="222" y="4"/>
                  </a:moveTo>
                  <a:cubicBezTo>
                    <a:pt x="223" y="4"/>
                    <a:pt x="224" y="4"/>
                    <a:pt x="225" y="4"/>
                  </a:cubicBezTo>
                  <a:cubicBezTo>
                    <a:pt x="225" y="62"/>
                    <a:pt x="225" y="62"/>
                    <a:pt x="225" y="62"/>
                  </a:cubicBezTo>
                  <a:cubicBezTo>
                    <a:pt x="222" y="62"/>
                    <a:pt x="222" y="62"/>
                    <a:pt x="222" y="62"/>
                  </a:cubicBezTo>
                  <a:lnTo>
                    <a:pt x="222" y="4"/>
                  </a:lnTo>
                  <a:close/>
                  <a:moveTo>
                    <a:pt x="227" y="3"/>
                  </a:moveTo>
                  <a:cubicBezTo>
                    <a:pt x="228" y="3"/>
                    <a:pt x="229" y="3"/>
                    <a:pt x="230" y="3"/>
                  </a:cubicBezTo>
                  <a:cubicBezTo>
                    <a:pt x="230" y="62"/>
                    <a:pt x="230" y="62"/>
                    <a:pt x="230" y="62"/>
                  </a:cubicBezTo>
                  <a:cubicBezTo>
                    <a:pt x="227" y="62"/>
                    <a:pt x="227" y="62"/>
                    <a:pt x="227" y="62"/>
                  </a:cubicBezTo>
                  <a:lnTo>
                    <a:pt x="227" y="3"/>
                  </a:lnTo>
                  <a:close/>
                  <a:moveTo>
                    <a:pt x="232" y="3"/>
                  </a:moveTo>
                  <a:cubicBezTo>
                    <a:pt x="233" y="2"/>
                    <a:pt x="234" y="2"/>
                    <a:pt x="235" y="2"/>
                  </a:cubicBezTo>
                  <a:cubicBezTo>
                    <a:pt x="235" y="62"/>
                    <a:pt x="235" y="62"/>
                    <a:pt x="235" y="62"/>
                  </a:cubicBezTo>
                  <a:cubicBezTo>
                    <a:pt x="232" y="62"/>
                    <a:pt x="232" y="62"/>
                    <a:pt x="232" y="62"/>
                  </a:cubicBezTo>
                  <a:lnTo>
                    <a:pt x="232" y="3"/>
                  </a:lnTo>
                  <a:close/>
                  <a:moveTo>
                    <a:pt x="236" y="2"/>
                  </a:moveTo>
                  <a:cubicBezTo>
                    <a:pt x="238" y="2"/>
                    <a:pt x="239" y="2"/>
                    <a:pt x="239" y="2"/>
                  </a:cubicBezTo>
                  <a:cubicBezTo>
                    <a:pt x="239" y="62"/>
                    <a:pt x="239" y="62"/>
                    <a:pt x="239" y="62"/>
                  </a:cubicBezTo>
                  <a:cubicBezTo>
                    <a:pt x="236" y="62"/>
                    <a:pt x="236" y="62"/>
                    <a:pt x="236" y="62"/>
                  </a:cubicBezTo>
                  <a:lnTo>
                    <a:pt x="236" y="2"/>
                  </a:lnTo>
                  <a:close/>
                  <a:moveTo>
                    <a:pt x="241" y="2"/>
                  </a:moveTo>
                  <a:cubicBezTo>
                    <a:pt x="244" y="2"/>
                    <a:pt x="244" y="2"/>
                    <a:pt x="244" y="2"/>
                  </a:cubicBezTo>
                  <a:cubicBezTo>
                    <a:pt x="244" y="62"/>
                    <a:pt x="244" y="62"/>
                    <a:pt x="244" y="62"/>
                  </a:cubicBezTo>
                  <a:cubicBezTo>
                    <a:pt x="241" y="62"/>
                    <a:pt x="241" y="62"/>
                    <a:pt x="241" y="62"/>
                  </a:cubicBezTo>
                  <a:lnTo>
                    <a:pt x="241" y="2"/>
                  </a:lnTo>
                  <a:close/>
                  <a:moveTo>
                    <a:pt x="246" y="2"/>
                  </a:moveTo>
                  <a:cubicBezTo>
                    <a:pt x="249" y="2"/>
                    <a:pt x="249" y="2"/>
                    <a:pt x="249" y="2"/>
                  </a:cubicBezTo>
                  <a:cubicBezTo>
                    <a:pt x="249" y="62"/>
                    <a:pt x="249" y="62"/>
                    <a:pt x="249" y="62"/>
                  </a:cubicBezTo>
                  <a:cubicBezTo>
                    <a:pt x="246" y="62"/>
                    <a:pt x="246" y="62"/>
                    <a:pt x="246" y="62"/>
                  </a:cubicBezTo>
                  <a:lnTo>
                    <a:pt x="246" y="2"/>
                  </a:lnTo>
                  <a:close/>
                  <a:moveTo>
                    <a:pt x="251" y="2"/>
                  </a:moveTo>
                  <a:cubicBezTo>
                    <a:pt x="254" y="2"/>
                    <a:pt x="254" y="2"/>
                    <a:pt x="254" y="2"/>
                  </a:cubicBezTo>
                  <a:cubicBezTo>
                    <a:pt x="254" y="62"/>
                    <a:pt x="254" y="62"/>
                    <a:pt x="254" y="62"/>
                  </a:cubicBezTo>
                  <a:cubicBezTo>
                    <a:pt x="251" y="62"/>
                    <a:pt x="251" y="62"/>
                    <a:pt x="251" y="62"/>
                  </a:cubicBezTo>
                  <a:lnTo>
                    <a:pt x="251" y="2"/>
                  </a:lnTo>
                  <a:close/>
                  <a:moveTo>
                    <a:pt x="256" y="2"/>
                  </a:moveTo>
                  <a:cubicBezTo>
                    <a:pt x="259" y="2"/>
                    <a:pt x="259" y="2"/>
                    <a:pt x="259" y="2"/>
                  </a:cubicBezTo>
                  <a:cubicBezTo>
                    <a:pt x="259" y="62"/>
                    <a:pt x="259" y="62"/>
                    <a:pt x="259" y="62"/>
                  </a:cubicBezTo>
                  <a:cubicBezTo>
                    <a:pt x="256" y="62"/>
                    <a:pt x="256" y="62"/>
                    <a:pt x="256" y="62"/>
                  </a:cubicBezTo>
                  <a:lnTo>
                    <a:pt x="256" y="2"/>
                  </a:lnTo>
                  <a:close/>
                  <a:moveTo>
                    <a:pt x="260" y="2"/>
                  </a:moveTo>
                  <a:cubicBezTo>
                    <a:pt x="263" y="2"/>
                    <a:pt x="263" y="2"/>
                    <a:pt x="263" y="2"/>
                  </a:cubicBezTo>
                  <a:cubicBezTo>
                    <a:pt x="263" y="62"/>
                    <a:pt x="263" y="62"/>
                    <a:pt x="263" y="62"/>
                  </a:cubicBezTo>
                  <a:cubicBezTo>
                    <a:pt x="260" y="62"/>
                    <a:pt x="260" y="62"/>
                    <a:pt x="260" y="62"/>
                  </a:cubicBezTo>
                  <a:lnTo>
                    <a:pt x="260" y="2"/>
                  </a:lnTo>
                  <a:close/>
                  <a:moveTo>
                    <a:pt x="265" y="2"/>
                  </a:moveTo>
                  <a:cubicBezTo>
                    <a:pt x="268" y="2"/>
                    <a:pt x="268" y="2"/>
                    <a:pt x="268" y="2"/>
                  </a:cubicBezTo>
                  <a:cubicBezTo>
                    <a:pt x="268" y="62"/>
                    <a:pt x="268" y="62"/>
                    <a:pt x="268" y="62"/>
                  </a:cubicBezTo>
                  <a:cubicBezTo>
                    <a:pt x="265" y="62"/>
                    <a:pt x="265" y="62"/>
                    <a:pt x="265" y="62"/>
                  </a:cubicBezTo>
                  <a:lnTo>
                    <a:pt x="265" y="2"/>
                  </a:lnTo>
                  <a:close/>
                  <a:moveTo>
                    <a:pt x="270" y="2"/>
                  </a:moveTo>
                  <a:cubicBezTo>
                    <a:pt x="273" y="2"/>
                    <a:pt x="273" y="2"/>
                    <a:pt x="273" y="2"/>
                  </a:cubicBezTo>
                  <a:cubicBezTo>
                    <a:pt x="273" y="62"/>
                    <a:pt x="273" y="62"/>
                    <a:pt x="273" y="62"/>
                  </a:cubicBezTo>
                  <a:cubicBezTo>
                    <a:pt x="270" y="62"/>
                    <a:pt x="270" y="62"/>
                    <a:pt x="270" y="62"/>
                  </a:cubicBezTo>
                  <a:lnTo>
                    <a:pt x="270" y="2"/>
                  </a:lnTo>
                  <a:close/>
                  <a:moveTo>
                    <a:pt x="275" y="2"/>
                  </a:moveTo>
                  <a:cubicBezTo>
                    <a:pt x="278" y="2"/>
                    <a:pt x="278" y="2"/>
                    <a:pt x="278" y="2"/>
                  </a:cubicBezTo>
                  <a:cubicBezTo>
                    <a:pt x="278" y="62"/>
                    <a:pt x="278" y="62"/>
                    <a:pt x="278" y="62"/>
                  </a:cubicBezTo>
                  <a:cubicBezTo>
                    <a:pt x="275" y="62"/>
                    <a:pt x="275" y="62"/>
                    <a:pt x="275" y="62"/>
                  </a:cubicBezTo>
                  <a:lnTo>
                    <a:pt x="275" y="2"/>
                  </a:lnTo>
                  <a:close/>
                  <a:moveTo>
                    <a:pt x="280" y="2"/>
                  </a:moveTo>
                  <a:cubicBezTo>
                    <a:pt x="283" y="2"/>
                    <a:pt x="283" y="2"/>
                    <a:pt x="283" y="2"/>
                  </a:cubicBezTo>
                  <a:cubicBezTo>
                    <a:pt x="283" y="62"/>
                    <a:pt x="283" y="62"/>
                    <a:pt x="283" y="62"/>
                  </a:cubicBezTo>
                  <a:cubicBezTo>
                    <a:pt x="280" y="62"/>
                    <a:pt x="280" y="62"/>
                    <a:pt x="280" y="62"/>
                  </a:cubicBezTo>
                  <a:lnTo>
                    <a:pt x="280" y="2"/>
                  </a:lnTo>
                  <a:close/>
                  <a:moveTo>
                    <a:pt x="285" y="2"/>
                  </a:moveTo>
                  <a:cubicBezTo>
                    <a:pt x="288" y="2"/>
                    <a:pt x="288" y="2"/>
                    <a:pt x="288" y="2"/>
                  </a:cubicBezTo>
                  <a:cubicBezTo>
                    <a:pt x="288" y="62"/>
                    <a:pt x="288" y="62"/>
                    <a:pt x="288" y="62"/>
                  </a:cubicBezTo>
                  <a:cubicBezTo>
                    <a:pt x="285" y="62"/>
                    <a:pt x="285" y="62"/>
                    <a:pt x="285" y="62"/>
                  </a:cubicBezTo>
                  <a:lnTo>
                    <a:pt x="285" y="2"/>
                  </a:lnTo>
                  <a:close/>
                  <a:moveTo>
                    <a:pt x="289" y="2"/>
                  </a:moveTo>
                  <a:cubicBezTo>
                    <a:pt x="292" y="2"/>
                    <a:pt x="292" y="2"/>
                    <a:pt x="292" y="2"/>
                  </a:cubicBezTo>
                  <a:cubicBezTo>
                    <a:pt x="292" y="62"/>
                    <a:pt x="292" y="62"/>
                    <a:pt x="292" y="62"/>
                  </a:cubicBezTo>
                  <a:cubicBezTo>
                    <a:pt x="289" y="62"/>
                    <a:pt x="289" y="62"/>
                    <a:pt x="289" y="62"/>
                  </a:cubicBezTo>
                  <a:lnTo>
                    <a:pt x="289" y="2"/>
                  </a:lnTo>
                  <a:close/>
                  <a:moveTo>
                    <a:pt x="294" y="2"/>
                  </a:moveTo>
                  <a:cubicBezTo>
                    <a:pt x="297" y="2"/>
                    <a:pt x="297" y="2"/>
                    <a:pt x="297" y="2"/>
                  </a:cubicBezTo>
                  <a:cubicBezTo>
                    <a:pt x="297" y="62"/>
                    <a:pt x="297" y="62"/>
                    <a:pt x="297" y="62"/>
                  </a:cubicBezTo>
                  <a:cubicBezTo>
                    <a:pt x="294" y="62"/>
                    <a:pt x="294" y="62"/>
                    <a:pt x="294" y="62"/>
                  </a:cubicBezTo>
                  <a:lnTo>
                    <a:pt x="294" y="2"/>
                  </a:lnTo>
                  <a:close/>
                  <a:moveTo>
                    <a:pt x="299" y="2"/>
                  </a:moveTo>
                  <a:cubicBezTo>
                    <a:pt x="302" y="2"/>
                    <a:pt x="302" y="2"/>
                    <a:pt x="302" y="2"/>
                  </a:cubicBezTo>
                  <a:cubicBezTo>
                    <a:pt x="302" y="62"/>
                    <a:pt x="302" y="62"/>
                    <a:pt x="302" y="62"/>
                  </a:cubicBezTo>
                  <a:cubicBezTo>
                    <a:pt x="299" y="62"/>
                    <a:pt x="299" y="62"/>
                    <a:pt x="299" y="62"/>
                  </a:cubicBezTo>
                  <a:lnTo>
                    <a:pt x="299" y="2"/>
                  </a:lnTo>
                  <a:close/>
                  <a:moveTo>
                    <a:pt x="304" y="2"/>
                  </a:moveTo>
                  <a:cubicBezTo>
                    <a:pt x="307" y="2"/>
                    <a:pt x="307" y="2"/>
                    <a:pt x="307" y="2"/>
                  </a:cubicBezTo>
                  <a:cubicBezTo>
                    <a:pt x="307" y="62"/>
                    <a:pt x="307" y="62"/>
                    <a:pt x="307" y="62"/>
                  </a:cubicBezTo>
                  <a:cubicBezTo>
                    <a:pt x="304" y="62"/>
                    <a:pt x="304" y="62"/>
                    <a:pt x="304" y="62"/>
                  </a:cubicBezTo>
                  <a:lnTo>
                    <a:pt x="304" y="2"/>
                  </a:lnTo>
                  <a:close/>
                  <a:moveTo>
                    <a:pt x="309" y="2"/>
                  </a:moveTo>
                  <a:cubicBezTo>
                    <a:pt x="312" y="2"/>
                    <a:pt x="312" y="2"/>
                    <a:pt x="312" y="2"/>
                  </a:cubicBezTo>
                  <a:cubicBezTo>
                    <a:pt x="312" y="62"/>
                    <a:pt x="312" y="62"/>
                    <a:pt x="312" y="62"/>
                  </a:cubicBezTo>
                  <a:cubicBezTo>
                    <a:pt x="309" y="62"/>
                    <a:pt x="309" y="62"/>
                    <a:pt x="309" y="62"/>
                  </a:cubicBezTo>
                  <a:lnTo>
                    <a:pt x="309" y="2"/>
                  </a:lnTo>
                  <a:close/>
                  <a:moveTo>
                    <a:pt x="313" y="2"/>
                  </a:moveTo>
                  <a:cubicBezTo>
                    <a:pt x="316" y="2"/>
                    <a:pt x="316" y="2"/>
                    <a:pt x="316" y="2"/>
                  </a:cubicBezTo>
                  <a:cubicBezTo>
                    <a:pt x="316" y="62"/>
                    <a:pt x="316" y="62"/>
                    <a:pt x="316" y="62"/>
                  </a:cubicBezTo>
                  <a:cubicBezTo>
                    <a:pt x="313" y="62"/>
                    <a:pt x="313" y="62"/>
                    <a:pt x="313" y="62"/>
                  </a:cubicBezTo>
                  <a:lnTo>
                    <a:pt x="313" y="2"/>
                  </a:lnTo>
                  <a:close/>
                  <a:moveTo>
                    <a:pt x="318" y="2"/>
                  </a:moveTo>
                  <a:cubicBezTo>
                    <a:pt x="321" y="2"/>
                    <a:pt x="321" y="2"/>
                    <a:pt x="321" y="2"/>
                  </a:cubicBezTo>
                  <a:cubicBezTo>
                    <a:pt x="321" y="62"/>
                    <a:pt x="321" y="62"/>
                    <a:pt x="321" y="62"/>
                  </a:cubicBezTo>
                  <a:cubicBezTo>
                    <a:pt x="318" y="62"/>
                    <a:pt x="318" y="62"/>
                    <a:pt x="318" y="62"/>
                  </a:cubicBezTo>
                  <a:lnTo>
                    <a:pt x="318" y="2"/>
                  </a:lnTo>
                  <a:close/>
                  <a:moveTo>
                    <a:pt x="182" y="18"/>
                  </a:moveTo>
                  <a:cubicBezTo>
                    <a:pt x="182" y="19"/>
                    <a:pt x="182" y="19"/>
                    <a:pt x="182" y="19"/>
                  </a:cubicBezTo>
                  <a:cubicBezTo>
                    <a:pt x="181" y="19"/>
                    <a:pt x="180" y="19"/>
                    <a:pt x="179" y="19"/>
                  </a:cubicBezTo>
                  <a:cubicBezTo>
                    <a:pt x="180" y="19"/>
                    <a:pt x="181" y="18"/>
                    <a:pt x="182" y="18"/>
                  </a:cubicBezTo>
                  <a:close/>
                  <a:moveTo>
                    <a:pt x="192" y="22"/>
                  </a:moveTo>
                  <a:cubicBezTo>
                    <a:pt x="191" y="27"/>
                    <a:pt x="191" y="27"/>
                    <a:pt x="191" y="27"/>
                  </a:cubicBezTo>
                  <a:cubicBezTo>
                    <a:pt x="132" y="27"/>
                    <a:pt x="132" y="27"/>
                    <a:pt x="132" y="27"/>
                  </a:cubicBezTo>
                  <a:cubicBezTo>
                    <a:pt x="131" y="23"/>
                    <a:pt x="131" y="23"/>
                    <a:pt x="131" y="23"/>
                  </a:cubicBezTo>
                  <a:cubicBezTo>
                    <a:pt x="137" y="22"/>
                    <a:pt x="166" y="18"/>
                    <a:pt x="192" y="22"/>
                  </a:cubicBezTo>
                  <a:close/>
                  <a:moveTo>
                    <a:pt x="151" y="19"/>
                  </a:moveTo>
                  <a:cubicBezTo>
                    <a:pt x="151" y="18"/>
                    <a:pt x="151" y="18"/>
                    <a:pt x="151" y="18"/>
                  </a:cubicBezTo>
                  <a:cubicBezTo>
                    <a:pt x="152" y="19"/>
                    <a:pt x="152" y="19"/>
                    <a:pt x="152" y="19"/>
                  </a:cubicBezTo>
                  <a:cubicBezTo>
                    <a:pt x="152" y="19"/>
                    <a:pt x="152" y="19"/>
                    <a:pt x="151" y="19"/>
                  </a:cubicBezTo>
                  <a:close/>
                  <a:moveTo>
                    <a:pt x="95" y="2"/>
                  </a:moveTo>
                  <a:cubicBezTo>
                    <a:pt x="113" y="62"/>
                    <a:pt x="113" y="62"/>
                    <a:pt x="113" y="62"/>
                  </a:cubicBezTo>
                  <a:cubicBezTo>
                    <a:pt x="110" y="62"/>
                    <a:pt x="110" y="62"/>
                    <a:pt x="110" y="62"/>
                  </a:cubicBezTo>
                  <a:cubicBezTo>
                    <a:pt x="92" y="2"/>
                    <a:pt x="92" y="2"/>
                    <a:pt x="92" y="2"/>
                  </a:cubicBezTo>
                  <a:cubicBezTo>
                    <a:pt x="93" y="2"/>
                    <a:pt x="94" y="2"/>
                    <a:pt x="95" y="2"/>
                  </a:cubicBezTo>
                  <a:close/>
                  <a:moveTo>
                    <a:pt x="2" y="2"/>
                  </a:moveTo>
                  <a:cubicBezTo>
                    <a:pt x="90" y="2"/>
                    <a:pt x="90" y="2"/>
                    <a:pt x="90" y="2"/>
                  </a:cubicBezTo>
                  <a:cubicBezTo>
                    <a:pt x="108" y="62"/>
                    <a:pt x="108" y="62"/>
                    <a:pt x="108" y="62"/>
                  </a:cubicBezTo>
                  <a:cubicBezTo>
                    <a:pt x="2" y="62"/>
                    <a:pt x="2" y="62"/>
                    <a:pt x="2" y="62"/>
                  </a:cubicBezTo>
                  <a:lnTo>
                    <a:pt x="2" y="2"/>
                  </a:lnTo>
                  <a:close/>
                  <a:moveTo>
                    <a:pt x="115" y="62"/>
                  </a:moveTo>
                  <a:cubicBezTo>
                    <a:pt x="97" y="2"/>
                    <a:pt x="97" y="2"/>
                    <a:pt x="97" y="2"/>
                  </a:cubicBezTo>
                  <a:cubicBezTo>
                    <a:pt x="98" y="2"/>
                    <a:pt x="99" y="3"/>
                    <a:pt x="100" y="3"/>
                  </a:cubicBezTo>
                  <a:cubicBezTo>
                    <a:pt x="100" y="3"/>
                    <a:pt x="100" y="3"/>
                    <a:pt x="100" y="3"/>
                  </a:cubicBezTo>
                  <a:cubicBezTo>
                    <a:pt x="118" y="62"/>
                    <a:pt x="118" y="62"/>
                    <a:pt x="118" y="62"/>
                  </a:cubicBezTo>
                  <a:cubicBezTo>
                    <a:pt x="118" y="62"/>
                    <a:pt x="118" y="62"/>
                    <a:pt x="118" y="62"/>
                  </a:cubicBezTo>
                  <a:lnTo>
                    <a:pt x="115" y="62"/>
                  </a:lnTo>
                  <a:close/>
                  <a:moveTo>
                    <a:pt x="129" y="55"/>
                  </a:moveTo>
                  <a:cubicBezTo>
                    <a:pt x="129" y="55"/>
                    <a:pt x="129" y="55"/>
                    <a:pt x="129" y="55"/>
                  </a:cubicBezTo>
                  <a:cubicBezTo>
                    <a:pt x="193" y="55"/>
                    <a:pt x="193" y="55"/>
                    <a:pt x="193" y="55"/>
                  </a:cubicBezTo>
                  <a:cubicBezTo>
                    <a:pt x="194" y="55"/>
                    <a:pt x="194" y="55"/>
                    <a:pt x="194" y="55"/>
                  </a:cubicBezTo>
                  <a:cubicBezTo>
                    <a:pt x="196" y="57"/>
                    <a:pt x="196" y="57"/>
                    <a:pt x="196" y="57"/>
                  </a:cubicBezTo>
                  <a:cubicBezTo>
                    <a:pt x="196" y="57"/>
                    <a:pt x="196" y="58"/>
                    <a:pt x="196" y="58"/>
                  </a:cubicBezTo>
                  <a:cubicBezTo>
                    <a:pt x="126" y="58"/>
                    <a:pt x="126" y="58"/>
                    <a:pt x="126" y="58"/>
                  </a:cubicBezTo>
                  <a:lnTo>
                    <a:pt x="129" y="55"/>
                  </a:lnTo>
                  <a:close/>
                </a:path>
              </a:pathLst>
            </a:custGeom>
            <a:grpFill/>
            <a:ln>
              <a:noFill/>
            </a:ln>
          </p:spPr>
          <p:txBody>
            <a:bodyPr vert="horz" wrap="square" lIns="91440" tIns="45720" rIns="91440" bIns="45720" numCol="1" anchor="t" anchorCtr="0" compatLnSpc="1"/>
            <a:lstStyle/>
            <a:p>
              <a:pPr>
                <a:defRPr/>
              </a:pPr>
              <a:endParaRPr lang="zh-CN"/>
            </a:p>
          </p:txBody>
        </p:sp>
        <p:sp>
          <p:nvSpPr>
            <p:cNvPr id="25" name="Freeform 221"/>
            <p:cNvSpPr>
              <a:spLocks noEditPoints="1"/>
            </p:cNvSpPr>
            <p:nvPr userDrawn="1"/>
          </p:nvSpPr>
          <p:spPr bwMode="auto">
            <a:xfrm>
              <a:off x="-6350" y="4583113"/>
              <a:ext cx="2128838" cy="265113"/>
            </a:xfrm>
            <a:custGeom>
              <a:avLst/>
              <a:gdLst>
                <a:gd name="T0" fmla="*/ 1332 w 1341"/>
                <a:gd name="T1" fmla="*/ 163 h 167"/>
                <a:gd name="T2" fmla="*/ 1332 w 1341"/>
                <a:gd name="T3" fmla="*/ 163 h 167"/>
                <a:gd name="T4" fmla="*/ 1336 w 1341"/>
                <a:gd name="T5" fmla="*/ 163 h 167"/>
                <a:gd name="T6" fmla="*/ 1328 w 1341"/>
                <a:gd name="T7" fmla="*/ 61 h 167"/>
                <a:gd name="T8" fmla="*/ 1101 w 1341"/>
                <a:gd name="T9" fmla="*/ 0 h 167"/>
                <a:gd name="T10" fmla="*/ 940 w 1341"/>
                <a:gd name="T11" fmla="*/ 61 h 167"/>
                <a:gd name="T12" fmla="*/ 853 w 1341"/>
                <a:gd name="T13" fmla="*/ 0 h 167"/>
                <a:gd name="T14" fmla="*/ 692 w 1341"/>
                <a:gd name="T15" fmla="*/ 61 h 167"/>
                <a:gd name="T16" fmla="*/ 600 w 1341"/>
                <a:gd name="T17" fmla="*/ 4 h 167"/>
                <a:gd name="T18" fmla="*/ 439 w 1341"/>
                <a:gd name="T19" fmla="*/ 61 h 167"/>
                <a:gd name="T20" fmla="*/ 352 w 1341"/>
                <a:gd name="T21" fmla="*/ 4 h 167"/>
                <a:gd name="T22" fmla="*/ 191 w 1341"/>
                <a:gd name="T23" fmla="*/ 61 h 167"/>
                <a:gd name="T24" fmla="*/ 0 w 1341"/>
                <a:gd name="T25" fmla="*/ 167 h 167"/>
                <a:gd name="T26" fmla="*/ 605 w 1341"/>
                <a:gd name="T27" fmla="*/ 150 h 167"/>
                <a:gd name="T28" fmla="*/ 1319 w 1341"/>
                <a:gd name="T29" fmla="*/ 70 h 167"/>
                <a:gd name="T30" fmla="*/ 1101 w 1341"/>
                <a:gd name="T31" fmla="*/ 158 h 167"/>
                <a:gd name="T32" fmla="*/ 1319 w 1341"/>
                <a:gd name="T33" fmla="*/ 70 h 167"/>
                <a:gd name="T34" fmla="*/ 1092 w 1341"/>
                <a:gd name="T35" fmla="*/ 8 h 167"/>
                <a:gd name="T36" fmla="*/ 949 w 1341"/>
                <a:gd name="T37" fmla="*/ 154 h 167"/>
                <a:gd name="T38" fmla="*/ 940 w 1341"/>
                <a:gd name="T39" fmla="*/ 70 h 167"/>
                <a:gd name="T40" fmla="*/ 853 w 1341"/>
                <a:gd name="T41" fmla="*/ 158 h 167"/>
                <a:gd name="T42" fmla="*/ 940 w 1341"/>
                <a:gd name="T43" fmla="*/ 70 h 167"/>
                <a:gd name="T44" fmla="*/ 844 w 1341"/>
                <a:gd name="T45" fmla="*/ 8 h 167"/>
                <a:gd name="T46" fmla="*/ 696 w 1341"/>
                <a:gd name="T47" fmla="*/ 154 h 167"/>
                <a:gd name="T48" fmla="*/ 692 w 1341"/>
                <a:gd name="T49" fmla="*/ 70 h 167"/>
                <a:gd name="T50" fmla="*/ 600 w 1341"/>
                <a:gd name="T51" fmla="*/ 158 h 167"/>
                <a:gd name="T52" fmla="*/ 692 w 1341"/>
                <a:gd name="T53" fmla="*/ 70 h 167"/>
                <a:gd name="T54" fmla="*/ 592 w 1341"/>
                <a:gd name="T55" fmla="*/ 13 h 167"/>
                <a:gd name="T56" fmla="*/ 587 w 1341"/>
                <a:gd name="T57" fmla="*/ 158 h 167"/>
                <a:gd name="T58" fmla="*/ 448 w 1341"/>
                <a:gd name="T59" fmla="*/ 13 h 167"/>
                <a:gd name="T60" fmla="*/ 439 w 1341"/>
                <a:gd name="T61" fmla="*/ 158 h 167"/>
                <a:gd name="T62" fmla="*/ 352 w 1341"/>
                <a:gd name="T63" fmla="*/ 70 h 167"/>
                <a:gd name="T64" fmla="*/ 196 w 1341"/>
                <a:gd name="T65" fmla="*/ 13 h 167"/>
                <a:gd name="T66" fmla="*/ 344 w 1341"/>
                <a:gd name="T67" fmla="*/ 158 h 167"/>
                <a:gd name="T68" fmla="*/ 196 w 1341"/>
                <a:gd name="T69" fmla="*/ 13 h 167"/>
                <a:gd name="T70" fmla="*/ 191 w 1341"/>
                <a:gd name="T71" fmla="*/ 70 h 167"/>
                <a:gd name="T72" fmla="*/ 8 w 1341"/>
                <a:gd name="T73" fmla="*/ 15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1" h="167" extrusionOk="0">
                  <a:moveTo>
                    <a:pt x="600" y="167"/>
                  </a:moveTo>
                  <a:lnTo>
                    <a:pt x="1332" y="163"/>
                  </a:lnTo>
                  <a:lnTo>
                    <a:pt x="1332" y="163"/>
                  </a:lnTo>
                  <a:lnTo>
                    <a:pt x="1332" y="163"/>
                  </a:lnTo>
                  <a:lnTo>
                    <a:pt x="1336" y="163"/>
                  </a:lnTo>
                  <a:lnTo>
                    <a:pt x="1336" y="163"/>
                  </a:lnTo>
                  <a:lnTo>
                    <a:pt x="1341" y="163"/>
                  </a:lnTo>
                  <a:lnTo>
                    <a:pt x="1328" y="61"/>
                  </a:lnTo>
                  <a:lnTo>
                    <a:pt x="1101" y="61"/>
                  </a:lnTo>
                  <a:lnTo>
                    <a:pt x="1101" y="0"/>
                  </a:lnTo>
                  <a:lnTo>
                    <a:pt x="940" y="0"/>
                  </a:lnTo>
                  <a:lnTo>
                    <a:pt x="940" y="61"/>
                  </a:lnTo>
                  <a:lnTo>
                    <a:pt x="853" y="61"/>
                  </a:lnTo>
                  <a:lnTo>
                    <a:pt x="853" y="0"/>
                  </a:lnTo>
                  <a:lnTo>
                    <a:pt x="692" y="0"/>
                  </a:lnTo>
                  <a:lnTo>
                    <a:pt x="692" y="61"/>
                  </a:lnTo>
                  <a:lnTo>
                    <a:pt x="600" y="61"/>
                  </a:lnTo>
                  <a:lnTo>
                    <a:pt x="600" y="4"/>
                  </a:lnTo>
                  <a:lnTo>
                    <a:pt x="439" y="4"/>
                  </a:lnTo>
                  <a:lnTo>
                    <a:pt x="439" y="61"/>
                  </a:lnTo>
                  <a:lnTo>
                    <a:pt x="352" y="61"/>
                  </a:lnTo>
                  <a:lnTo>
                    <a:pt x="352" y="4"/>
                  </a:lnTo>
                  <a:lnTo>
                    <a:pt x="191" y="4"/>
                  </a:lnTo>
                  <a:lnTo>
                    <a:pt x="191" y="61"/>
                  </a:lnTo>
                  <a:lnTo>
                    <a:pt x="26" y="61"/>
                  </a:lnTo>
                  <a:lnTo>
                    <a:pt x="0" y="167"/>
                  </a:lnTo>
                  <a:lnTo>
                    <a:pt x="587" y="167"/>
                  </a:lnTo>
                  <a:lnTo>
                    <a:pt x="605" y="150"/>
                  </a:lnTo>
                  <a:lnTo>
                    <a:pt x="600" y="167"/>
                  </a:lnTo>
                  <a:close/>
                  <a:moveTo>
                    <a:pt x="1319" y="70"/>
                  </a:moveTo>
                  <a:lnTo>
                    <a:pt x="1332" y="154"/>
                  </a:lnTo>
                  <a:lnTo>
                    <a:pt x="1101" y="158"/>
                  </a:lnTo>
                  <a:lnTo>
                    <a:pt x="1101" y="70"/>
                  </a:lnTo>
                  <a:lnTo>
                    <a:pt x="1319" y="70"/>
                  </a:lnTo>
                  <a:close/>
                  <a:moveTo>
                    <a:pt x="949" y="8"/>
                  </a:moveTo>
                  <a:lnTo>
                    <a:pt x="1092" y="8"/>
                  </a:lnTo>
                  <a:lnTo>
                    <a:pt x="1092" y="154"/>
                  </a:lnTo>
                  <a:lnTo>
                    <a:pt x="949" y="154"/>
                  </a:lnTo>
                  <a:lnTo>
                    <a:pt x="949" y="8"/>
                  </a:lnTo>
                  <a:close/>
                  <a:moveTo>
                    <a:pt x="940" y="70"/>
                  </a:moveTo>
                  <a:lnTo>
                    <a:pt x="940" y="158"/>
                  </a:lnTo>
                  <a:lnTo>
                    <a:pt x="853" y="158"/>
                  </a:lnTo>
                  <a:lnTo>
                    <a:pt x="853" y="70"/>
                  </a:lnTo>
                  <a:lnTo>
                    <a:pt x="940" y="70"/>
                  </a:lnTo>
                  <a:close/>
                  <a:moveTo>
                    <a:pt x="696" y="8"/>
                  </a:moveTo>
                  <a:lnTo>
                    <a:pt x="844" y="8"/>
                  </a:lnTo>
                  <a:lnTo>
                    <a:pt x="844" y="154"/>
                  </a:lnTo>
                  <a:lnTo>
                    <a:pt x="696" y="154"/>
                  </a:lnTo>
                  <a:lnTo>
                    <a:pt x="696" y="8"/>
                  </a:lnTo>
                  <a:close/>
                  <a:moveTo>
                    <a:pt x="692" y="70"/>
                  </a:moveTo>
                  <a:lnTo>
                    <a:pt x="692" y="158"/>
                  </a:lnTo>
                  <a:lnTo>
                    <a:pt x="600" y="158"/>
                  </a:lnTo>
                  <a:lnTo>
                    <a:pt x="600" y="70"/>
                  </a:lnTo>
                  <a:lnTo>
                    <a:pt x="692" y="70"/>
                  </a:lnTo>
                  <a:close/>
                  <a:moveTo>
                    <a:pt x="448" y="13"/>
                  </a:moveTo>
                  <a:lnTo>
                    <a:pt x="592" y="13"/>
                  </a:lnTo>
                  <a:lnTo>
                    <a:pt x="592" y="158"/>
                  </a:lnTo>
                  <a:lnTo>
                    <a:pt x="587" y="158"/>
                  </a:lnTo>
                  <a:lnTo>
                    <a:pt x="448" y="158"/>
                  </a:lnTo>
                  <a:lnTo>
                    <a:pt x="448" y="13"/>
                  </a:lnTo>
                  <a:close/>
                  <a:moveTo>
                    <a:pt x="439" y="70"/>
                  </a:moveTo>
                  <a:lnTo>
                    <a:pt x="439" y="158"/>
                  </a:lnTo>
                  <a:lnTo>
                    <a:pt x="352" y="158"/>
                  </a:lnTo>
                  <a:lnTo>
                    <a:pt x="352" y="70"/>
                  </a:lnTo>
                  <a:lnTo>
                    <a:pt x="439" y="70"/>
                  </a:lnTo>
                  <a:close/>
                  <a:moveTo>
                    <a:pt x="196" y="13"/>
                  </a:moveTo>
                  <a:lnTo>
                    <a:pt x="344" y="13"/>
                  </a:lnTo>
                  <a:lnTo>
                    <a:pt x="344" y="158"/>
                  </a:lnTo>
                  <a:lnTo>
                    <a:pt x="196" y="158"/>
                  </a:lnTo>
                  <a:lnTo>
                    <a:pt x="196" y="13"/>
                  </a:lnTo>
                  <a:close/>
                  <a:moveTo>
                    <a:pt x="30" y="70"/>
                  </a:moveTo>
                  <a:lnTo>
                    <a:pt x="191" y="70"/>
                  </a:lnTo>
                  <a:lnTo>
                    <a:pt x="191" y="158"/>
                  </a:lnTo>
                  <a:lnTo>
                    <a:pt x="8" y="158"/>
                  </a:lnTo>
                  <a:lnTo>
                    <a:pt x="30" y="70"/>
                  </a:lnTo>
                  <a:close/>
                </a:path>
              </a:pathLst>
            </a:custGeom>
            <a:grpFill/>
            <a:ln>
              <a:noFill/>
            </a:ln>
          </p:spPr>
          <p:txBody>
            <a:bodyPr vert="horz" wrap="square" lIns="91440" tIns="45720" rIns="91440" bIns="45720" numCol="1" anchor="t" anchorCtr="0" compatLnSpc="1"/>
            <a:lstStyle/>
            <a:p>
              <a:pPr>
                <a:defRPr/>
              </a:pPr>
              <a:endParaRPr lang="zh-CN"/>
            </a:p>
          </p:txBody>
        </p:sp>
        <p:sp>
          <p:nvSpPr>
            <p:cNvPr id="26" name="Freeform 222"/>
            <p:cNvSpPr>
              <a:spLocks noEditPoints="1"/>
            </p:cNvSpPr>
            <p:nvPr userDrawn="1"/>
          </p:nvSpPr>
          <p:spPr bwMode="auto">
            <a:xfrm>
              <a:off x="366713" y="4630738"/>
              <a:ext cx="103188" cy="176213"/>
            </a:xfrm>
            <a:custGeom>
              <a:avLst/>
              <a:gdLst>
                <a:gd name="T0" fmla="*/ 13 w 15"/>
                <a:gd name="T1" fmla="*/ 8 h 25"/>
                <a:gd name="T2" fmla="*/ 11 w 15"/>
                <a:gd name="T3" fmla="*/ 9 h 25"/>
                <a:gd name="T4" fmla="*/ 10 w 15"/>
                <a:gd name="T5" fmla="*/ 10 h 25"/>
                <a:gd name="T6" fmla="*/ 7 w 15"/>
                <a:gd name="T7" fmla="*/ 13 h 25"/>
                <a:gd name="T8" fmla="*/ 6 w 15"/>
                <a:gd name="T9" fmla="*/ 13 h 25"/>
                <a:gd name="T10" fmla="*/ 8 w 15"/>
                <a:gd name="T11" fmla="*/ 11 h 25"/>
                <a:gd name="T12" fmla="*/ 11 w 15"/>
                <a:gd name="T13" fmla="*/ 7 h 25"/>
                <a:gd name="T14" fmla="*/ 12 w 15"/>
                <a:gd name="T15" fmla="*/ 5 h 25"/>
                <a:gd name="T16" fmla="*/ 11 w 15"/>
                <a:gd name="T17" fmla="*/ 4 h 25"/>
                <a:gd name="T18" fmla="*/ 10 w 15"/>
                <a:gd name="T19" fmla="*/ 2 h 25"/>
                <a:gd name="T20" fmla="*/ 9 w 15"/>
                <a:gd name="T21" fmla="*/ 1 h 25"/>
                <a:gd name="T22" fmla="*/ 7 w 15"/>
                <a:gd name="T23" fmla="*/ 1 h 25"/>
                <a:gd name="T24" fmla="*/ 7 w 15"/>
                <a:gd name="T25" fmla="*/ 2 h 25"/>
                <a:gd name="T26" fmla="*/ 7 w 15"/>
                <a:gd name="T27" fmla="*/ 5 h 25"/>
                <a:gd name="T28" fmla="*/ 7 w 15"/>
                <a:gd name="T29" fmla="*/ 6 h 25"/>
                <a:gd name="T30" fmla="*/ 7 w 15"/>
                <a:gd name="T31" fmla="*/ 9 h 25"/>
                <a:gd name="T32" fmla="*/ 4 w 15"/>
                <a:gd name="T33" fmla="*/ 11 h 25"/>
                <a:gd name="T34" fmla="*/ 3 w 15"/>
                <a:gd name="T35" fmla="*/ 12 h 25"/>
                <a:gd name="T36" fmla="*/ 4 w 15"/>
                <a:gd name="T37" fmla="*/ 13 h 25"/>
                <a:gd name="T38" fmla="*/ 5 w 15"/>
                <a:gd name="T39" fmla="*/ 13 h 25"/>
                <a:gd name="T40" fmla="*/ 4 w 15"/>
                <a:gd name="T41" fmla="*/ 15 h 25"/>
                <a:gd name="T42" fmla="*/ 3 w 15"/>
                <a:gd name="T43" fmla="*/ 17 h 25"/>
                <a:gd name="T44" fmla="*/ 1 w 15"/>
                <a:gd name="T45" fmla="*/ 20 h 25"/>
                <a:gd name="T46" fmla="*/ 0 w 15"/>
                <a:gd name="T47" fmla="*/ 20 h 25"/>
                <a:gd name="T48" fmla="*/ 1 w 15"/>
                <a:gd name="T49" fmla="*/ 22 h 25"/>
                <a:gd name="T50" fmla="*/ 2 w 15"/>
                <a:gd name="T51" fmla="*/ 25 h 25"/>
                <a:gd name="T52" fmla="*/ 4 w 15"/>
                <a:gd name="T53" fmla="*/ 23 h 25"/>
                <a:gd name="T54" fmla="*/ 4 w 15"/>
                <a:gd name="T55" fmla="*/ 22 h 25"/>
                <a:gd name="T56" fmla="*/ 3 w 15"/>
                <a:gd name="T57" fmla="*/ 20 h 25"/>
                <a:gd name="T58" fmla="*/ 5 w 15"/>
                <a:gd name="T59" fmla="*/ 18 h 25"/>
                <a:gd name="T60" fmla="*/ 6 w 15"/>
                <a:gd name="T61" fmla="*/ 20 h 25"/>
                <a:gd name="T62" fmla="*/ 7 w 15"/>
                <a:gd name="T63" fmla="*/ 21 h 25"/>
                <a:gd name="T64" fmla="*/ 6 w 15"/>
                <a:gd name="T65" fmla="*/ 22 h 25"/>
                <a:gd name="T66" fmla="*/ 7 w 15"/>
                <a:gd name="T67" fmla="*/ 23 h 25"/>
                <a:gd name="T68" fmla="*/ 8 w 15"/>
                <a:gd name="T69" fmla="*/ 24 h 25"/>
                <a:gd name="T70" fmla="*/ 9 w 15"/>
                <a:gd name="T71" fmla="*/ 23 h 25"/>
                <a:gd name="T72" fmla="*/ 11 w 15"/>
                <a:gd name="T73" fmla="*/ 21 h 25"/>
                <a:gd name="T74" fmla="*/ 13 w 15"/>
                <a:gd name="T75" fmla="*/ 22 h 25"/>
                <a:gd name="T76" fmla="*/ 14 w 15"/>
                <a:gd name="T77" fmla="*/ 18 h 25"/>
                <a:gd name="T78" fmla="*/ 14 w 15"/>
                <a:gd name="T79" fmla="*/ 17 h 25"/>
                <a:gd name="T80" fmla="*/ 14 w 15"/>
                <a:gd name="T81" fmla="*/ 13 h 25"/>
                <a:gd name="T82" fmla="*/ 15 w 15"/>
                <a:gd name="T83" fmla="*/ 10 h 25"/>
                <a:gd name="T84" fmla="*/ 14 w 15"/>
                <a:gd name="T85" fmla="*/ 8 h 25"/>
                <a:gd name="T86" fmla="*/ 8 w 15"/>
                <a:gd name="T87" fmla="*/ 15 h 25"/>
                <a:gd name="T88" fmla="*/ 8 w 15"/>
                <a:gd name="T89" fmla="*/ 17 h 25"/>
                <a:gd name="T90" fmla="*/ 7 w 15"/>
                <a:gd name="T91" fmla="*/ 18 h 25"/>
                <a:gd name="T92" fmla="*/ 7 w 15"/>
                <a:gd name="T93" fmla="*/ 16 h 25"/>
                <a:gd name="T94" fmla="*/ 7 w 15"/>
                <a:gd name="T95" fmla="*/ 14 h 25"/>
                <a:gd name="T96" fmla="*/ 8 w 15"/>
                <a:gd name="T97" fmla="*/ 14 h 25"/>
                <a:gd name="T98" fmla="*/ 9 w 15"/>
                <a:gd name="T99" fmla="*/ 14 h 25"/>
                <a:gd name="T100" fmla="*/ 11 w 15"/>
                <a:gd name="T101" fmla="*/ 14 h 25"/>
                <a:gd name="T102" fmla="*/ 11 w 15"/>
                <a:gd name="T103" fmla="*/ 16 h 25"/>
                <a:gd name="T104" fmla="*/ 11 w 15"/>
                <a:gd name="T105" fmla="*/ 20 h 25"/>
                <a:gd name="T106" fmla="*/ 10 w 15"/>
                <a:gd name="T107" fmla="*/ 19 h 25"/>
                <a:gd name="T108" fmla="*/ 9 w 15"/>
                <a:gd name="T109" fmla="*/ 18 h 25"/>
                <a:gd name="T110" fmla="*/ 9 w 15"/>
                <a:gd name="T111" fmla="*/ 16 h 25"/>
                <a:gd name="T112" fmla="*/ 10 w 15"/>
                <a:gd name="T113" fmla="*/ 13 h 25"/>
                <a:gd name="T114" fmla="*/ 10 w 15"/>
                <a:gd name="T115" fmla="*/ 11 h 25"/>
                <a:gd name="T116" fmla="*/ 12 w 15"/>
                <a:gd name="T117" fmla="*/ 10 h 25"/>
                <a:gd name="T118" fmla="*/ 11 w 15"/>
                <a:gd name="T119"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 h="25" extrusionOk="0">
                  <a:moveTo>
                    <a:pt x="14" y="8"/>
                  </a:moveTo>
                  <a:cubicBezTo>
                    <a:pt x="14" y="8"/>
                    <a:pt x="13" y="8"/>
                    <a:pt x="13" y="8"/>
                  </a:cubicBezTo>
                  <a:cubicBezTo>
                    <a:pt x="13" y="8"/>
                    <a:pt x="12" y="8"/>
                    <a:pt x="12" y="8"/>
                  </a:cubicBezTo>
                  <a:cubicBezTo>
                    <a:pt x="12" y="8"/>
                    <a:pt x="11" y="8"/>
                    <a:pt x="11" y="9"/>
                  </a:cubicBezTo>
                  <a:cubicBezTo>
                    <a:pt x="11" y="9"/>
                    <a:pt x="11" y="9"/>
                    <a:pt x="11" y="10"/>
                  </a:cubicBezTo>
                  <a:cubicBezTo>
                    <a:pt x="10" y="10"/>
                    <a:pt x="10" y="10"/>
                    <a:pt x="10" y="10"/>
                  </a:cubicBezTo>
                  <a:cubicBezTo>
                    <a:pt x="10" y="10"/>
                    <a:pt x="10" y="10"/>
                    <a:pt x="10" y="11"/>
                  </a:cubicBezTo>
                  <a:cubicBezTo>
                    <a:pt x="9" y="11"/>
                    <a:pt x="8" y="12"/>
                    <a:pt x="7" y="13"/>
                  </a:cubicBezTo>
                  <a:cubicBezTo>
                    <a:pt x="7" y="13"/>
                    <a:pt x="7" y="13"/>
                    <a:pt x="7" y="14"/>
                  </a:cubicBezTo>
                  <a:cubicBezTo>
                    <a:pt x="7" y="14"/>
                    <a:pt x="7" y="13"/>
                    <a:pt x="6" y="13"/>
                  </a:cubicBezTo>
                  <a:cubicBezTo>
                    <a:pt x="7" y="13"/>
                    <a:pt x="7" y="12"/>
                    <a:pt x="7" y="12"/>
                  </a:cubicBezTo>
                  <a:cubicBezTo>
                    <a:pt x="7" y="11"/>
                    <a:pt x="7" y="11"/>
                    <a:pt x="8" y="11"/>
                  </a:cubicBezTo>
                  <a:cubicBezTo>
                    <a:pt x="8" y="10"/>
                    <a:pt x="8" y="10"/>
                    <a:pt x="8" y="10"/>
                  </a:cubicBezTo>
                  <a:cubicBezTo>
                    <a:pt x="9" y="9"/>
                    <a:pt x="10" y="8"/>
                    <a:pt x="11" y="7"/>
                  </a:cubicBezTo>
                  <a:cubicBezTo>
                    <a:pt x="11" y="7"/>
                    <a:pt x="12" y="7"/>
                    <a:pt x="12" y="6"/>
                  </a:cubicBezTo>
                  <a:cubicBezTo>
                    <a:pt x="12" y="6"/>
                    <a:pt x="12" y="6"/>
                    <a:pt x="12" y="5"/>
                  </a:cubicBezTo>
                  <a:cubicBezTo>
                    <a:pt x="11" y="5"/>
                    <a:pt x="11" y="6"/>
                    <a:pt x="10" y="5"/>
                  </a:cubicBezTo>
                  <a:cubicBezTo>
                    <a:pt x="10" y="5"/>
                    <a:pt x="11" y="4"/>
                    <a:pt x="11" y="4"/>
                  </a:cubicBezTo>
                  <a:cubicBezTo>
                    <a:pt x="11" y="3"/>
                    <a:pt x="11" y="3"/>
                    <a:pt x="11" y="3"/>
                  </a:cubicBezTo>
                  <a:cubicBezTo>
                    <a:pt x="10" y="3"/>
                    <a:pt x="10" y="3"/>
                    <a:pt x="10" y="2"/>
                  </a:cubicBezTo>
                  <a:cubicBezTo>
                    <a:pt x="9" y="2"/>
                    <a:pt x="9" y="2"/>
                    <a:pt x="9" y="2"/>
                  </a:cubicBezTo>
                  <a:cubicBezTo>
                    <a:pt x="9" y="2"/>
                    <a:pt x="9" y="1"/>
                    <a:pt x="9" y="1"/>
                  </a:cubicBezTo>
                  <a:cubicBezTo>
                    <a:pt x="9" y="0"/>
                    <a:pt x="8" y="0"/>
                    <a:pt x="7" y="1"/>
                  </a:cubicBezTo>
                  <a:cubicBezTo>
                    <a:pt x="7" y="1"/>
                    <a:pt x="7" y="1"/>
                    <a:pt x="7" y="1"/>
                  </a:cubicBezTo>
                  <a:cubicBezTo>
                    <a:pt x="7" y="1"/>
                    <a:pt x="7" y="2"/>
                    <a:pt x="7" y="2"/>
                  </a:cubicBezTo>
                  <a:cubicBezTo>
                    <a:pt x="7" y="2"/>
                    <a:pt x="7" y="2"/>
                    <a:pt x="7" y="2"/>
                  </a:cubicBezTo>
                  <a:cubicBezTo>
                    <a:pt x="7" y="3"/>
                    <a:pt x="7" y="4"/>
                    <a:pt x="7" y="4"/>
                  </a:cubicBezTo>
                  <a:cubicBezTo>
                    <a:pt x="7" y="4"/>
                    <a:pt x="7" y="4"/>
                    <a:pt x="7" y="5"/>
                  </a:cubicBezTo>
                  <a:cubicBezTo>
                    <a:pt x="7" y="5"/>
                    <a:pt x="7" y="5"/>
                    <a:pt x="7" y="5"/>
                  </a:cubicBezTo>
                  <a:cubicBezTo>
                    <a:pt x="7" y="6"/>
                    <a:pt x="7" y="6"/>
                    <a:pt x="7" y="6"/>
                  </a:cubicBezTo>
                  <a:cubicBezTo>
                    <a:pt x="7" y="6"/>
                    <a:pt x="7" y="6"/>
                    <a:pt x="7" y="7"/>
                  </a:cubicBezTo>
                  <a:cubicBezTo>
                    <a:pt x="7" y="8"/>
                    <a:pt x="7" y="8"/>
                    <a:pt x="7" y="9"/>
                  </a:cubicBezTo>
                  <a:cubicBezTo>
                    <a:pt x="7" y="9"/>
                    <a:pt x="6" y="9"/>
                    <a:pt x="6" y="9"/>
                  </a:cubicBezTo>
                  <a:cubicBezTo>
                    <a:pt x="5" y="10"/>
                    <a:pt x="4" y="11"/>
                    <a:pt x="4" y="11"/>
                  </a:cubicBezTo>
                  <a:cubicBezTo>
                    <a:pt x="4" y="11"/>
                    <a:pt x="3" y="12"/>
                    <a:pt x="3" y="12"/>
                  </a:cubicBezTo>
                  <a:cubicBezTo>
                    <a:pt x="3" y="12"/>
                    <a:pt x="3" y="12"/>
                    <a:pt x="3" y="12"/>
                  </a:cubicBezTo>
                  <a:cubicBezTo>
                    <a:pt x="3" y="12"/>
                    <a:pt x="3" y="13"/>
                    <a:pt x="3" y="13"/>
                  </a:cubicBezTo>
                  <a:cubicBezTo>
                    <a:pt x="3" y="13"/>
                    <a:pt x="4" y="13"/>
                    <a:pt x="4" y="13"/>
                  </a:cubicBezTo>
                  <a:cubicBezTo>
                    <a:pt x="4" y="13"/>
                    <a:pt x="4" y="13"/>
                    <a:pt x="5" y="13"/>
                  </a:cubicBezTo>
                  <a:cubicBezTo>
                    <a:pt x="5" y="13"/>
                    <a:pt x="5" y="13"/>
                    <a:pt x="5" y="13"/>
                  </a:cubicBezTo>
                  <a:cubicBezTo>
                    <a:pt x="6" y="13"/>
                    <a:pt x="6" y="14"/>
                    <a:pt x="6" y="14"/>
                  </a:cubicBezTo>
                  <a:cubicBezTo>
                    <a:pt x="6" y="15"/>
                    <a:pt x="5" y="15"/>
                    <a:pt x="4" y="15"/>
                  </a:cubicBezTo>
                  <a:cubicBezTo>
                    <a:pt x="4" y="16"/>
                    <a:pt x="5" y="16"/>
                    <a:pt x="5" y="16"/>
                  </a:cubicBezTo>
                  <a:cubicBezTo>
                    <a:pt x="4" y="16"/>
                    <a:pt x="4" y="17"/>
                    <a:pt x="3" y="17"/>
                  </a:cubicBezTo>
                  <a:cubicBezTo>
                    <a:pt x="3" y="17"/>
                    <a:pt x="3" y="18"/>
                    <a:pt x="3" y="18"/>
                  </a:cubicBezTo>
                  <a:cubicBezTo>
                    <a:pt x="2" y="19"/>
                    <a:pt x="2" y="19"/>
                    <a:pt x="1" y="20"/>
                  </a:cubicBezTo>
                  <a:cubicBezTo>
                    <a:pt x="1" y="19"/>
                    <a:pt x="1" y="19"/>
                    <a:pt x="1" y="18"/>
                  </a:cubicBezTo>
                  <a:cubicBezTo>
                    <a:pt x="0" y="19"/>
                    <a:pt x="0" y="19"/>
                    <a:pt x="0" y="20"/>
                  </a:cubicBezTo>
                  <a:cubicBezTo>
                    <a:pt x="0" y="20"/>
                    <a:pt x="0" y="21"/>
                    <a:pt x="0" y="21"/>
                  </a:cubicBezTo>
                  <a:cubicBezTo>
                    <a:pt x="1" y="21"/>
                    <a:pt x="1" y="22"/>
                    <a:pt x="1" y="22"/>
                  </a:cubicBezTo>
                  <a:cubicBezTo>
                    <a:pt x="1" y="23"/>
                    <a:pt x="1" y="23"/>
                    <a:pt x="1" y="24"/>
                  </a:cubicBezTo>
                  <a:cubicBezTo>
                    <a:pt x="2" y="24"/>
                    <a:pt x="2" y="24"/>
                    <a:pt x="2" y="25"/>
                  </a:cubicBezTo>
                  <a:cubicBezTo>
                    <a:pt x="3" y="25"/>
                    <a:pt x="3" y="25"/>
                    <a:pt x="3" y="25"/>
                  </a:cubicBezTo>
                  <a:cubicBezTo>
                    <a:pt x="4" y="24"/>
                    <a:pt x="4" y="23"/>
                    <a:pt x="4" y="23"/>
                  </a:cubicBezTo>
                  <a:cubicBezTo>
                    <a:pt x="4" y="23"/>
                    <a:pt x="4" y="23"/>
                    <a:pt x="4" y="23"/>
                  </a:cubicBezTo>
                  <a:cubicBezTo>
                    <a:pt x="4" y="23"/>
                    <a:pt x="4" y="22"/>
                    <a:pt x="4" y="22"/>
                  </a:cubicBezTo>
                  <a:cubicBezTo>
                    <a:pt x="3" y="22"/>
                    <a:pt x="2" y="22"/>
                    <a:pt x="2" y="21"/>
                  </a:cubicBezTo>
                  <a:cubicBezTo>
                    <a:pt x="2" y="21"/>
                    <a:pt x="3" y="20"/>
                    <a:pt x="3" y="20"/>
                  </a:cubicBezTo>
                  <a:cubicBezTo>
                    <a:pt x="3" y="19"/>
                    <a:pt x="3" y="19"/>
                    <a:pt x="4" y="19"/>
                  </a:cubicBezTo>
                  <a:cubicBezTo>
                    <a:pt x="5" y="19"/>
                    <a:pt x="5" y="18"/>
                    <a:pt x="5" y="18"/>
                  </a:cubicBezTo>
                  <a:cubicBezTo>
                    <a:pt x="5" y="18"/>
                    <a:pt x="6" y="18"/>
                    <a:pt x="6" y="19"/>
                  </a:cubicBezTo>
                  <a:cubicBezTo>
                    <a:pt x="6" y="19"/>
                    <a:pt x="5" y="19"/>
                    <a:pt x="6" y="20"/>
                  </a:cubicBezTo>
                  <a:cubicBezTo>
                    <a:pt x="6" y="20"/>
                    <a:pt x="6" y="19"/>
                    <a:pt x="6" y="19"/>
                  </a:cubicBezTo>
                  <a:cubicBezTo>
                    <a:pt x="7" y="19"/>
                    <a:pt x="7" y="21"/>
                    <a:pt x="7" y="21"/>
                  </a:cubicBezTo>
                  <a:cubicBezTo>
                    <a:pt x="6" y="21"/>
                    <a:pt x="6" y="21"/>
                    <a:pt x="6" y="22"/>
                  </a:cubicBezTo>
                  <a:cubicBezTo>
                    <a:pt x="6" y="22"/>
                    <a:pt x="6" y="22"/>
                    <a:pt x="6" y="22"/>
                  </a:cubicBezTo>
                  <a:cubicBezTo>
                    <a:pt x="6" y="22"/>
                    <a:pt x="7" y="22"/>
                    <a:pt x="7" y="22"/>
                  </a:cubicBezTo>
                  <a:cubicBezTo>
                    <a:pt x="7" y="22"/>
                    <a:pt x="7" y="23"/>
                    <a:pt x="7" y="23"/>
                  </a:cubicBezTo>
                  <a:cubicBezTo>
                    <a:pt x="7" y="23"/>
                    <a:pt x="8" y="24"/>
                    <a:pt x="8" y="24"/>
                  </a:cubicBezTo>
                  <a:cubicBezTo>
                    <a:pt x="8" y="24"/>
                    <a:pt x="8" y="24"/>
                    <a:pt x="8" y="24"/>
                  </a:cubicBezTo>
                  <a:cubicBezTo>
                    <a:pt x="8" y="24"/>
                    <a:pt x="8" y="24"/>
                    <a:pt x="9" y="23"/>
                  </a:cubicBezTo>
                  <a:cubicBezTo>
                    <a:pt x="9" y="23"/>
                    <a:pt x="9" y="23"/>
                    <a:pt x="9" y="23"/>
                  </a:cubicBezTo>
                  <a:cubicBezTo>
                    <a:pt x="10" y="22"/>
                    <a:pt x="9" y="21"/>
                    <a:pt x="9" y="20"/>
                  </a:cubicBezTo>
                  <a:cubicBezTo>
                    <a:pt x="10" y="20"/>
                    <a:pt x="10" y="21"/>
                    <a:pt x="11" y="21"/>
                  </a:cubicBezTo>
                  <a:cubicBezTo>
                    <a:pt x="12" y="22"/>
                    <a:pt x="12" y="22"/>
                    <a:pt x="12" y="22"/>
                  </a:cubicBezTo>
                  <a:cubicBezTo>
                    <a:pt x="12" y="22"/>
                    <a:pt x="12" y="22"/>
                    <a:pt x="13" y="22"/>
                  </a:cubicBezTo>
                  <a:cubicBezTo>
                    <a:pt x="13" y="21"/>
                    <a:pt x="14" y="21"/>
                    <a:pt x="14" y="20"/>
                  </a:cubicBezTo>
                  <a:cubicBezTo>
                    <a:pt x="14" y="20"/>
                    <a:pt x="14" y="19"/>
                    <a:pt x="14" y="18"/>
                  </a:cubicBezTo>
                  <a:cubicBezTo>
                    <a:pt x="14" y="18"/>
                    <a:pt x="14" y="18"/>
                    <a:pt x="14" y="17"/>
                  </a:cubicBezTo>
                  <a:cubicBezTo>
                    <a:pt x="14" y="17"/>
                    <a:pt x="14" y="17"/>
                    <a:pt x="14" y="17"/>
                  </a:cubicBezTo>
                  <a:cubicBezTo>
                    <a:pt x="14" y="16"/>
                    <a:pt x="14" y="15"/>
                    <a:pt x="14" y="15"/>
                  </a:cubicBezTo>
                  <a:cubicBezTo>
                    <a:pt x="14" y="14"/>
                    <a:pt x="14" y="13"/>
                    <a:pt x="14" y="13"/>
                  </a:cubicBezTo>
                  <a:cubicBezTo>
                    <a:pt x="14" y="12"/>
                    <a:pt x="15" y="12"/>
                    <a:pt x="15" y="11"/>
                  </a:cubicBezTo>
                  <a:cubicBezTo>
                    <a:pt x="15" y="11"/>
                    <a:pt x="15" y="10"/>
                    <a:pt x="15" y="10"/>
                  </a:cubicBezTo>
                  <a:cubicBezTo>
                    <a:pt x="15" y="10"/>
                    <a:pt x="15" y="9"/>
                    <a:pt x="14" y="9"/>
                  </a:cubicBezTo>
                  <a:cubicBezTo>
                    <a:pt x="14" y="9"/>
                    <a:pt x="14" y="9"/>
                    <a:pt x="14" y="8"/>
                  </a:cubicBezTo>
                  <a:close/>
                  <a:moveTo>
                    <a:pt x="8" y="15"/>
                  </a:moveTo>
                  <a:cubicBezTo>
                    <a:pt x="8" y="15"/>
                    <a:pt x="8" y="15"/>
                    <a:pt x="8" y="15"/>
                  </a:cubicBezTo>
                  <a:cubicBezTo>
                    <a:pt x="8" y="15"/>
                    <a:pt x="8" y="16"/>
                    <a:pt x="8" y="16"/>
                  </a:cubicBezTo>
                  <a:cubicBezTo>
                    <a:pt x="8" y="16"/>
                    <a:pt x="8" y="16"/>
                    <a:pt x="8" y="17"/>
                  </a:cubicBezTo>
                  <a:cubicBezTo>
                    <a:pt x="8" y="17"/>
                    <a:pt x="8" y="17"/>
                    <a:pt x="7" y="18"/>
                  </a:cubicBezTo>
                  <a:cubicBezTo>
                    <a:pt x="7" y="18"/>
                    <a:pt x="7" y="18"/>
                    <a:pt x="7" y="18"/>
                  </a:cubicBezTo>
                  <a:cubicBezTo>
                    <a:pt x="7" y="17"/>
                    <a:pt x="7" y="17"/>
                    <a:pt x="7" y="16"/>
                  </a:cubicBezTo>
                  <a:cubicBezTo>
                    <a:pt x="7" y="16"/>
                    <a:pt x="7" y="16"/>
                    <a:pt x="7" y="16"/>
                  </a:cubicBezTo>
                  <a:cubicBezTo>
                    <a:pt x="7" y="16"/>
                    <a:pt x="7" y="15"/>
                    <a:pt x="7" y="15"/>
                  </a:cubicBezTo>
                  <a:cubicBezTo>
                    <a:pt x="7" y="15"/>
                    <a:pt x="7" y="14"/>
                    <a:pt x="7" y="14"/>
                  </a:cubicBezTo>
                  <a:cubicBezTo>
                    <a:pt x="7" y="14"/>
                    <a:pt x="7" y="14"/>
                    <a:pt x="7" y="14"/>
                  </a:cubicBezTo>
                  <a:cubicBezTo>
                    <a:pt x="7" y="14"/>
                    <a:pt x="8" y="14"/>
                    <a:pt x="8" y="14"/>
                  </a:cubicBezTo>
                  <a:cubicBezTo>
                    <a:pt x="8" y="14"/>
                    <a:pt x="8" y="13"/>
                    <a:pt x="8" y="13"/>
                  </a:cubicBezTo>
                  <a:cubicBezTo>
                    <a:pt x="8" y="13"/>
                    <a:pt x="8" y="14"/>
                    <a:pt x="9" y="14"/>
                  </a:cubicBezTo>
                  <a:cubicBezTo>
                    <a:pt x="8" y="14"/>
                    <a:pt x="8" y="14"/>
                    <a:pt x="8" y="15"/>
                  </a:cubicBezTo>
                  <a:close/>
                  <a:moveTo>
                    <a:pt x="11" y="14"/>
                  </a:moveTo>
                  <a:cubicBezTo>
                    <a:pt x="11" y="14"/>
                    <a:pt x="11" y="14"/>
                    <a:pt x="11" y="15"/>
                  </a:cubicBezTo>
                  <a:cubicBezTo>
                    <a:pt x="11" y="15"/>
                    <a:pt x="11" y="15"/>
                    <a:pt x="11" y="16"/>
                  </a:cubicBezTo>
                  <a:cubicBezTo>
                    <a:pt x="11" y="16"/>
                    <a:pt x="11" y="16"/>
                    <a:pt x="11" y="17"/>
                  </a:cubicBezTo>
                  <a:cubicBezTo>
                    <a:pt x="11" y="18"/>
                    <a:pt x="11" y="19"/>
                    <a:pt x="11" y="20"/>
                  </a:cubicBezTo>
                  <a:cubicBezTo>
                    <a:pt x="11" y="20"/>
                    <a:pt x="10" y="20"/>
                    <a:pt x="9" y="20"/>
                  </a:cubicBezTo>
                  <a:cubicBezTo>
                    <a:pt x="9" y="20"/>
                    <a:pt x="10" y="19"/>
                    <a:pt x="10" y="19"/>
                  </a:cubicBezTo>
                  <a:cubicBezTo>
                    <a:pt x="10" y="18"/>
                    <a:pt x="9" y="19"/>
                    <a:pt x="9" y="18"/>
                  </a:cubicBezTo>
                  <a:cubicBezTo>
                    <a:pt x="9" y="18"/>
                    <a:pt x="9" y="18"/>
                    <a:pt x="9" y="18"/>
                  </a:cubicBezTo>
                  <a:cubicBezTo>
                    <a:pt x="9" y="17"/>
                    <a:pt x="9" y="17"/>
                    <a:pt x="9" y="17"/>
                  </a:cubicBezTo>
                  <a:cubicBezTo>
                    <a:pt x="9" y="16"/>
                    <a:pt x="9" y="16"/>
                    <a:pt x="9" y="16"/>
                  </a:cubicBezTo>
                  <a:cubicBezTo>
                    <a:pt x="9" y="15"/>
                    <a:pt x="9" y="15"/>
                    <a:pt x="9" y="15"/>
                  </a:cubicBezTo>
                  <a:cubicBezTo>
                    <a:pt x="10" y="14"/>
                    <a:pt x="11" y="13"/>
                    <a:pt x="10" y="13"/>
                  </a:cubicBezTo>
                  <a:cubicBezTo>
                    <a:pt x="10" y="13"/>
                    <a:pt x="10" y="12"/>
                    <a:pt x="9" y="12"/>
                  </a:cubicBezTo>
                  <a:cubicBezTo>
                    <a:pt x="9" y="12"/>
                    <a:pt x="10" y="11"/>
                    <a:pt x="10" y="11"/>
                  </a:cubicBezTo>
                  <a:cubicBezTo>
                    <a:pt x="11" y="11"/>
                    <a:pt x="11" y="10"/>
                    <a:pt x="11" y="10"/>
                  </a:cubicBezTo>
                  <a:cubicBezTo>
                    <a:pt x="11" y="10"/>
                    <a:pt x="12" y="10"/>
                    <a:pt x="12" y="10"/>
                  </a:cubicBezTo>
                  <a:cubicBezTo>
                    <a:pt x="12" y="11"/>
                    <a:pt x="11" y="12"/>
                    <a:pt x="11" y="13"/>
                  </a:cubicBezTo>
                  <a:cubicBezTo>
                    <a:pt x="11" y="13"/>
                    <a:pt x="11" y="14"/>
                    <a:pt x="11" y="14"/>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27" name="Freeform 223"/>
            <p:cNvSpPr/>
            <p:nvPr userDrawn="1"/>
          </p:nvSpPr>
          <p:spPr bwMode="auto">
            <a:xfrm>
              <a:off x="1160463" y="4652963"/>
              <a:ext cx="90488" cy="125413"/>
            </a:xfrm>
            <a:custGeom>
              <a:avLst/>
              <a:gdLst>
                <a:gd name="T0" fmla="*/ 11 w 13"/>
                <a:gd name="T1" fmla="*/ 7 h 18"/>
                <a:gd name="T2" fmla="*/ 13 w 13"/>
                <a:gd name="T3" fmla="*/ 6 h 18"/>
                <a:gd name="T4" fmla="*/ 13 w 13"/>
                <a:gd name="T5" fmla="*/ 5 h 18"/>
                <a:gd name="T6" fmla="*/ 12 w 13"/>
                <a:gd name="T7" fmla="*/ 5 h 18"/>
                <a:gd name="T8" fmla="*/ 11 w 13"/>
                <a:gd name="T9" fmla="*/ 5 h 18"/>
                <a:gd name="T10" fmla="*/ 11 w 13"/>
                <a:gd name="T11" fmla="*/ 5 h 18"/>
                <a:gd name="T12" fmla="*/ 11 w 13"/>
                <a:gd name="T13" fmla="*/ 6 h 18"/>
                <a:gd name="T14" fmla="*/ 10 w 13"/>
                <a:gd name="T15" fmla="*/ 6 h 18"/>
                <a:gd name="T16" fmla="*/ 9 w 13"/>
                <a:gd name="T17" fmla="*/ 7 h 18"/>
                <a:gd name="T18" fmla="*/ 8 w 13"/>
                <a:gd name="T19" fmla="*/ 7 h 18"/>
                <a:gd name="T20" fmla="*/ 8 w 13"/>
                <a:gd name="T21" fmla="*/ 5 h 18"/>
                <a:gd name="T22" fmla="*/ 8 w 13"/>
                <a:gd name="T23" fmla="*/ 4 h 18"/>
                <a:gd name="T24" fmla="*/ 9 w 13"/>
                <a:gd name="T25" fmla="*/ 3 h 18"/>
                <a:gd name="T26" fmla="*/ 9 w 13"/>
                <a:gd name="T27" fmla="*/ 2 h 18"/>
                <a:gd name="T28" fmla="*/ 9 w 13"/>
                <a:gd name="T29" fmla="*/ 1 h 18"/>
                <a:gd name="T30" fmla="*/ 8 w 13"/>
                <a:gd name="T31" fmla="*/ 1 h 18"/>
                <a:gd name="T32" fmla="*/ 7 w 13"/>
                <a:gd name="T33" fmla="*/ 0 h 18"/>
                <a:gd name="T34" fmla="*/ 6 w 13"/>
                <a:gd name="T35" fmla="*/ 1 h 18"/>
                <a:gd name="T36" fmla="*/ 7 w 13"/>
                <a:gd name="T37" fmla="*/ 2 h 18"/>
                <a:gd name="T38" fmla="*/ 6 w 13"/>
                <a:gd name="T39" fmla="*/ 5 h 18"/>
                <a:gd name="T40" fmla="*/ 6 w 13"/>
                <a:gd name="T41" fmla="*/ 7 h 18"/>
                <a:gd name="T42" fmla="*/ 6 w 13"/>
                <a:gd name="T43" fmla="*/ 8 h 18"/>
                <a:gd name="T44" fmla="*/ 6 w 13"/>
                <a:gd name="T45" fmla="*/ 8 h 18"/>
                <a:gd name="T46" fmla="*/ 5 w 13"/>
                <a:gd name="T47" fmla="*/ 9 h 18"/>
                <a:gd name="T48" fmla="*/ 2 w 13"/>
                <a:gd name="T49" fmla="*/ 9 h 18"/>
                <a:gd name="T50" fmla="*/ 2 w 13"/>
                <a:gd name="T51" fmla="*/ 10 h 18"/>
                <a:gd name="T52" fmla="*/ 1 w 13"/>
                <a:gd name="T53" fmla="*/ 10 h 18"/>
                <a:gd name="T54" fmla="*/ 1 w 13"/>
                <a:gd name="T55" fmla="*/ 10 h 18"/>
                <a:gd name="T56" fmla="*/ 2 w 13"/>
                <a:gd name="T57" fmla="*/ 12 h 18"/>
                <a:gd name="T58" fmla="*/ 2 w 13"/>
                <a:gd name="T59" fmla="*/ 12 h 18"/>
                <a:gd name="T60" fmla="*/ 3 w 13"/>
                <a:gd name="T61" fmla="*/ 12 h 18"/>
                <a:gd name="T62" fmla="*/ 3 w 13"/>
                <a:gd name="T63" fmla="*/ 11 h 18"/>
                <a:gd name="T64" fmla="*/ 5 w 13"/>
                <a:gd name="T65" fmla="*/ 10 h 18"/>
                <a:gd name="T66" fmla="*/ 6 w 13"/>
                <a:gd name="T67" fmla="*/ 9 h 18"/>
                <a:gd name="T68" fmla="*/ 6 w 13"/>
                <a:gd name="T69" fmla="*/ 10 h 18"/>
                <a:gd name="T70" fmla="*/ 6 w 13"/>
                <a:gd name="T71" fmla="*/ 11 h 18"/>
                <a:gd name="T72" fmla="*/ 6 w 13"/>
                <a:gd name="T73" fmla="*/ 11 h 18"/>
                <a:gd name="T74" fmla="*/ 4 w 13"/>
                <a:gd name="T75" fmla="*/ 14 h 18"/>
                <a:gd name="T76" fmla="*/ 2 w 13"/>
                <a:gd name="T77" fmla="*/ 16 h 18"/>
                <a:gd name="T78" fmla="*/ 1 w 13"/>
                <a:gd name="T79" fmla="*/ 16 h 18"/>
                <a:gd name="T80" fmla="*/ 0 w 13"/>
                <a:gd name="T81" fmla="*/ 17 h 18"/>
                <a:gd name="T82" fmla="*/ 2 w 13"/>
                <a:gd name="T83" fmla="*/ 17 h 18"/>
                <a:gd name="T84" fmla="*/ 2 w 13"/>
                <a:gd name="T85" fmla="*/ 17 h 18"/>
                <a:gd name="T86" fmla="*/ 4 w 13"/>
                <a:gd name="T87" fmla="*/ 16 h 18"/>
                <a:gd name="T88" fmla="*/ 5 w 13"/>
                <a:gd name="T89" fmla="*/ 15 h 18"/>
                <a:gd name="T90" fmla="*/ 6 w 13"/>
                <a:gd name="T91" fmla="*/ 14 h 18"/>
                <a:gd name="T92" fmla="*/ 7 w 13"/>
                <a:gd name="T93" fmla="*/ 12 h 18"/>
                <a:gd name="T94" fmla="*/ 7 w 13"/>
                <a:gd name="T95" fmla="*/ 11 h 18"/>
                <a:gd name="T96" fmla="*/ 8 w 13"/>
                <a:gd name="T97" fmla="*/ 8 h 18"/>
                <a:gd name="T98" fmla="*/ 9 w 13"/>
                <a:gd name="T99" fmla="*/ 8 h 18"/>
                <a:gd name="T100" fmla="*/ 11 w 13"/>
                <a:gd name="T10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 h="18" extrusionOk="0">
                  <a:moveTo>
                    <a:pt x="11" y="7"/>
                  </a:moveTo>
                  <a:cubicBezTo>
                    <a:pt x="12" y="7"/>
                    <a:pt x="12" y="7"/>
                    <a:pt x="13" y="6"/>
                  </a:cubicBezTo>
                  <a:cubicBezTo>
                    <a:pt x="13" y="6"/>
                    <a:pt x="13" y="6"/>
                    <a:pt x="13" y="5"/>
                  </a:cubicBezTo>
                  <a:cubicBezTo>
                    <a:pt x="13" y="5"/>
                    <a:pt x="12" y="5"/>
                    <a:pt x="12" y="5"/>
                  </a:cubicBezTo>
                  <a:cubicBezTo>
                    <a:pt x="12" y="5"/>
                    <a:pt x="12" y="5"/>
                    <a:pt x="11" y="5"/>
                  </a:cubicBezTo>
                  <a:cubicBezTo>
                    <a:pt x="11" y="5"/>
                    <a:pt x="11" y="5"/>
                    <a:pt x="11" y="5"/>
                  </a:cubicBezTo>
                  <a:cubicBezTo>
                    <a:pt x="10" y="5"/>
                    <a:pt x="11" y="5"/>
                    <a:pt x="11" y="6"/>
                  </a:cubicBezTo>
                  <a:cubicBezTo>
                    <a:pt x="11" y="6"/>
                    <a:pt x="10" y="6"/>
                    <a:pt x="10" y="6"/>
                  </a:cubicBezTo>
                  <a:cubicBezTo>
                    <a:pt x="9" y="7"/>
                    <a:pt x="9" y="7"/>
                    <a:pt x="9" y="7"/>
                  </a:cubicBezTo>
                  <a:cubicBezTo>
                    <a:pt x="8" y="7"/>
                    <a:pt x="8" y="7"/>
                    <a:pt x="8" y="7"/>
                  </a:cubicBezTo>
                  <a:cubicBezTo>
                    <a:pt x="8" y="6"/>
                    <a:pt x="8" y="6"/>
                    <a:pt x="8" y="5"/>
                  </a:cubicBezTo>
                  <a:cubicBezTo>
                    <a:pt x="8" y="5"/>
                    <a:pt x="8" y="5"/>
                    <a:pt x="8" y="4"/>
                  </a:cubicBezTo>
                  <a:cubicBezTo>
                    <a:pt x="9" y="4"/>
                    <a:pt x="8" y="3"/>
                    <a:pt x="9" y="3"/>
                  </a:cubicBezTo>
                  <a:cubicBezTo>
                    <a:pt x="9" y="2"/>
                    <a:pt x="9" y="2"/>
                    <a:pt x="9" y="2"/>
                  </a:cubicBezTo>
                  <a:cubicBezTo>
                    <a:pt x="9" y="2"/>
                    <a:pt x="9" y="1"/>
                    <a:pt x="9" y="1"/>
                  </a:cubicBezTo>
                  <a:cubicBezTo>
                    <a:pt x="9" y="1"/>
                    <a:pt x="8" y="1"/>
                    <a:pt x="8" y="1"/>
                  </a:cubicBezTo>
                  <a:cubicBezTo>
                    <a:pt x="8" y="0"/>
                    <a:pt x="8" y="0"/>
                    <a:pt x="7" y="0"/>
                  </a:cubicBezTo>
                  <a:cubicBezTo>
                    <a:pt x="7" y="0"/>
                    <a:pt x="6" y="1"/>
                    <a:pt x="6" y="1"/>
                  </a:cubicBezTo>
                  <a:cubicBezTo>
                    <a:pt x="6" y="1"/>
                    <a:pt x="6" y="2"/>
                    <a:pt x="7" y="2"/>
                  </a:cubicBezTo>
                  <a:cubicBezTo>
                    <a:pt x="7" y="3"/>
                    <a:pt x="7" y="4"/>
                    <a:pt x="6" y="5"/>
                  </a:cubicBezTo>
                  <a:cubicBezTo>
                    <a:pt x="6" y="6"/>
                    <a:pt x="6" y="6"/>
                    <a:pt x="6" y="7"/>
                  </a:cubicBezTo>
                  <a:cubicBezTo>
                    <a:pt x="6" y="7"/>
                    <a:pt x="7" y="8"/>
                    <a:pt x="6" y="8"/>
                  </a:cubicBezTo>
                  <a:cubicBezTo>
                    <a:pt x="6" y="8"/>
                    <a:pt x="6" y="8"/>
                    <a:pt x="6" y="8"/>
                  </a:cubicBezTo>
                  <a:cubicBezTo>
                    <a:pt x="5" y="8"/>
                    <a:pt x="5" y="9"/>
                    <a:pt x="5" y="9"/>
                  </a:cubicBezTo>
                  <a:cubicBezTo>
                    <a:pt x="4" y="9"/>
                    <a:pt x="3" y="9"/>
                    <a:pt x="2" y="9"/>
                  </a:cubicBezTo>
                  <a:cubicBezTo>
                    <a:pt x="2" y="10"/>
                    <a:pt x="2" y="10"/>
                    <a:pt x="2" y="10"/>
                  </a:cubicBezTo>
                  <a:cubicBezTo>
                    <a:pt x="2" y="10"/>
                    <a:pt x="1" y="10"/>
                    <a:pt x="1" y="10"/>
                  </a:cubicBezTo>
                  <a:cubicBezTo>
                    <a:pt x="1" y="10"/>
                    <a:pt x="1" y="10"/>
                    <a:pt x="1" y="10"/>
                  </a:cubicBezTo>
                  <a:cubicBezTo>
                    <a:pt x="1" y="11"/>
                    <a:pt x="1" y="11"/>
                    <a:pt x="2" y="12"/>
                  </a:cubicBezTo>
                  <a:cubicBezTo>
                    <a:pt x="2" y="12"/>
                    <a:pt x="2" y="12"/>
                    <a:pt x="2" y="12"/>
                  </a:cubicBezTo>
                  <a:cubicBezTo>
                    <a:pt x="2" y="12"/>
                    <a:pt x="3" y="12"/>
                    <a:pt x="3" y="12"/>
                  </a:cubicBezTo>
                  <a:cubicBezTo>
                    <a:pt x="3" y="12"/>
                    <a:pt x="3" y="12"/>
                    <a:pt x="3" y="11"/>
                  </a:cubicBezTo>
                  <a:cubicBezTo>
                    <a:pt x="4" y="11"/>
                    <a:pt x="5" y="11"/>
                    <a:pt x="5" y="10"/>
                  </a:cubicBezTo>
                  <a:cubicBezTo>
                    <a:pt x="5" y="10"/>
                    <a:pt x="5" y="9"/>
                    <a:pt x="6" y="9"/>
                  </a:cubicBezTo>
                  <a:cubicBezTo>
                    <a:pt x="6" y="10"/>
                    <a:pt x="6" y="10"/>
                    <a:pt x="6" y="10"/>
                  </a:cubicBezTo>
                  <a:cubicBezTo>
                    <a:pt x="6" y="10"/>
                    <a:pt x="6" y="11"/>
                    <a:pt x="6" y="11"/>
                  </a:cubicBezTo>
                  <a:cubicBezTo>
                    <a:pt x="6" y="11"/>
                    <a:pt x="6" y="11"/>
                    <a:pt x="6" y="11"/>
                  </a:cubicBezTo>
                  <a:cubicBezTo>
                    <a:pt x="6" y="13"/>
                    <a:pt x="4" y="14"/>
                    <a:pt x="4" y="14"/>
                  </a:cubicBezTo>
                  <a:cubicBezTo>
                    <a:pt x="3" y="15"/>
                    <a:pt x="3" y="15"/>
                    <a:pt x="2" y="16"/>
                  </a:cubicBezTo>
                  <a:cubicBezTo>
                    <a:pt x="2" y="16"/>
                    <a:pt x="1" y="16"/>
                    <a:pt x="1" y="16"/>
                  </a:cubicBezTo>
                  <a:cubicBezTo>
                    <a:pt x="1" y="17"/>
                    <a:pt x="0" y="17"/>
                    <a:pt x="0" y="17"/>
                  </a:cubicBezTo>
                  <a:cubicBezTo>
                    <a:pt x="1" y="18"/>
                    <a:pt x="2" y="17"/>
                    <a:pt x="2" y="17"/>
                  </a:cubicBezTo>
                  <a:cubicBezTo>
                    <a:pt x="2" y="17"/>
                    <a:pt x="2" y="17"/>
                    <a:pt x="2" y="17"/>
                  </a:cubicBezTo>
                  <a:cubicBezTo>
                    <a:pt x="3" y="17"/>
                    <a:pt x="4" y="16"/>
                    <a:pt x="4" y="16"/>
                  </a:cubicBezTo>
                  <a:cubicBezTo>
                    <a:pt x="5" y="16"/>
                    <a:pt x="5" y="16"/>
                    <a:pt x="5" y="15"/>
                  </a:cubicBezTo>
                  <a:cubicBezTo>
                    <a:pt x="5" y="15"/>
                    <a:pt x="6" y="15"/>
                    <a:pt x="6" y="14"/>
                  </a:cubicBezTo>
                  <a:cubicBezTo>
                    <a:pt x="7" y="13"/>
                    <a:pt x="7" y="13"/>
                    <a:pt x="7" y="12"/>
                  </a:cubicBezTo>
                  <a:cubicBezTo>
                    <a:pt x="7" y="11"/>
                    <a:pt x="7" y="11"/>
                    <a:pt x="7" y="11"/>
                  </a:cubicBezTo>
                  <a:cubicBezTo>
                    <a:pt x="8" y="10"/>
                    <a:pt x="8" y="9"/>
                    <a:pt x="8" y="8"/>
                  </a:cubicBezTo>
                  <a:cubicBezTo>
                    <a:pt x="8" y="8"/>
                    <a:pt x="8" y="8"/>
                    <a:pt x="9" y="8"/>
                  </a:cubicBezTo>
                  <a:cubicBezTo>
                    <a:pt x="9" y="8"/>
                    <a:pt x="10" y="7"/>
                    <a:pt x="11" y="7"/>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28" name="Freeform 224"/>
            <p:cNvSpPr/>
            <p:nvPr userDrawn="1"/>
          </p:nvSpPr>
          <p:spPr bwMode="auto">
            <a:xfrm>
              <a:off x="1216025" y="4714875"/>
              <a:ext cx="55563" cy="49213"/>
            </a:xfrm>
            <a:custGeom>
              <a:avLst/>
              <a:gdLst>
                <a:gd name="T0" fmla="*/ 5 w 8"/>
                <a:gd name="T1" fmla="*/ 5 h 7"/>
                <a:gd name="T2" fmla="*/ 4 w 8"/>
                <a:gd name="T3" fmla="*/ 3 h 7"/>
                <a:gd name="T4" fmla="*/ 3 w 8"/>
                <a:gd name="T5" fmla="*/ 3 h 7"/>
                <a:gd name="T6" fmla="*/ 2 w 8"/>
                <a:gd name="T7" fmla="*/ 2 h 7"/>
                <a:gd name="T8" fmla="*/ 2 w 8"/>
                <a:gd name="T9" fmla="*/ 2 h 7"/>
                <a:gd name="T10" fmla="*/ 1 w 8"/>
                <a:gd name="T11" fmla="*/ 1 h 7"/>
                <a:gd name="T12" fmla="*/ 0 w 8"/>
                <a:gd name="T13" fmla="*/ 0 h 7"/>
                <a:gd name="T14" fmla="*/ 1 w 8"/>
                <a:gd name="T15" fmla="*/ 1 h 7"/>
                <a:gd name="T16" fmla="*/ 1 w 8"/>
                <a:gd name="T17" fmla="*/ 3 h 7"/>
                <a:gd name="T18" fmla="*/ 2 w 8"/>
                <a:gd name="T19" fmla="*/ 4 h 7"/>
                <a:gd name="T20" fmla="*/ 3 w 8"/>
                <a:gd name="T21" fmla="*/ 5 h 7"/>
                <a:gd name="T22" fmla="*/ 3 w 8"/>
                <a:gd name="T23" fmla="*/ 6 h 7"/>
                <a:gd name="T24" fmla="*/ 5 w 8"/>
                <a:gd name="T25" fmla="*/ 7 h 7"/>
                <a:gd name="T26" fmla="*/ 6 w 8"/>
                <a:gd name="T27" fmla="*/ 7 h 7"/>
                <a:gd name="T28" fmla="*/ 6 w 8"/>
                <a:gd name="T29" fmla="*/ 7 h 7"/>
                <a:gd name="T30" fmla="*/ 7 w 8"/>
                <a:gd name="T31" fmla="*/ 6 h 7"/>
                <a:gd name="T32" fmla="*/ 8 w 8"/>
                <a:gd name="T33" fmla="*/ 6 h 7"/>
                <a:gd name="T34" fmla="*/ 6 w 8"/>
                <a:gd name="T35" fmla="*/ 5 h 7"/>
                <a:gd name="T36" fmla="*/ 5 w 8"/>
                <a:gd name="T3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7" extrusionOk="0">
                  <a:moveTo>
                    <a:pt x="5" y="5"/>
                  </a:moveTo>
                  <a:cubicBezTo>
                    <a:pt x="5" y="4"/>
                    <a:pt x="4" y="4"/>
                    <a:pt x="4" y="3"/>
                  </a:cubicBezTo>
                  <a:cubicBezTo>
                    <a:pt x="3" y="3"/>
                    <a:pt x="3" y="3"/>
                    <a:pt x="3" y="3"/>
                  </a:cubicBezTo>
                  <a:cubicBezTo>
                    <a:pt x="3" y="3"/>
                    <a:pt x="3" y="2"/>
                    <a:pt x="2" y="2"/>
                  </a:cubicBezTo>
                  <a:cubicBezTo>
                    <a:pt x="2" y="2"/>
                    <a:pt x="2" y="2"/>
                    <a:pt x="2" y="2"/>
                  </a:cubicBezTo>
                  <a:cubicBezTo>
                    <a:pt x="2" y="1"/>
                    <a:pt x="1" y="1"/>
                    <a:pt x="1" y="1"/>
                  </a:cubicBezTo>
                  <a:cubicBezTo>
                    <a:pt x="1" y="0"/>
                    <a:pt x="1" y="0"/>
                    <a:pt x="0" y="0"/>
                  </a:cubicBezTo>
                  <a:cubicBezTo>
                    <a:pt x="0" y="0"/>
                    <a:pt x="1" y="1"/>
                    <a:pt x="1" y="1"/>
                  </a:cubicBezTo>
                  <a:cubicBezTo>
                    <a:pt x="1" y="2"/>
                    <a:pt x="1" y="2"/>
                    <a:pt x="1" y="3"/>
                  </a:cubicBezTo>
                  <a:cubicBezTo>
                    <a:pt x="1" y="3"/>
                    <a:pt x="2" y="4"/>
                    <a:pt x="2" y="4"/>
                  </a:cubicBezTo>
                  <a:cubicBezTo>
                    <a:pt x="2" y="4"/>
                    <a:pt x="2" y="5"/>
                    <a:pt x="3" y="5"/>
                  </a:cubicBezTo>
                  <a:cubicBezTo>
                    <a:pt x="3" y="5"/>
                    <a:pt x="3" y="6"/>
                    <a:pt x="3" y="6"/>
                  </a:cubicBezTo>
                  <a:cubicBezTo>
                    <a:pt x="4" y="6"/>
                    <a:pt x="4" y="7"/>
                    <a:pt x="5" y="7"/>
                  </a:cubicBezTo>
                  <a:cubicBezTo>
                    <a:pt x="5" y="7"/>
                    <a:pt x="5" y="7"/>
                    <a:pt x="6" y="7"/>
                  </a:cubicBezTo>
                  <a:cubicBezTo>
                    <a:pt x="6" y="7"/>
                    <a:pt x="6" y="7"/>
                    <a:pt x="6" y="7"/>
                  </a:cubicBezTo>
                  <a:cubicBezTo>
                    <a:pt x="6" y="7"/>
                    <a:pt x="7" y="7"/>
                    <a:pt x="7" y="6"/>
                  </a:cubicBezTo>
                  <a:cubicBezTo>
                    <a:pt x="8" y="6"/>
                    <a:pt x="8" y="6"/>
                    <a:pt x="8" y="6"/>
                  </a:cubicBezTo>
                  <a:cubicBezTo>
                    <a:pt x="8" y="5"/>
                    <a:pt x="7" y="5"/>
                    <a:pt x="6" y="5"/>
                  </a:cubicBezTo>
                  <a:cubicBezTo>
                    <a:pt x="6" y="5"/>
                    <a:pt x="6" y="5"/>
                    <a:pt x="5" y="5"/>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29" name="Freeform 225"/>
            <p:cNvSpPr>
              <a:spLocks noEditPoints="1"/>
            </p:cNvSpPr>
            <p:nvPr userDrawn="1"/>
          </p:nvSpPr>
          <p:spPr bwMode="auto">
            <a:xfrm>
              <a:off x="1562100" y="4638675"/>
              <a:ext cx="96838" cy="168275"/>
            </a:xfrm>
            <a:custGeom>
              <a:avLst/>
              <a:gdLst>
                <a:gd name="T0" fmla="*/ 12 w 14"/>
                <a:gd name="T1" fmla="*/ 5 h 24"/>
                <a:gd name="T2" fmla="*/ 14 w 14"/>
                <a:gd name="T3" fmla="*/ 2 h 24"/>
                <a:gd name="T4" fmla="*/ 13 w 14"/>
                <a:gd name="T5" fmla="*/ 1 h 24"/>
                <a:gd name="T6" fmla="*/ 11 w 14"/>
                <a:gd name="T7" fmla="*/ 4 h 24"/>
                <a:gd name="T8" fmla="*/ 10 w 14"/>
                <a:gd name="T9" fmla="*/ 5 h 24"/>
                <a:gd name="T10" fmla="*/ 9 w 14"/>
                <a:gd name="T11" fmla="*/ 7 h 24"/>
                <a:gd name="T12" fmla="*/ 10 w 14"/>
                <a:gd name="T13" fmla="*/ 9 h 24"/>
                <a:gd name="T14" fmla="*/ 8 w 14"/>
                <a:gd name="T15" fmla="*/ 6 h 24"/>
                <a:gd name="T16" fmla="*/ 9 w 14"/>
                <a:gd name="T17" fmla="*/ 3 h 24"/>
                <a:gd name="T18" fmla="*/ 9 w 14"/>
                <a:gd name="T19" fmla="*/ 0 h 24"/>
                <a:gd name="T20" fmla="*/ 7 w 14"/>
                <a:gd name="T21" fmla="*/ 2 h 24"/>
                <a:gd name="T22" fmla="*/ 5 w 14"/>
                <a:gd name="T23" fmla="*/ 5 h 24"/>
                <a:gd name="T24" fmla="*/ 3 w 14"/>
                <a:gd name="T25" fmla="*/ 6 h 24"/>
                <a:gd name="T26" fmla="*/ 4 w 14"/>
                <a:gd name="T27" fmla="*/ 8 h 24"/>
                <a:gd name="T28" fmla="*/ 2 w 14"/>
                <a:gd name="T29" fmla="*/ 8 h 24"/>
                <a:gd name="T30" fmla="*/ 2 w 14"/>
                <a:gd name="T31" fmla="*/ 11 h 24"/>
                <a:gd name="T32" fmla="*/ 4 w 14"/>
                <a:gd name="T33" fmla="*/ 11 h 24"/>
                <a:gd name="T34" fmla="*/ 5 w 14"/>
                <a:gd name="T35" fmla="*/ 9 h 24"/>
                <a:gd name="T36" fmla="*/ 5 w 14"/>
                <a:gd name="T37" fmla="*/ 11 h 24"/>
                <a:gd name="T38" fmla="*/ 9 w 14"/>
                <a:gd name="T39" fmla="*/ 9 h 24"/>
                <a:gd name="T40" fmla="*/ 7 w 14"/>
                <a:gd name="T41" fmla="*/ 12 h 24"/>
                <a:gd name="T42" fmla="*/ 4 w 14"/>
                <a:gd name="T43" fmla="*/ 13 h 24"/>
                <a:gd name="T44" fmla="*/ 5 w 14"/>
                <a:gd name="T45" fmla="*/ 14 h 24"/>
                <a:gd name="T46" fmla="*/ 9 w 14"/>
                <a:gd name="T47" fmla="*/ 11 h 24"/>
                <a:gd name="T48" fmla="*/ 8 w 14"/>
                <a:gd name="T49" fmla="*/ 15 h 24"/>
                <a:gd name="T50" fmla="*/ 6 w 14"/>
                <a:gd name="T51" fmla="*/ 18 h 24"/>
                <a:gd name="T52" fmla="*/ 4 w 14"/>
                <a:gd name="T53" fmla="*/ 20 h 24"/>
                <a:gd name="T54" fmla="*/ 0 w 14"/>
                <a:gd name="T55" fmla="*/ 22 h 24"/>
                <a:gd name="T56" fmla="*/ 4 w 14"/>
                <a:gd name="T57" fmla="*/ 21 h 24"/>
                <a:gd name="T58" fmla="*/ 8 w 14"/>
                <a:gd name="T59" fmla="*/ 18 h 24"/>
                <a:gd name="T60" fmla="*/ 8 w 14"/>
                <a:gd name="T61" fmla="*/ 22 h 24"/>
                <a:gd name="T62" fmla="*/ 6 w 14"/>
                <a:gd name="T63" fmla="*/ 23 h 24"/>
                <a:gd name="T64" fmla="*/ 9 w 14"/>
                <a:gd name="T65" fmla="*/ 23 h 24"/>
                <a:gd name="T66" fmla="*/ 11 w 14"/>
                <a:gd name="T67" fmla="*/ 21 h 24"/>
                <a:gd name="T68" fmla="*/ 9 w 14"/>
                <a:gd name="T69" fmla="*/ 18 h 24"/>
                <a:gd name="T70" fmla="*/ 11 w 14"/>
                <a:gd name="T71" fmla="*/ 17 h 24"/>
                <a:gd name="T72" fmla="*/ 9 w 14"/>
                <a:gd name="T73" fmla="*/ 14 h 24"/>
                <a:gd name="T74" fmla="*/ 14 w 14"/>
                <a:gd name="T75" fmla="*/ 9 h 24"/>
                <a:gd name="T76" fmla="*/ 11 w 14"/>
                <a:gd name="T77" fmla="*/ 9 h 24"/>
                <a:gd name="T78" fmla="*/ 12 w 14"/>
                <a:gd name="T79" fmla="*/ 6 h 24"/>
                <a:gd name="T80" fmla="*/ 5 w 14"/>
                <a:gd name="T81" fmla="*/ 6 h 24"/>
                <a:gd name="T82" fmla="*/ 7 w 14"/>
                <a:gd name="T83" fmla="*/ 8 h 24"/>
                <a:gd name="T84" fmla="*/ 7 w 14"/>
                <a:gd name="T85"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 h="24" extrusionOk="0">
                  <a:moveTo>
                    <a:pt x="12" y="6"/>
                  </a:moveTo>
                  <a:cubicBezTo>
                    <a:pt x="12" y="6"/>
                    <a:pt x="12" y="6"/>
                    <a:pt x="12" y="6"/>
                  </a:cubicBezTo>
                  <a:cubicBezTo>
                    <a:pt x="12" y="6"/>
                    <a:pt x="12" y="5"/>
                    <a:pt x="12" y="5"/>
                  </a:cubicBezTo>
                  <a:cubicBezTo>
                    <a:pt x="12" y="5"/>
                    <a:pt x="13" y="4"/>
                    <a:pt x="13" y="3"/>
                  </a:cubicBezTo>
                  <a:cubicBezTo>
                    <a:pt x="13" y="3"/>
                    <a:pt x="13" y="3"/>
                    <a:pt x="14" y="3"/>
                  </a:cubicBezTo>
                  <a:cubicBezTo>
                    <a:pt x="14" y="3"/>
                    <a:pt x="14" y="2"/>
                    <a:pt x="14" y="2"/>
                  </a:cubicBezTo>
                  <a:cubicBezTo>
                    <a:pt x="14" y="2"/>
                    <a:pt x="14" y="2"/>
                    <a:pt x="13" y="1"/>
                  </a:cubicBezTo>
                  <a:cubicBezTo>
                    <a:pt x="14" y="1"/>
                    <a:pt x="14" y="1"/>
                    <a:pt x="14" y="1"/>
                  </a:cubicBezTo>
                  <a:cubicBezTo>
                    <a:pt x="13" y="1"/>
                    <a:pt x="13" y="1"/>
                    <a:pt x="13" y="1"/>
                  </a:cubicBezTo>
                  <a:cubicBezTo>
                    <a:pt x="13" y="1"/>
                    <a:pt x="12" y="1"/>
                    <a:pt x="12" y="1"/>
                  </a:cubicBezTo>
                  <a:cubicBezTo>
                    <a:pt x="12" y="2"/>
                    <a:pt x="12" y="2"/>
                    <a:pt x="12" y="2"/>
                  </a:cubicBezTo>
                  <a:cubicBezTo>
                    <a:pt x="12" y="3"/>
                    <a:pt x="12" y="4"/>
                    <a:pt x="11" y="4"/>
                  </a:cubicBezTo>
                  <a:cubicBezTo>
                    <a:pt x="11" y="5"/>
                    <a:pt x="11" y="6"/>
                    <a:pt x="10" y="6"/>
                  </a:cubicBezTo>
                  <a:cubicBezTo>
                    <a:pt x="10" y="6"/>
                    <a:pt x="10" y="6"/>
                    <a:pt x="10" y="6"/>
                  </a:cubicBezTo>
                  <a:cubicBezTo>
                    <a:pt x="10" y="5"/>
                    <a:pt x="10" y="5"/>
                    <a:pt x="10" y="5"/>
                  </a:cubicBezTo>
                  <a:cubicBezTo>
                    <a:pt x="9" y="5"/>
                    <a:pt x="8" y="5"/>
                    <a:pt x="8" y="5"/>
                  </a:cubicBezTo>
                  <a:cubicBezTo>
                    <a:pt x="9" y="5"/>
                    <a:pt x="9" y="5"/>
                    <a:pt x="9" y="6"/>
                  </a:cubicBezTo>
                  <a:cubicBezTo>
                    <a:pt x="9" y="6"/>
                    <a:pt x="9" y="7"/>
                    <a:pt x="9" y="7"/>
                  </a:cubicBezTo>
                  <a:cubicBezTo>
                    <a:pt x="10" y="7"/>
                    <a:pt x="10" y="7"/>
                    <a:pt x="10" y="7"/>
                  </a:cubicBezTo>
                  <a:cubicBezTo>
                    <a:pt x="10" y="8"/>
                    <a:pt x="10" y="8"/>
                    <a:pt x="10" y="8"/>
                  </a:cubicBezTo>
                  <a:cubicBezTo>
                    <a:pt x="10" y="8"/>
                    <a:pt x="10" y="9"/>
                    <a:pt x="10" y="9"/>
                  </a:cubicBezTo>
                  <a:cubicBezTo>
                    <a:pt x="10" y="9"/>
                    <a:pt x="9" y="9"/>
                    <a:pt x="8" y="9"/>
                  </a:cubicBezTo>
                  <a:cubicBezTo>
                    <a:pt x="8" y="8"/>
                    <a:pt x="7" y="7"/>
                    <a:pt x="8" y="7"/>
                  </a:cubicBezTo>
                  <a:cubicBezTo>
                    <a:pt x="8" y="7"/>
                    <a:pt x="8" y="7"/>
                    <a:pt x="8" y="6"/>
                  </a:cubicBezTo>
                  <a:cubicBezTo>
                    <a:pt x="9" y="6"/>
                    <a:pt x="8" y="5"/>
                    <a:pt x="8" y="5"/>
                  </a:cubicBezTo>
                  <a:cubicBezTo>
                    <a:pt x="8" y="4"/>
                    <a:pt x="8" y="4"/>
                    <a:pt x="8" y="4"/>
                  </a:cubicBezTo>
                  <a:cubicBezTo>
                    <a:pt x="8" y="3"/>
                    <a:pt x="9" y="3"/>
                    <a:pt x="9" y="3"/>
                  </a:cubicBezTo>
                  <a:cubicBezTo>
                    <a:pt x="9" y="3"/>
                    <a:pt x="10" y="2"/>
                    <a:pt x="10" y="2"/>
                  </a:cubicBezTo>
                  <a:cubicBezTo>
                    <a:pt x="10" y="2"/>
                    <a:pt x="10" y="1"/>
                    <a:pt x="10" y="1"/>
                  </a:cubicBezTo>
                  <a:cubicBezTo>
                    <a:pt x="10" y="1"/>
                    <a:pt x="10" y="0"/>
                    <a:pt x="9" y="0"/>
                  </a:cubicBezTo>
                  <a:cubicBezTo>
                    <a:pt x="9" y="0"/>
                    <a:pt x="9" y="0"/>
                    <a:pt x="8" y="0"/>
                  </a:cubicBezTo>
                  <a:cubicBezTo>
                    <a:pt x="8" y="0"/>
                    <a:pt x="7" y="0"/>
                    <a:pt x="7" y="0"/>
                  </a:cubicBezTo>
                  <a:cubicBezTo>
                    <a:pt x="7" y="1"/>
                    <a:pt x="7" y="1"/>
                    <a:pt x="7" y="2"/>
                  </a:cubicBezTo>
                  <a:cubicBezTo>
                    <a:pt x="7" y="3"/>
                    <a:pt x="7" y="3"/>
                    <a:pt x="7" y="4"/>
                  </a:cubicBezTo>
                  <a:cubicBezTo>
                    <a:pt x="7" y="4"/>
                    <a:pt x="7" y="4"/>
                    <a:pt x="7" y="5"/>
                  </a:cubicBezTo>
                  <a:cubicBezTo>
                    <a:pt x="7" y="5"/>
                    <a:pt x="6" y="5"/>
                    <a:pt x="5" y="5"/>
                  </a:cubicBezTo>
                  <a:cubicBezTo>
                    <a:pt x="5" y="5"/>
                    <a:pt x="4" y="5"/>
                    <a:pt x="4" y="5"/>
                  </a:cubicBezTo>
                  <a:cubicBezTo>
                    <a:pt x="4" y="6"/>
                    <a:pt x="4" y="6"/>
                    <a:pt x="4" y="6"/>
                  </a:cubicBezTo>
                  <a:cubicBezTo>
                    <a:pt x="3" y="6"/>
                    <a:pt x="3" y="6"/>
                    <a:pt x="3" y="6"/>
                  </a:cubicBezTo>
                  <a:cubicBezTo>
                    <a:pt x="3" y="6"/>
                    <a:pt x="2" y="7"/>
                    <a:pt x="2" y="7"/>
                  </a:cubicBezTo>
                  <a:cubicBezTo>
                    <a:pt x="2" y="7"/>
                    <a:pt x="3" y="7"/>
                    <a:pt x="3" y="7"/>
                  </a:cubicBezTo>
                  <a:cubicBezTo>
                    <a:pt x="3" y="7"/>
                    <a:pt x="3" y="7"/>
                    <a:pt x="4" y="8"/>
                  </a:cubicBezTo>
                  <a:cubicBezTo>
                    <a:pt x="4" y="8"/>
                    <a:pt x="4" y="8"/>
                    <a:pt x="4" y="9"/>
                  </a:cubicBezTo>
                  <a:cubicBezTo>
                    <a:pt x="4" y="9"/>
                    <a:pt x="4" y="9"/>
                    <a:pt x="4" y="9"/>
                  </a:cubicBezTo>
                  <a:cubicBezTo>
                    <a:pt x="3" y="9"/>
                    <a:pt x="3" y="8"/>
                    <a:pt x="2" y="8"/>
                  </a:cubicBezTo>
                  <a:cubicBezTo>
                    <a:pt x="2" y="9"/>
                    <a:pt x="2" y="9"/>
                    <a:pt x="2" y="9"/>
                  </a:cubicBezTo>
                  <a:cubicBezTo>
                    <a:pt x="2" y="10"/>
                    <a:pt x="2" y="10"/>
                    <a:pt x="2" y="10"/>
                  </a:cubicBezTo>
                  <a:cubicBezTo>
                    <a:pt x="2" y="10"/>
                    <a:pt x="2" y="11"/>
                    <a:pt x="2" y="11"/>
                  </a:cubicBezTo>
                  <a:cubicBezTo>
                    <a:pt x="2" y="11"/>
                    <a:pt x="2" y="11"/>
                    <a:pt x="2" y="11"/>
                  </a:cubicBezTo>
                  <a:cubicBezTo>
                    <a:pt x="3" y="11"/>
                    <a:pt x="3" y="12"/>
                    <a:pt x="3" y="12"/>
                  </a:cubicBezTo>
                  <a:cubicBezTo>
                    <a:pt x="4" y="12"/>
                    <a:pt x="4" y="11"/>
                    <a:pt x="4" y="11"/>
                  </a:cubicBezTo>
                  <a:cubicBezTo>
                    <a:pt x="4" y="10"/>
                    <a:pt x="4" y="10"/>
                    <a:pt x="4" y="10"/>
                  </a:cubicBezTo>
                  <a:cubicBezTo>
                    <a:pt x="5" y="10"/>
                    <a:pt x="5" y="10"/>
                    <a:pt x="5" y="10"/>
                  </a:cubicBezTo>
                  <a:cubicBezTo>
                    <a:pt x="5" y="10"/>
                    <a:pt x="5" y="9"/>
                    <a:pt x="5" y="9"/>
                  </a:cubicBezTo>
                  <a:cubicBezTo>
                    <a:pt x="5" y="9"/>
                    <a:pt x="5" y="8"/>
                    <a:pt x="5" y="8"/>
                  </a:cubicBezTo>
                  <a:cubicBezTo>
                    <a:pt x="6" y="8"/>
                    <a:pt x="6" y="9"/>
                    <a:pt x="6" y="9"/>
                  </a:cubicBezTo>
                  <a:cubicBezTo>
                    <a:pt x="6" y="10"/>
                    <a:pt x="5" y="10"/>
                    <a:pt x="5" y="11"/>
                  </a:cubicBezTo>
                  <a:cubicBezTo>
                    <a:pt x="5" y="11"/>
                    <a:pt x="6" y="10"/>
                    <a:pt x="6" y="10"/>
                  </a:cubicBezTo>
                  <a:cubicBezTo>
                    <a:pt x="6" y="10"/>
                    <a:pt x="6" y="9"/>
                    <a:pt x="7" y="9"/>
                  </a:cubicBezTo>
                  <a:cubicBezTo>
                    <a:pt x="7" y="10"/>
                    <a:pt x="8" y="10"/>
                    <a:pt x="9" y="9"/>
                  </a:cubicBezTo>
                  <a:cubicBezTo>
                    <a:pt x="9" y="9"/>
                    <a:pt x="9" y="10"/>
                    <a:pt x="9" y="10"/>
                  </a:cubicBezTo>
                  <a:cubicBezTo>
                    <a:pt x="9" y="11"/>
                    <a:pt x="8" y="11"/>
                    <a:pt x="8" y="11"/>
                  </a:cubicBezTo>
                  <a:cubicBezTo>
                    <a:pt x="8" y="11"/>
                    <a:pt x="7" y="11"/>
                    <a:pt x="7" y="12"/>
                  </a:cubicBezTo>
                  <a:cubicBezTo>
                    <a:pt x="7" y="12"/>
                    <a:pt x="6" y="12"/>
                    <a:pt x="6" y="12"/>
                  </a:cubicBezTo>
                  <a:cubicBezTo>
                    <a:pt x="6" y="12"/>
                    <a:pt x="5" y="13"/>
                    <a:pt x="5" y="13"/>
                  </a:cubicBezTo>
                  <a:cubicBezTo>
                    <a:pt x="5" y="13"/>
                    <a:pt x="5" y="13"/>
                    <a:pt x="4" y="13"/>
                  </a:cubicBezTo>
                  <a:cubicBezTo>
                    <a:pt x="4" y="13"/>
                    <a:pt x="3" y="14"/>
                    <a:pt x="3" y="14"/>
                  </a:cubicBezTo>
                  <a:cubicBezTo>
                    <a:pt x="3" y="15"/>
                    <a:pt x="4" y="15"/>
                    <a:pt x="4" y="15"/>
                  </a:cubicBezTo>
                  <a:cubicBezTo>
                    <a:pt x="5" y="15"/>
                    <a:pt x="5" y="14"/>
                    <a:pt x="5" y="14"/>
                  </a:cubicBezTo>
                  <a:cubicBezTo>
                    <a:pt x="6" y="14"/>
                    <a:pt x="6" y="14"/>
                    <a:pt x="6" y="13"/>
                  </a:cubicBezTo>
                  <a:cubicBezTo>
                    <a:pt x="7" y="13"/>
                    <a:pt x="7" y="13"/>
                    <a:pt x="8" y="12"/>
                  </a:cubicBezTo>
                  <a:cubicBezTo>
                    <a:pt x="8" y="12"/>
                    <a:pt x="8" y="11"/>
                    <a:pt x="9" y="11"/>
                  </a:cubicBezTo>
                  <a:cubicBezTo>
                    <a:pt x="9" y="11"/>
                    <a:pt x="10" y="11"/>
                    <a:pt x="10" y="11"/>
                  </a:cubicBezTo>
                  <a:cubicBezTo>
                    <a:pt x="9" y="13"/>
                    <a:pt x="9" y="14"/>
                    <a:pt x="7" y="14"/>
                  </a:cubicBezTo>
                  <a:cubicBezTo>
                    <a:pt x="8" y="15"/>
                    <a:pt x="8" y="15"/>
                    <a:pt x="8" y="15"/>
                  </a:cubicBezTo>
                  <a:cubicBezTo>
                    <a:pt x="8" y="15"/>
                    <a:pt x="8" y="15"/>
                    <a:pt x="8" y="16"/>
                  </a:cubicBezTo>
                  <a:cubicBezTo>
                    <a:pt x="8" y="16"/>
                    <a:pt x="7" y="17"/>
                    <a:pt x="7" y="17"/>
                  </a:cubicBezTo>
                  <a:cubicBezTo>
                    <a:pt x="6" y="17"/>
                    <a:pt x="6" y="18"/>
                    <a:pt x="6" y="18"/>
                  </a:cubicBezTo>
                  <a:cubicBezTo>
                    <a:pt x="5" y="18"/>
                    <a:pt x="5" y="18"/>
                    <a:pt x="4" y="19"/>
                  </a:cubicBezTo>
                  <a:cubicBezTo>
                    <a:pt x="4" y="19"/>
                    <a:pt x="4" y="19"/>
                    <a:pt x="4" y="19"/>
                  </a:cubicBezTo>
                  <a:cubicBezTo>
                    <a:pt x="4" y="19"/>
                    <a:pt x="4" y="19"/>
                    <a:pt x="4" y="20"/>
                  </a:cubicBezTo>
                  <a:cubicBezTo>
                    <a:pt x="3" y="20"/>
                    <a:pt x="3" y="20"/>
                    <a:pt x="3" y="20"/>
                  </a:cubicBezTo>
                  <a:cubicBezTo>
                    <a:pt x="3" y="20"/>
                    <a:pt x="3" y="20"/>
                    <a:pt x="2" y="20"/>
                  </a:cubicBezTo>
                  <a:cubicBezTo>
                    <a:pt x="2" y="21"/>
                    <a:pt x="0" y="21"/>
                    <a:pt x="0" y="22"/>
                  </a:cubicBezTo>
                  <a:cubicBezTo>
                    <a:pt x="1" y="23"/>
                    <a:pt x="2" y="22"/>
                    <a:pt x="3" y="23"/>
                  </a:cubicBezTo>
                  <a:cubicBezTo>
                    <a:pt x="3" y="22"/>
                    <a:pt x="3" y="22"/>
                    <a:pt x="4" y="22"/>
                  </a:cubicBezTo>
                  <a:cubicBezTo>
                    <a:pt x="4" y="22"/>
                    <a:pt x="4" y="22"/>
                    <a:pt x="4" y="21"/>
                  </a:cubicBezTo>
                  <a:cubicBezTo>
                    <a:pt x="5" y="21"/>
                    <a:pt x="6" y="20"/>
                    <a:pt x="6" y="20"/>
                  </a:cubicBezTo>
                  <a:cubicBezTo>
                    <a:pt x="6" y="19"/>
                    <a:pt x="7" y="19"/>
                    <a:pt x="7" y="18"/>
                  </a:cubicBezTo>
                  <a:cubicBezTo>
                    <a:pt x="8" y="18"/>
                    <a:pt x="8" y="18"/>
                    <a:pt x="8" y="18"/>
                  </a:cubicBezTo>
                  <a:cubicBezTo>
                    <a:pt x="9" y="18"/>
                    <a:pt x="8" y="19"/>
                    <a:pt x="8" y="20"/>
                  </a:cubicBezTo>
                  <a:cubicBezTo>
                    <a:pt x="8" y="21"/>
                    <a:pt x="9" y="21"/>
                    <a:pt x="9" y="21"/>
                  </a:cubicBezTo>
                  <a:cubicBezTo>
                    <a:pt x="9" y="22"/>
                    <a:pt x="8" y="21"/>
                    <a:pt x="8" y="22"/>
                  </a:cubicBezTo>
                  <a:cubicBezTo>
                    <a:pt x="8" y="22"/>
                    <a:pt x="8" y="22"/>
                    <a:pt x="8" y="22"/>
                  </a:cubicBezTo>
                  <a:cubicBezTo>
                    <a:pt x="7" y="22"/>
                    <a:pt x="6" y="22"/>
                    <a:pt x="5" y="22"/>
                  </a:cubicBezTo>
                  <a:cubicBezTo>
                    <a:pt x="5" y="23"/>
                    <a:pt x="6" y="23"/>
                    <a:pt x="6" y="23"/>
                  </a:cubicBezTo>
                  <a:cubicBezTo>
                    <a:pt x="7" y="23"/>
                    <a:pt x="7" y="23"/>
                    <a:pt x="7" y="23"/>
                  </a:cubicBezTo>
                  <a:cubicBezTo>
                    <a:pt x="7" y="23"/>
                    <a:pt x="8" y="23"/>
                    <a:pt x="8" y="23"/>
                  </a:cubicBezTo>
                  <a:cubicBezTo>
                    <a:pt x="9" y="23"/>
                    <a:pt x="9" y="23"/>
                    <a:pt x="9" y="23"/>
                  </a:cubicBezTo>
                  <a:cubicBezTo>
                    <a:pt x="9" y="23"/>
                    <a:pt x="10" y="24"/>
                    <a:pt x="10" y="23"/>
                  </a:cubicBezTo>
                  <a:cubicBezTo>
                    <a:pt x="10" y="23"/>
                    <a:pt x="11" y="23"/>
                    <a:pt x="11" y="23"/>
                  </a:cubicBezTo>
                  <a:cubicBezTo>
                    <a:pt x="12" y="22"/>
                    <a:pt x="11" y="22"/>
                    <a:pt x="11" y="21"/>
                  </a:cubicBezTo>
                  <a:cubicBezTo>
                    <a:pt x="10" y="21"/>
                    <a:pt x="10" y="20"/>
                    <a:pt x="10" y="20"/>
                  </a:cubicBezTo>
                  <a:cubicBezTo>
                    <a:pt x="10" y="20"/>
                    <a:pt x="10" y="19"/>
                    <a:pt x="10" y="19"/>
                  </a:cubicBezTo>
                  <a:cubicBezTo>
                    <a:pt x="10" y="19"/>
                    <a:pt x="9" y="19"/>
                    <a:pt x="9" y="18"/>
                  </a:cubicBezTo>
                  <a:cubicBezTo>
                    <a:pt x="9" y="18"/>
                    <a:pt x="9" y="18"/>
                    <a:pt x="9" y="18"/>
                  </a:cubicBezTo>
                  <a:cubicBezTo>
                    <a:pt x="9" y="18"/>
                    <a:pt x="9" y="17"/>
                    <a:pt x="9" y="17"/>
                  </a:cubicBezTo>
                  <a:cubicBezTo>
                    <a:pt x="10" y="17"/>
                    <a:pt x="10" y="17"/>
                    <a:pt x="11" y="17"/>
                  </a:cubicBezTo>
                  <a:cubicBezTo>
                    <a:pt x="12" y="17"/>
                    <a:pt x="12" y="16"/>
                    <a:pt x="12" y="15"/>
                  </a:cubicBezTo>
                  <a:cubicBezTo>
                    <a:pt x="12" y="15"/>
                    <a:pt x="11" y="15"/>
                    <a:pt x="11" y="15"/>
                  </a:cubicBezTo>
                  <a:cubicBezTo>
                    <a:pt x="11" y="14"/>
                    <a:pt x="10" y="14"/>
                    <a:pt x="9" y="14"/>
                  </a:cubicBezTo>
                  <a:cubicBezTo>
                    <a:pt x="10" y="13"/>
                    <a:pt x="10" y="12"/>
                    <a:pt x="11" y="12"/>
                  </a:cubicBezTo>
                  <a:cubicBezTo>
                    <a:pt x="11" y="12"/>
                    <a:pt x="12" y="12"/>
                    <a:pt x="12" y="11"/>
                  </a:cubicBezTo>
                  <a:cubicBezTo>
                    <a:pt x="13" y="11"/>
                    <a:pt x="13" y="9"/>
                    <a:pt x="14" y="9"/>
                  </a:cubicBezTo>
                  <a:cubicBezTo>
                    <a:pt x="13" y="9"/>
                    <a:pt x="14" y="9"/>
                    <a:pt x="14" y="8"/>
                  </a:cubicBezTo>
                  <a:cubicBezTo>
                    <a:pt x="14" y="8"/>
                    <a:pt x="13" y="8"/>
                    <a:pt x="13" y="8"/>
                  </a:cubicBezTo>
                  <a:cubicBezTo>
                    <a:pt x="12" y="8"/>
                    <a:pt x="12" y="8"/>
                    <a:pt x="11" y="9"/>
                  </a:cubicBezTo>
                  <a:cubicBezTo>
                    <a:pt x="11" y="9"/>
                    <a:pt x="11" y="9"/>
                    <a:pt x="11" y="9"/>
                  </a:cubicBezTo>
                  <a:cubicBezTo>
                    <a:pt x="11" y="8"/>
                    <a:pt x="11" y="8"/>
                    <a:pt x="11" y="7"/>
                  </a:cubicBezTo>
                  <a:cubicBezTo>
                    <a:pt x="11" y="7"/>
                    <a:pt x="11" y="7"/>
                    <a:pt x="12" y="6"/>
                  </a:cubicBezTo>
                  <a:close/>
                  <a:moveTo>
                    <a:pt x="5" y="8"/>
                  </a:moveTo>
                  <a:cubicBezTo>
                    <a:pt x="4" y="7"/>
                    <a:pt x="4" y="7"/>
                    <a:pt x="4" y="6"/>
                  </a:cubicBezTo>
                  <a:cubicBezTo>
                    <a:pt x="4" y="6"/>
                    <a:pt x="5" y="6"/>
                    <a:pt x="5" y="6"/>
                  </a:cubicBezTo>
                  <a:cubicBezTo>
                    <a:pt x="5" y="6"/>
                    <a:pt x="5" y="6"/>
                    <a:pt x="6" y="6"/>
                  </a:cubicBezTo>
                  <a:cubicBezTo>
                    <a:pt x="6" y="7"/>
                    <a:pt x="5" y="7"/>
                    <a:pt x="5" y="8"/>
                  </a:cubicBezTo>
                  <a:close/>
                  <a:moveTo>
                    <a:pt x="7" y="8"/>
                  </a:moveTo>
                  <a:cubicBezTo>
                    <a:pt x="6" y="8"/>
                    <a:pt x="6" y="8"/>
                    <a:pt x="5" y="8"/>
                  </a:cubicBezTo>
                  <a:cubicBezTo>
                    <a:pt x="6" y="7"/>
                    <a:pt x="6" y="6"/>
                    <a:pt x="6" y="6"/>
                  </a:cubicBezTo>
                  <a:cubicBezTo>
                    <a:pt x="7" y="6"/>
                    <a:pt x="7" y="7"/>
                    <a:pt x="7" y="8"/>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30" name="Freeform 226"/>
            <p:cNvSpPr/>
            <p:nvPr userDrawn="1"/>
          </p:nvSpPr>
          <p:spPr bwMode="auto">
            <a:xfrm>
              <a:off x="1555750" y="4737100"/>
              <a:ext cx="20638" cy="34925"/>
            </a:xfrm>
            <a:custGeom>
              <a:avLst/>
              <a:gdLst>
                <a:gd name="T0" fmla="*/ 3 w 3"/>
                <a:gd name="T1" fmla="*/ 4 h 5"/>
                <a:gd name="T2" fmla="*/ 3 w 3"/>
                <a:gd name="T3" fmla="*/ 2 h 5"/>
                <a:gd name="T4" fmla="*/ 3 w 3"/>
                <a:gd name="T5" fmla="*/ 1 h 5"/>
                <a:gd name="T6" fmla="*/ 1 w 3"/>
                <a:gd name="T7" fmla="*/ 0 h 5"/>
                <a:gd name="T8" fmla="*/ 1 w 3"/>
                <a:gd name="T9" fmla="*/ 1 h 5"/>
                <a:gd name="T10" fmla="*/ 1 w 3"/>
                <a:gd name="T11" fmla="*/ 3 h 5"/>
                <a:gd name="T12" fmla="*/ 1 w 3"/>
                <a:gd name="T13" fmla="*/ 3 h 5"/>
                <a:gd name="T14" fmla="*/ 1 w 3"/>
                <a:gd name="T15" fmla="*/ 4 h 5"/>
                <a:gd name="T16" fmla="*/ 0 w 3"/>
                <a:gd name="T17" fmla="*/ 4 h 5"/>
                <a:gd name="T18" fmla="*/ 0 w 3"/>
                <a:gd name="T19" fmla="*/ 5 h 5"/>
                <a:gd name="T20" fmla="*/ 1 w 3"/>
                <a:gd name="T21" fmla="*/ 5 h 5"/>
                <a:gd name="T22" fmla="*/ 3 w 3"/>
                <a:gd name="T23" fmla="*/ 5 h 5"/>
                <a:gd name="T24" fmla="*/ 3 w 3"/>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5" extrusionOk="0">
                  <a:moveTo>
                    <a:pt x="3" y="4"/>
                  </a:moveTo>
                  <a:cubicBezTo>
                    <a:pt x="3" y="3"/>
                    <a:pt x="3" y="2"/>
                    <a:pt x="3" y="2"/>
                  </a:cubicBezTo>
                  <a:cubicBezTo>
                    <a:pt x="3" y="2"/>
                    <a:pt x="3" y="2"/>
                    <a:pt x="3" y="1"/>
                  </a:cubicBezTo>
                  <a:cubicBezTo>
                    <a:pt x="2" y="1"/>
                    <a:pt x="2" y="0"/>
                    <a:pt x="1" y="0"/>
                  </a:cubicBezTo>
                  <a:cubicBezTo>
                    <a:pt x="1" y="0"/>
                    <a:pt x="1" y="1"/>
                    <a:pt x="1" y="1"/>
                  </a:cubicBezTo>
                  <a:cubicBezTo>
                    <a:pt x="1" y="2"/>
                    <a:pt x="1" y="2"/>
                    <a:pt x="1" y="3"/>
                  </a:cubicBezTo>
                  <a:cubicBezTo>
                    <a:pt x="1" y="3"/>
                    <a:pt x="1" y="3"/>
                    <a:pt x="1" y="3"/>
                  </a:cubicBezTo>
                  <a:cubicBezTo>
                    <a:pt x="1" y="3"/>
                    <a:pt x="1" y="3"/>
                    <a:pt x="1" y="4"/>
                  </a:cubicBezTo>
                  <a:cubicBezTo>
                    <a:pt x="1" y="4"/>
                    <a:pt x="0" y="4"/>
                    <a:pt x="0" y="4"/>
                  </a:cubicBezTo>
                  <a:cubicBezTo>
                    <a:pt x="0" y="4"/>
                    <a:pt x="0" y="5"/>
                    <a:pt x="0" y="5"/>
                  </a:cubicBezTo>
                  <a:cubicBezTo>
                    <a:pt x="0" y="5"/>
                    <a:pt x="1" y="5"/>
                    <a:pt x="1" y="5"/>
                  </a:cubicBezTo>
                  <a:cubicBezTo>
                    <a:pt x="2" y="5"/>
                    <a:pt x="2" y="5"/>
                    <a:pt x="3" y="5"/>
                  </a:cubicBezTo>
                  <a:cubicBezTo>
                    <a:pt x="3" y="5"/>
                    <a:pt x="3" y="4"/>
                    <a:pt x="3" y="4"/>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31" name="Freeform 227"/>
            <p:cNvSpPr/>
            <p:nvPr userDrawn="1"/>
          </p:nvSpPr>
          <p:spPr bwMode="auto">
            <a:xfrm>
              <a:off x="808038" y="4652963"/>
              <a:ext cx="20638" cy="20638"/>
            </a:xfrm>
            <a:custGeom>
              <a:avLst/>
              <a:gdLst>
                <a:gd name="T0" fmla="*/ 1 w 3"/>
                <a:gd name="T1" fmla="*/ 2 h 3"/>
                <a:gd name="T2" fmla="*/ 3 w 3"/>
                <a:gd name="T3" fmla="*/ 2 h 3"/>
                <a:gd name="T4" fmla="*/ 3 w 3"/>
                <a:gd name="T5" fmla="*/ 1 h 3"/>
                <a:gd name="T6" fmla="*/ 2 w 3"/>
                <a:gd name="T7" fmla="*/ 0 h 3"/>
                <a:gd name="T8" fmla="*/ 0 w 3"/>
                <a:gd name="T9" fmla="*/ 1 h 3"/>
                <a:gd name="T10" fmla="*/ 1 w 3"/>
                <a:gd name="T11" fmla="*/ 2 h 3"/>
                <a:gd name="T12" fmla="*/ 1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extrusionOk="0">
                  <a:moveTo>
                    <a:pt x="1" y="2"/>
                  </a:moveTo>
                  <a:cubicBezTo>
                    <a:pt x="2" y="2"/>
                    <a:pt x="3" y="3"/>
                    <a:pt x="3" y="2"/>
                  </a:cubicBezTo>
                  <a:cubicBezTo>
                    <a:pt x="3" y="2"/>
                    <a:pt x="3" y="1"/>
                    <a:pt x="3" y="1"/>
                  </a:cubicBezTo>
                  <a:cubicBezTo>
                    <a:pt x="3" y="0"/>
                    <a:pt x="2" y="0"/>
                    <a:pt x="2" y="0"/>
                  </a:cubicBezTo>
                  <a:cubicBezTo>
                    <a:pt x="1" y="0"/>
                    <a:pt x="0" y="0"/>
                    <a:pt x="0" y="1"/>
                  </a:cubicBezTo>
                  <a:cubicBezTo>
                    <a:pt x="0" y="1"/>
                    <a:pt x="0" y="1"/>
                    <a:pt x="1" y="2"/>
                  </a:cubicBezTo>
                  <a:cubicBezTo>
                    <a:pt x="1" y="2"/>
                    <a:pt x="1" y="2"/>
                    <a:pt x="1" y="2"/>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32" name="Freeform 228"/>
            <p:cNvSpPr/>
            <p:nvPr userDrawn="1"/>
          </p:nvSpPr>
          <p:spPr bwMode="auto">
            <a:xfrm>
              <a:off x="781050" y="4667250"/>
              <a:ext cx="69850" cy="41275"/>
            </a:xfrm>
            <a:custGeom>
              <a:avLst/>
              <a:gdLst>
                <a:gd name="T0" fmla="*/ 1 w 10"/>
                <a:gd name="T1" fmla="*/ 6 h 6"/>
                <a:gd name="T2" fmla="*/ 3 w 10"/>
                <a:gd name="T3" fmla="*/ 6 h 6"/>
                <a:gd name="T4" fmla="*/ 3 w 10"/>
                <a:gd name="T5" fmla="*/ 5 h 6"/>
                <a:gd name="T6" fmla="*/ 4 w 10"/>
                <a:gd name="T7" fmla="*/ 5 h 6"/>
                <a:gd name="T8" fmla="*/ 5 w 10"/>
                <a:gd name="T9" fmla="*/ 4 h 6"/>
                <a:gd name="T10" fmla="*/ 6 w 10"/>
                <a:gd name="T11" fmla="*/ 3 h 6"/>
                <a:gd name="T12" fmla="*/ 7 w 10"/>
                <a:gd name="T13" fmla="*/ 2 h 6"/>
                <a:gd name="T14" fmla="*/ 10 w 10"/>
                <a:gd name="T15" fmla="*/ 0 h 6"/>
                <a:gd name="T16" fmla="*/ 9 w 10"/>
                <a:gd name="T17" fmla="*/ 0 h 6"/>
                <a:gd name="T18" fmla="*/ 9 w 10"/>
                <a:gd name="T19" fmla="*/ 0 h 6"/>
                <a:gd name="T20" fmla="*/ 7 w 10"/>
                <a:gd name="T21" fmla="*/ 1 h 6"/>
                <a:gd name="T22" fmla="*/ 6 w 10"/>
                <a:gd name="T23" fmla="*/ 2 h 6"/>
                <a:gd name="T24" fmla="*/ 5 w 10"/>
                <a:gd name="T25" fmla="*/ 2 h 6"/>
                <a:gd name="T26" fmla="*/ 5 w 10"/>
                <a:gd name="T27" fmla="*/ 2 h 6"/>
                <a:gd name="T28" fmla="*/ 3 w 10"/>
                <a:gd name="T29" fmla="*/ 3 h 6"/>
                <a:gd name="T30" fmla="*/ 2 w 10"/>
                <a:gd name="T31" fmla="*/ 4 h 6"/>
                <a:gd name="T32" fmla="*/ 0 w 10"/>
                <a:gd name="T33" fmla="*/ 5 h 6"/>
                <a:gd name="T34" fmla="*/ 0 w 10"/>
                <a:gd name="T35" fmla="*/ 6 h 6"/>
                <a:gd name="T36" fmla="*/ 1 w 10"/>
                <a:gd name="T3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6" extrusionOk="0">
                  <a:moveTo>
                    <a:pt x="1" y="6"/>
                  </a:moveTo>
                  <a:cubicBezTo>
                    <a:pt x="1" y="6"/>
                    <a:pt x="2" y="6"/>
                    <a:pt x="3" y="6"/>
                  </a:cubicBezTo>
                  <a:cubicBezTo>
                    <a:pt x="3" y="6"/>
                    <a:pt x="3" y="6"/>
                    <a:pt x="3" y="5"/>
                  </a:cubicBezTo>
                  <a:cubicBezTo>
                    <a:pt x="4" y="5"/>
                    <a:pt x="4" y="5"/>
                    <a:pt x="4" y="5"/>
                  </a:cubicBezTo>
                  <a:cubicBezTo>
                    <a:pt x="4" y="4"/>
                    <a:pt x="4" y="4"/>
                    <a:pt x="5" y="4"/>
                  </a:cubicBezTo>
                  <a:cubicBezTo>
                    <a:pt x="5" y="4"/>
                    <a:pt x="6" y="3"/>
                    <a:pt x="6" y="3"/>
                  </a:cubicBezTo>
                  <a:cubicBezTo>
                    <a:pt x="7" y="2"/>
                    <a:pt x="7" y="2"/>
                    <a:pt x="7" y="2"/>
                  </a:cubicBezTo>
                  <a:cubicBezTo>
                    <a:pt x="9" y="2"/>
                    <a:pt x="10" y="1"/>
                    <a:pt x="10" y="0"/>
                  </a:cubicBezTo>
                  <a:cubicBezTo>
                    <a:pt x="10" y="0"/>
                    <a:pt x="10" y="0"/>
                    <a:pt x="9" y="0"/>
                  </a:cubicBezTo>
                  <a:cubicBezTo>
                    <a:pt x="9" y="0"/>
                    <a:pt x="9" y="0"/>
                    <a:pt x="9" y="0"/>
                  </a:cubicBezTo>
                  <a:cubicBezTo>
                    <a:pt x="8" y="0"/>
                    <a:pt x="8" y="1"/>
                    <a:pt x="7" y="1"/>
                  </a:cubicBezTo>
                  <a:cubicBezTo>
                    <a:pt x="7" y="1"/>
                    <a:pt x="6" y="2"/>
                    <a:pt x="6" y="2"/>
                  </a:cubicBezTo>
                  <a:cubicBezTo>
                    <a:pt x="6" y="2"/>
                    <a:pt x="5" y="2"/>
                    <a:pt x="5" y="2"/>
                  </a:cubicBezTo>
                  <a:cubicBezTo>
                    <a:pt x="5" y="2"/>
                    <a:pt x="5" y="2"/>
                    <a:pt x="5" y="2"/>
                  </a:cubicBezTo>
                  <a:cubicBezTo>
                    <a:pt x="4" y="3"/>
                    <a:pt x="4" y="3"/>
                    <a:pt x="3" y="3"/>
                  </a:cubicBezTo>
                  <a:cubicBezTo>
                    <a:pt x="3" y="3"/>
                    <a:pt x="2" y="4"/>
                    <a:pt x="2" y="4"/>
                  </a:cubicBezTo>
                  <a:cubicBezTo>
                    <a:pt x="1" y="4"/>
                    <a:pt x="0" y="5"/>
                    <a:pt x="0" y="5"/>
                  </a:cubicBezTo>
                  <a:cubicBezTo>
                    <a:pt x="0" y="5"/>
                    <a:pt x="0" y="5"/>
                    <a:pt x="0" y="6"/>
                  </a:cubicBezTo>
                  <a:cubicBezTo>
                    <a:pt x="0" y="6"/>
                    <a:pt x="0" y="6"/>
                    <a:pt x="1" y="6"/>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33" name="Freeform 229"/>
            <p:cNvSpPr/>
            <p:nvPr userDrawn="1"/>
          </p:nvSpPr>
          <p:spPr bwMode="auto">
            <a:xfrm>
              <a:off x="808038" y="4694238"/>
              <a:ext cx="42863" cy="42863"/>
            </a:xfrm>
            <a:custGeom>
              <a:avLst/>
              <a:gdLst>
                <a:gd name="T0" fmla="*/ 5 w 6"/>
                <a:gd name="T1" fmla="*/ 3 h 6"/>
                <a:gd name="T2" fmla="*/ 4 w 6"/>
                <a:gd name="T3" fmla="*/ 3 h 6"/>
                <a:gd name="T4" fmla="*/ 5 w 6"/>
                <a:gd name="T5" fmla="*/ 3 h 6"/>
                <a:gd name="T6" fmla="*/ 5 w 6"/>
                <a:gd name="T7" fmla="*/ 2 h 6"/>
                <a:gd name="T8" fmla="*/ 6 w 6"/>
                <a:gd name="T9" fmla="*/ 1 h 6"/>
                <a:gd name="T10" fmla="*/ 4 w 6"/>
                <a:gd name="T11" fmla="*/ 0 h 6"/>
                <a:gd name="T12" fmla="*/ 3 w 6"/>
                <a:gd name="T13" fmla="*/ 1 h 6"/>
                <a:gd name="T14" fmla="*/ 1 w 6"/>
                <a:gd name="T15" fmla="*/ 2 h 6"/>
                <a:gd name="T16" fmla="*/ 0 w 6"/>
                <a:gd name="T17" fmla="*/ 3 h 6"/>
                <a:gd name="T18" fmla="*/ 1 w 6"/>
                <a:gd name="T19" fmla="*/ 3 h 6"/>
                <a:gd name="T20" fmla="*/ 2 w 6"/>
                <a:gd name="T21" fmla="*/ 2 h 6"/>
                <a:gd name="T22" fmla="*/ 3 w 6"/>
                <a:gd name="T23" fmla="*/ 2 h 6"/>
                <a:gd name="T24" fmla="*/ 3 w 6"/>
                <a:gd name="T25" fmla="*/ 2 h 6"/>
                <a:gd name="T26" fmla="*/ 3 w 6"/>
                <a:gd name="T27" fmla="*/ 3 h 6"/>
                <a:gd name="T28" fmla="*/ 3 w 6"/>
                <a:gd name="T29" fmla="*/ 3 h 6"/>
                <a:gd name="T30" fmla="*/ 2 w 6"/>
                <a:gd name="T31" fmla="*/ 3 h 6"/>
                <a:gd name="T32" fmla="*/ 2 w 6"/>
                <a:gd name="T33" fmla="*/ 4 h 6"/>
                <a:gd name="T34" fmla="*/ 2 w 6"/>
                <a:gd name="T35" fmla="*/ 5 h 6"/>
                <a:gd name="T36" fmla="*/ 3 w 6"/>
                <a:gd name="T37" fmla="*/ 5 h 6"/>
                <a:gd name="T38" fmla="*/ 4 w 6"/>
                <a:gd name="T39" fmla="*/ 5 h 6"/>
                <a:gd name="T40" fmla="*/ 5 w 6"/>
                <a:gd name="T4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6" extrusionOk="0">
                  <a:moveTo>
                    <a:pt x="5" y="3"/>
                  </a:moveTo>
                  <a:cubicBezTo>
                    <a:pt x="4" y="3"/>
                    <a:pt x="4" y="3"/>
                    <a:pt x="4" y="3"/>
                  </a:cubicBezTo>
                  <a:cubicBezTo>
                    <a:pt x="3" y="3"/>
                    <a:pt x="4" y="3"/>
                    <a:pt x="5" y="3"/>
                  </a:cubicBezTo>
                  <a:cubicBezTo>
                    <a:pt x="5" y="2"/>
                    <a:pt x="5" y="2"/>
                    <a:pt x="5" y="2"/>
                  </a:cubicBezTo>
                  <a:cubicBezTo>
                    <a:pt x="5" y="2"/>
                    <a:pt x="6" y="2"/>
                    <a:pt x="6" y="1"/>
                  </a:cubicBezTo>
                  <a:cubicBezTo>
                    <a:pt x="5" y="1"/>
                    <a:pt x="5" y="1"/>
                    <a:pt x="4" y="0"/>
                  </a:cubicBezTo>
                  <a:cubicBezTo>
                    <a:pt x="4" y="0"/>
                    <a:pt x="4" y="1"/>
                    <a:pt x="3" y="1"/>
                  </a:cubicBezTo>
                  <a:cubicBezTo>
                    <a:pt x="3" y="1"/>
                    <a:pt x="2" y="2"/>
                    <a:pt x="1" y="2"/>
                  </a:cubicBezTo>
                  <a:cubicBezTo>
                    <a:pt x="1" y="2"/>
                    <a:pt x="0" y="3"/>
                    <a:pt x="0" y="3"/>
                  </a:cubicBezTo>
                  <a:cubicBezTo>
                    <a:pt x="0" y="4"/>
                    <a:pt x="1" y="3"/>
                    <a:pt x="1" y="3"/>
                  </a:cubicBezTo>
                  <a:cubicBezTo>
                    <a:pt x="1" y="3"/>
                    <a:pt x="2" y="3"/>
                    <a:pt x="2" y="2"/>
                  </a:cubicBezTo>
                  <a:cubicBezTo>
                    <a:pt x="2" y="2"/>
                    <a:pt x="3" y="2"/>
                    <a:pt x="3" y="2"/>
                  </a:cubicBezTo>
                  <a:cubicBezTo>
                    <a:pt x="3" y="2"/>
                    <a:pt x="3" y="2"/>
                    <a:pt x="3" y="2"/>
                  </a:cubicBezTo>
                  <a:cubicBezTo>
                    <a:pt x="3" y="2"/>
                    <a:pt x="3" y="3"/>
                    <a:pt x="3" y="3"/>
                  </a:cubicBezTo>
                  <a:cubicBezTo>
                    <a:pt x="3" y="3"/>
                    <a:pt x="3" y="3"/>
                    <a:pt x="3" y="3"/>
                  </a:cubicBezTo>
                  <a:cubicBezTo>
                    <a:pt x="3" y="3"/>
                    <a:pt x="2" y="3"/>
                    <a:pt x="2" y="3"/>
                  </a:cubicBezTo>
                  <a:cubicBezTo>
                    <a:pt x="2" y="4"/>
                    <a:pt x="2" y="4"/>
                    <a:pt x="2" y="4"/>
                  </a:cubicBezTo>
                  <a:cubicBezTo>
                    <a:pt x="2" y="4"/>
                    <a:pt x="1" y="5"/>
                    <a:pt x="2" y="5"/>
                  </a:cubicBezTo>
                  <a:cubicBezTo>
                    <a:pt x="2" y="6"/>
                    <a:pt x="3" y="5"/>
                    <a:pt x="3" y="5"/>
                  </a:cubicBezTo>
                  <a:cubicBezTo>
                    <a:pt x="3" y="5"/>
                    <a:pt x="4" y="5"/>
                    <a:pt x="4" y="5"/>
                  </a:cubicBezTo>
                  <a:cubicBezTo>
                    <a:pt x="5" y="4"/>
                    <a:pt x="5" y="4"/>
                    <a:pt x="5" y="3"/>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34" name="Freeform 230"/>
            <p:cNvSpPr/>
            <p:nvPr userDrawn="1"/>
          </p:nvSpPr>
          <p:spPr bwMode="auto">
            <a:xfrm>
              <a:off x="795338" y="4714875"/>
              <a:ext cx="20638" cy="22225"/>
            </a:xfrm>
            <a:custGeom>
              <a:avLst/>
              <a:gdLst>
                <a:gd name="T0" fmla="*/ 1 w 3"/>
                <a:gd name="T1" fmla="*/ 3 h 3"/>
                <a:gd name="T2" fmla="*/ 2 w 3"/>
                <a:gd name="T3" fmla="*/ 3 h 3"/>
                <a:gd name="T4" fmla="*/ 1 w 3"/>
                <a:gd name="T5" fmla="*/ 0 h 3"/>
                <a:gd name="T6" fmla="*/ 0 w 3"/>
                <a:gd name="T7" fmla="*/ 1 h 3"/>
                <a:gd name="T8" fmla="*/ 0 w 3"/>
                <a:gd name="T9" fmla="*/ 2 h 3"/>
                <a:gd name="T10" fmla="*/ 1 w 3"/>
                <a:gd name="T11" fmla="*/ 3 h 3"/>
              </a:gdLst>
              <a:ahLst/>
              <a:cxnLst>
                <a:cxn ang="0">
                  <a:pos x="T0" y="T1"/>
                </a:cxn>
                <a:cxn ang="0">
                  <a:pos x="T2" y="T3"/>
                </a:cxn>
                <a:cxn ang="0">
                  <a:pos x="T4" y="T5"/>
                </a:cxn>
                <a:cxn ang="0">
                  <a:pos x="T6" y="T7"/>
                </a:cxn>
                <a:cxn ang="0">
                  <a:pos x="T8" y="T9"/>
                </a:cxn>
                <a:cxn ang="0">
                  <a:pos x="T10" y="T11"/>
                </a:cxn>
              </a:cxnLst>
              <a:rect l="0" t="0" r="r" b="b"/>
              <a:pathLst>
                <a:path w="3" h="3" extrusionOk="0">
                  <a:moveTo>
                    <a:pt x="1" y="3"/>
                  </a:moveTo>
                  <a:cubicBezTo>
                    <a:pt x="2" y="3"/>
                    <a:pt x="2" y="3"/>
                    <a:pt x="2" y="3"/>
                  </a:cubicBezTo>
                  <a:cubicBezTo>
                    <a:pt x="3" y="2"/>
                    <a:pt x="2" y="0"/>
                    <a:pt x="1" y="0"/>
                  </a:cubicBezTo>
                  <a:cubicBezTo>
                    <a:pt x="1" y="0"/>
                    <a:pt x="0" y="0"/>
                    <a:pt x="0" y="1"/>
                  </a:cubicBezTo>
                  <a:cubicBezTo>
                    <a:pt x="0" y="1"/>
                    <a:pt x="0" y="2"/>
                    <a:pt x="0" y="2"/>
                  </a:cubicBezTo>
                  <a:cubicBezTo>
                    <a:pt x="0" y="3"/>
                    <a:pt x="1" y="3"/>
                    <a:pt x="1" y="3"/>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35" name="Freeform 231"/>
            <p:cNvSpPr>
              <a:spLocks noEditPoints="1"/>
            </p:cNvSpPr>
            <p:nvPr userDrawn="1"/>
          </p:nvSpPr>
          <p:spPr bwMode="auto">
            <a:xfrm>
              <a:off x="774700" y="4737100"/>
              <a:ext cx="53974" cy="55563"/>
            </a:xfrm>
            <a:custGeom>
              <a:avLst/>
              <a:gdLst>
                <a:gd name="T0" fmla="*/ 7 w 8"/>
                <a:gd name="T1" fmla="*/ 1 h 8"/>
                <a:gd name="T2" fmla="*/ 7 w 8"/>
                <a:gd name="T3" fmla="*/ 0 h 8"/>
                <a:gd name="T4" fmla="*/ 6 w 8"/>
                <a:gd name="T5" fmla="*/ 1 h 8"/>
                <a:gd name="T6" fmla="*/ 6 w 8"/>
                <a:gd name="T7" fmla="*/ 2 h 8"/>
                <a:gd name="T8" fmla="*/ 4 w 8"/>
                <a:gd name="T9" fmla="*/ 3 h 8"/>
                <a:gd name="T10" fmla="*/ 3 w 8"/>
                <a:gd name="T11" fmla="*/ 3 h 8"/>
                <a:gd name="T12" fmla="*/ 3 w 8"/>
                <a:gd name="T13" fmla="*/ 4 h 8"/>
                <a:gd name="T14" fmla="*/ 2 w 8"/>
                <a:gd name="T15" fmla="*/ 4 h 8"/>
                <a:gd name="T16" fmla="*/ 1 w 8"/>
                <a:gd name="T17" fmla="*/ 4 h 8"/>
                <a:gd name="T18" fmla="*/ 1 w 8"/>
                <a:gd name="T19" fmla="*/ 4 h 8"/>
                <a:gd name="T20" fmla="*/ 0 w 8"/>
                <a:gd name="T21" fmla="*/ 5 h 8"/>
                <a:gd name="T22" fmla="*/ 0 w 8"/>
                <a:gd name="T23" fmla="*/ 5 h 8"/>
                <a:gd name="T24" fmla="*/ 0 w 8"/>
                <a:gd name="T25" fmla="*/ 7 h 8"/>
                <a:gd name="T26" fmla="*/ 1 w 8"/>
                <a:gd name="T27" fmla="*/ 8 h 8"/>
                <a:gd name="T28" fmla="*/ 2 w 8"/>
                <a:gd name="T29" fmla="*/ 7 h 8"/>
                <a:gd name="T30" fmla="*/ 3 w 8"/>
                <a:gd name="T31" fmla="*/ 6 h 8"/>
                <a:gd name="T32" fmla="*/ 4 w 8"/>
                <a:gd name="T33" fmla="*/ 5 h 8"/>
                <a:gd name="T34" fmla="*/ 4 w 8"/>
                <a:gd name="T35" fmla="*/ 4 h 8"/>
                <a:gd name="T36" fmla="*/ 5 w 8"/>
                <a:gd name="T37" fmla="*/ 5 h 8"/>
                <a:gd name="T38" fmla="*/ 6 w 8"/>
                <a:gd name="T39" fmla="*/ 6 h 8"/>
                <a:gd name="T40" fmla="*/ 7 w 8"/>
                <a:gd name="T41" fmla="*/ 7 h 8"/>
                <a:gd name="T42" fmla="*/ 8 w 8"/>
                <a:gd name="T43" fmla="*/ 6 h 8"/>
                <a:gd name="T44" fmla="*/ 7 w 8"/>
                <a:gd name="T45" fmla="*/ 4 h 8"/>
                <a:gd name="T46" fmla="*/ 7 w 8"/>
                <a:gd name="T47" fmla="*/ 1 h 8"/>
                <a:gd name="T48" fmla="*/ 6 w 8"/>
                <a:gd name="T49" fmla="*/ 5 h 8"/>
                <a:gd name="T50" fmla="*/ 5 w 8"/>
                <a:gd name="T51" fmla="*/ 4 h 8"/>
                <a:gd name="T52" fmla="*/ 5 w 8"/>
                <a:gd name="T53" fmla="*/ 4 h 8"/>
                <a:gd name="T54" fmla="*/ 6 w 8"/>
                <a:gd name="T55" fmla="*/ 3 h 8"/>
                <a:gd name="T56" fmla="*/ 6 w 8"/>
                <a:gd name="T57" fmla="*/ 4 h 8"/>
                <a:gd name="T58" fmla="*/ 6 w 8"/>
                <a:gd name="T5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 h="8" extrusionOk="0">
                  <a:moveTo>
                    <a:pt x="7" y="1"/>
                  </a:moveTo>
                  <a:cubicBezTo>
                    <a:pt x="7" y="0"/>
                    <a:pt x="7" y="0"/>
                    <a:pt x="7" y="0"/>
                  </a:cubicBezTo>
                  <a:cubicBezTo>
                    <a:pt x="6" y="0"/>
                    <a:pt x="6" y="0"/>
                    <a:pt x="6" y="1"/>
                  </a:cubicBezTo>
                  <a:cubicBezTo>
                    <a:pt x="6" y="1"/>
                    <a:pt x="6" y="2"/>
                    <a:pt x="6" y="2"/>
                  </a:cubicBezTo>
                  <a:cubicBezTo>
                    <a:pt x="5" y="2"/>
                    <a:pt x="4" y="3"/>
                    <a:pt x="4" y="3"/>
                  </a:cubicBezTo>
                  <a:cubicBezTo>
                    <a:pt x="4" y="3"/>
                    <a:pt x="3" y="3"/>
                    <a:pt x="3" y="3"/>
                  </a:cubicBezTo>
                  <a:cubicBezTo>
                    <a:pt x="3" y="3"/>
                    <a:pt x="3" y="4"/>
                    <a:pt x="3" y="4"/>
                  </a:cubicBezTo>
                  <a:cubicBezTo>
                    <a:pt x="2" y="4"/>
                    <a:pt x="2" y="4"/>
                    <a:pt x="2" y="4"/>
                  </a:cubicBezTo>
                  <a:cubicBezTo>
                    <a:pt x="2" y="4"/>
                    <a:pt x="2" y="4"/>
                    <a:pt x="1" y="4"/>
                  </a:cubicBezTo>
                  <a:cubicBezTo>
                    <a:pt x="1" y="4"/>
                    <a:pt x="1" y="4"/>
                    <a:pt x="1" y="4"/>
                  </a:cubicBezTo>
                  <a:cubicBezTo>
                    <a:pt x="0" y="4"/>
                    <a:pt x="0" y="5"/>
                    <a:pt x="0" y="5"/>
                  </a:cubicBezTo>
                  <a:cubicBezTo>
                    <a:pt x="0" y="5"/>
                    <a:pt x="0" y="5"/>
                    <a:pt x="0" y="5"/>
                  </a:cubicBezTo>
                  <a:cubicBezTo>
                    <a:pt x="0" y="6"/>
                    <a:pt x="0" y="7"/>
                    <a:pt x="0" y="7"/>
                  </a:cubicBezTo>
                  <a:cubicBezTo>
                    <a:pt x="0" y="7"/>
                    <a:pt x="1" y="8"/>
                    <a:pt x="1" y="8"/>
                  </a:cubicBezTo>
                  <a:cubicBezTo>
                    <a:pt x="2" y="8"/>
                    <a:pt x="2" y="7"/>
                    <a:pt x="2" y="7"/>
                  </a:cubicBezTo>
                  <a:cubicBezTo>
                    <a:pt x="2" y="7"/>
                    <a:pt x="3" y="6"/>
                    <a:pt x="3" y="6"/>
                  </a:cubicBezTo>
                  <a:cubicBezTo>
                    <a:pt x="3" y="6"/>
                    <a:pt x="3" y="5"/>
                    <a:pt x="4" y="5"/>
                  </a:cubicBezTo>
                  <a:cubicBezTo>
                    <a:pt x="4" y="5"/>
                    <a:pt x="4" y="4"/>
                    <a:pt x="4" y="4"/>
                  </a:cubicBezTo>
                  <a:cubicBezTo>
                    <a:pt x="5" y="4"/>
                    <a:pt x="5" y="5"/>
                    <a:pt x="5" y="5"/>
                  </a:cubicBezTo>
                  <a:cubicBezTo>
                    <a:pt x="6" y="6"/>
                    <a:pt x="6" y="6"/>
                    <a:pt x="6" y="6"/>
                  </a:cubicBezTo>
                  <a:cubicBezTo>
                    <a:pt x="6" y="6"/>
                    <a:pt x="6" y="7"/>
                    <a:pt x="7" y="7"/>
                  </a:cubicBezTo>
                  <a:cubicBezTo>
                    <a:pt x="7" y="7"/>
                    <a:pt x="7" y="6"/>
                    <a:pt x="8" y="6"/>
                  </a:cubicBezTo>
                  <a:cubicBezTo>
                    <a:pt x="8" y="5"/>
                    <a:pt x="8" y="4"/>
                    <a:pt x="7" y="4"/>
                  </a:cubicBezTo>
                  <a:cubicBezTo>
                    <a:pt x="7" y="3"/>
                    <a:pt x="8" y="1"/>
                    <a:pt x="7" y="1"/>
                  </a:cubicBezTo>
                  <a:close/>
                  <a:moveTo>
                    <a:pt x="6" y="5"/>
                  </a:moveTo>
                  <a:cubicBezTo>
                    <a:pt x="6" y="5"/>
                    <a:pt x="6" y="5"/>
                    <a:pt x="5" y="4"/>
                  </a:cubicBezTo>
                  <a:cubicBezTo>
                    <a:pt x="5" y="4"/>
                    <a:pt x="5" y="4"/>
                    <a:pt x="5" y="4"/>
                  </a:cubicBezTo>
                  <a:cubicBezTo>
                    <a:pt x="5" y="4"/>
                    <a:pt x="5" y="3"/>
                    <a:pt x="6" y="3"/>
                  </a:cubicBezTo>
                  <a:cubicBezTo>
                    <a:pt x="6" y="2"/>
                    <a:pt x="6" y="3"/>
                    <a:pt x="6" y="4"/>
                  </a:cubicBezTo>
                  <a:cubicBezTo>
                    <a:pt x="6" y="4"/>
                    <a:pt x="6" y="4"/>
                    <a:pt x="6" y="5"/>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36" name="Freeform 232"/>
            <p:cNvSpPr/>
            <p:nvPr userDrawn="1"/>
          </p:nvSpPr>
          <p:spPr bwMode="auto">
            <a:xfrm>
              <a:off x="836613" y="4743450"/>
              <a:ext cx="14288" cy="34925"/>
            </a:xfrm>
            <a:custGeom>
              <a:avLst/>
              <a:gdLst>
                <a:gd name="T0" fmla="*/ 0 w 2"/>
                <a:gd name="T1" fmla="*/ 0 h 5"/>
                <a:gd name="T2" fmla="*/ 0 w 2"/>
                <a:gd name="T3" fmla="*/ 1 h 5"/>
                <a:gd name="T4" fmla="*/ 0 w 2"/>
                <a:gd name="T5" fmla="*/ 4 h 5"/>
                <a:gd name="T6" fmla="*/ 1 w 2"/>
                <a:gd name="T7" fmla="*/ 5 h 5"/>
                <a:gd name="T8" fmla="*/ 2 w 2"/>
                <a:gd name="T9" fmla="*/ 4 h 5"/>
                <a:gd name="T10" fmla="*/ 2 w 2"/>
                <a:gd name="T11" fmla="*/ 1 h 5"/>
                <a:gd name="T12" fmla="*/ 0 w 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 h="5" extrusionOk="0">
                  <a:moveTo>
                    <a:pt x="0" y="0"/>
                  </a:moveTo>
                  <a:cubicBezTo>
                    <a:pt x="0" y="0"/>
                    <a:pt x="0" y="1"/>
                    <a:pt x="0" y="1"/>
                  </a:cubicBezTo>
                  <a:cubicBezTo>
                    <a:pt x="0" y="2"/>
                    <a:pt x="0" y="3"/>
                    <a:pt x="0" y="4"/>
                  </a:cubicBezTo>
                  <a:cubicBezTo>
                    <a:pt x="0" y="4"/>
                    <a:pt x="0" y="5"/>
                    <a:pt x="1" y="5"/>
                  </a:cubicBezTo>
                  <a:cubicBezTo>
                    <a:pt x="1" y="5"/>
                    <a:pt x="1" y="4"/>
                    <a:pt x="2" y="4"/>
                  </a:cubicBezTo>
                  <a:cubicBezTo>
                    <a:pt x="2" y="3"/>
                    <a:pt x="2" y="2"/>
                    <a:pt x="2" y="1"/>
                  </a:cubicBezTo>
                  <a:cubicBezTo>
                    <a:pt x="1" y="1"/>
                    <a:pt x="1" y="0"/>
                    <a:pt x="0"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37" name="Freeform 233"/>
            <p:cNvSpPr>
              <a:spLocks noEditPoints="1"/>
            </p:cNvSpPr>
            <p:nvPr userDrawn="1"/>
          </p:nvSpPr>
          <p:spPr bwMode="auto">
            <a:xfrm>
              <a:off x="4686300" y="3575050"/>
              <a:ext cx="2784475" cy="1266825"/>
            </a:xfrm>
            <a:custGeom>
              <a:avLst/>
              <a:gdLst>
                <a:gd name="T0" fmla="*/ 384 w 403"/>
                <a:gd name="T1" fmla="*/ 114 h 181"/>
                <a:gd name="T2" fmla="*/ 315 w 403"/>
                <a:gd name="T3" fmla="*/ 64 h 181"/>
                <a:gd name="T4" fmla="*/ 233 w 403"/>
                <a:gd name="T5" fmla="*/ 25 h 181"/>
                <a:gd name="T6" fmla="*/ 225 w 403"/>
                <a:gd name="T7" fmla="*/ 16 h 181"/>
                <a:gd name="T8" fmla="*/ 201 w 403"/>
                <a:gd name="T9" fmla="*/ 0 h 181"/>
                <a:gd name="T10" fmla="*/ 167 w 403"/>
                <a:gd name="T11" fmla="*/ 17 h 181"/>
                <a:gd name="T12" fmla="*/ 176 w 403"/>
                <a:gd name="T13" fmla="*/ 25 h 181"/>
                <a:gd name="T14" fmla="*/ 62 w 403"/>
                <a:gd name="T15" fmla="*/ 87 h 181"/>
                <a:gd name="T16" fmla="*/ 19 w 403"/>
                <a:gd name="T17" fmla="*/ 115 h 181"/>
                <a:gd name="T18" fmla="*/ 18 w 403"/>
                <a:gd name="T19" fmla="*/ 181 h 181"/>
                <a:gd name="T20" fmla="*/ 225 w 403"/>
                <a:gd name="T21" fmla="*/ 181 h 181"/>
                <a:gd name="T22" fmla="*/ 220 w 403"/>
                <a:gd name="T23" fmla="*/ 5 h 181"/>
                <a:gd name="T24" fmla="*/ 182 w 403"/>
                <a:gd name="T25" fmla="*/ 5 h 181"/>
                <a:gd name="T26" fmla="*/ 182 w 403"/>
                <a:gd name="T27" fmla="*/ 5 h 181"/>
                <a:gd name="T28" fmla="*/ 219 w 403"/>
                <a:gd name="T29" fmla="*/ 18 h 181"/>
                <a:gd name="T30" fmla="*/ 168 w 403"/>
                <a:gd name="T31" fmla="*/ 19 h 181"/>
                <a:gd name="T32" fmla="*/ 187 w 403"/>
                <a:gd name="T33" fmla="*/ 33 h 181"/>
                <a:gd name="T34" fmla="*/ 178 w 403"/>
                <a:gd name="T35" fmla="*/ 25 h 181"/>
                <a:gd name="T36" fmla="*/ 189 w 403"/>
                <a:gd name="T37" fmla="*/ 44 h 181"/>
                <a:gd name="T38" fmla="*/ 197 w 403"/>
                <a:gd name="T39" fmla="*/ 92 h 181"/>
                <a:gd name="T40" fmla="*/ 206 w 403"/>
                <a:gd name="T41" fmla="*/ 75 h 181"/>
                <a:gd name="T42" fmla="*/ 197 w 403"/>
                <a:gd name="T43" fmla="*/ 101 h 181"/>
                <a:gd name="T44" fmla="*/ 197 w 403"/>
                <a:gd name="T45" fmla="*/ 62 h 181"/>
                <a:gd name="T46" fmla="*/ 206 w 403"/>
                <a:gd name="T47" fmla="*/ 114 h 181"/>
                <a:gd name="T48" fmla="*/ 197 w 403"/>
                <a:gd name="T49" fmla="*/ 53 h 181"/>
                <a:gd name="T50" fmla="*/ 206 w 403"/>
                <a:gd name="T51" fmla="*/ 123 h 181"/>
                <a:gd name="T52" fmla="*/ 197 w 403"/>
                <a:gd name="T53" fmla="*/ 49 h 181"/>
                <a:gd name="T54" fmla="*/ 195 w 403"/>
                <a:gd name="T55" fmla="*/ 52 h 181"/>
                <a:gd name="T56" fmla="*/ 195 w 403"/>
                <a:gd name="T57" fmla="*/ 61 h 181"/>
                <a:gd name="T58" fmla="*/ 195 w 403"/>
                <a:gd name="T59" fmla="*/ 83 h 181"/>
                <a:gd name="T60" fmla="*/ 195 w 403"/>
                <a:gd name="T61" fmla="*/ 102 h 181"/>
                <a:gd name="T62" fmla="*/ 195 w 403"/>
                <a:gd name="T63" fmla="*/ 115 h 181"/>
                <a:gd name="T64" fmla="*/ 189 w 403"/>
                <a:gd name="T65" fmla="*/ 140 h 181"/>
                <a:gd name="T66" fmla="*/ 197 w 403"/>
                <a:gd name="T67" fmla="*/ 140 h 181"/>
                <a:gd name="T68" fmla="*/ 208 w 403"/>
                <a:gd name="T69" fmla="*/ 140 h 181"/>
                <a:gd name="T70" fmla="*/ 214 w 403"/>
                <a:gd name="T71" fmla="*/ 33 h 181"/>
                <a:gd name="T72" fmla="*/ 189 w 403"/>
                <a:gd name="T73" fmla="*/ 145 h 181"/>
                <a:gd name="T74" fmla="*/ 216 w 403"/>
                <a:gd name="T75" fmla="*/ 179 h 181"/>
                <a:gd name="T76" fmla="*/ 227 w 403"/>
                <a:gd name="T77" fmla="*/ 179 h 181"/>
                <a:gd name="T78" fmla="*/ 382 w 403"/>
                <a:gd name="T79" fmla="*/ 115 h 181"/>
                <a:gd name="T80" fmla="*/ 227 w 403"/>
                <a:gd name="T81" fmla="*/ 72 h 181"/>
                <a:gd name="T82" fmla="*/ 384 w 403"/>
                <a:gd name="T83" fmla="*/ 113 h 181"/>
                <a:gd name="T84" fmla="*/ 341 w 403"/>
                <a:gd name="T85" fmla="*/ 89 h 181"/>
                <a:gd name="T86" fmla="*/ 315 w 403"/>
                <a:gd name="T87" fmla="*/ 70 h 181"/>
                <a:gd name="T88" fmla="*/ 310 w 403"/>
                <a:gd name="T89" fmla="*/ 67 h 181"/>
                <a:gd name="T90" fmla="*/ 93 w 403"/>
                <a:gd name="T91" fmla="*/ 67 h 181"/>
                <a:gd name="T92" fmla="*/ 65 w 403"/>
                <a:gd name="T93" fmla="*/ 90 h 181"/>
                <a:gd name="T94" fmla="*/ 8 w 403"/>
                <a:gd name="T95" fmla="*/ 107 h 181"/>
                <a:gd name="T96" fmla="*/ 176 w 403"/>
                <a:gd name="T97" fmla="*/ 113 h 181"/>
                <a:gd name="T98" fmla="*/ 21 w 403"/>
                <a:gd name="T99" fmla="*/ 117 h 181"/>
                <a:gd name="T100" fmla="*/ 176 w 403"/>
                <a:gd name="T101" fmla="*/ 179 h 181"/>
                <a:gd name="T102" fmla="*/ 214 w 403"/>
                <a:gd name="T103" fmla="*/ 14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181" extrusionOk="0">
                  <a:moveTo>
                    <a:pt x="384" y="179"/>
                  </a:moveTo>
                  <a:cubicBezTo>
                    <a:pt x="384" y="179"/>
                    <a:pt x="384" y="179"/>
                    <a:pt x="384" y="179"/>
                  </a:cubicBezTo>
                  <a:cubicBezTo>
                    <a:pt x="384" y="115"/>
                    <a:pt x="384" y="115"/>
                    <a:pt x="384" y="115"/>
                  </a:cubicBezTo>
                  <a:cubicBezTo>
                    <a:pt x="384" y="115"/>
                    <a:pt x="384" y="115"/>
                    <a:pt x="384" y="115"/>
                  </a:cubicBezTo>
                  <a:cubicBezTo>
                    <a:pt x="384" y="115"/>
                    <a:pt x="384" y="115"/>
                    <a:pt x="384" y="114"/>
                  </a:cubicBezTo>
                  <a:cubicBezTo>
                    <a:pt x="403" y="105"/>
                    <a:pt x="403" y="105"/>
                    <a:pt x="403" y="105"/>
                  </a:cubicBezTo>
                  <a:cubicBezTo>
                    <a:pt x="403" y="104"/>
                    <a:pt x="403" y="104"/>
                    <a:pt x="403" y="104"/>
                  </a:cubicBezTo>
                  <a:cubicBezTo>
                    <a:pt x="403" y="103"/>
                    <a:pt x="403" y="103"/>
                    <a:pt x="403" y="103"/>
                  </a:cubicBezTo>
                  <a:cubicBezTo>
                    <a:pt x="341" y="87"/>
                    <a:pt x="341" y="87"/>
                    <a:pt x="341" y="87"/>
                  </a:cubicBezTo>
                  <a:cubicBezTo>
                    <a:pt x="315" y="64"/>
                    <a:pt x="315" y="64"/>
                    <a:pt x="315" y="64"/>
                  </a:cubicBezTo>
                  <a:cubicBezTo>
                    <a:pt x="315" y="63"/>
                    <a:pt x="315" y="63"/>
                    <a:pt x="314" y="63"/>
                  </a:cubicBezTo>
                  <a:cubicBezTo>
                    <a:pt x="310" y="65"/>
                    <a:pt x="310" y="65"/>
                    <a:pt x="310" y="65"/>
                  </a:cubicBezTo>
                  <a:cubicBezTo>
                    <a:pt x="227" y="65"/>
                    <a:pt x="227" y="65"/>
                    <a:pt x="227" y="65"/>
                  </a:cubicBezTo>
                  <a:cubicBezTo>
                    <a:pt x="227" y="25"/>
                    <a:pt x="227" y="25"/>
                    <a:pt x="227" y="25"/>
                  </a:cubicBezTo>
                  <a:cubicBezTo>
                    <a:pt x="233" y="25"/>
                    <a:pt x="233" y="25"/>
                    <a:pt x="233" y="25"/>
                  </a:cubicBezTo>
                  <a:cubicBezTo>
                    <a:pt x="233" y="25"/>
                    <a:pt x="234" y="25"/>
                    <a:pt x="234" y="24"/>
                  </a:cubicBezTo>
                  <a:cubicBezTo>
                    <a:pt x="237" y="17"/>
                    <a:pt x="237" y="17"/>
                    <a:pt x="237" y="17"/>
                  </a:cubicBezTo>
                  <a:cubicBezTo>
                    <a:pt x="237" y="17"/>
                    <a:pt x="237" y="17"/>
                    <a:pt x="237" y="16"/>
                  </a:cubicBezTo>
                  <a:cubicBezTo>
                    <a:pt x="237" y="16"/>
                    <a:pt x="237" y="16"/>
                    <a:pt x="236" y="16"/>
                  </a:cubicBezTo>
                  <a:cubicBezTo>
                    <a:pt x="225" y="16"/>
                    <a:pt x="225" y="16"/>
                    <a:pt x="225" y="16"/>
                  </a:cubicBezTo>
                  <a:cubicBezTo>
                    <a:pt x="222" y="4"/>
                    <a:pt x="222" y="4"/>
                    <a:pt x="222" y="4"/>
                  </a:cubicBezTo>
                  <a:cubicBezTo>
                    <a:pt x="222" y="4"/>
                    <a:pt x="222" y="3"/>
                    <a:pt x="221" y="3"/>
                  </a:cubicBezTo>
                  <a:cubicBezTo>
                    <a:pt x="206" y="3"/>
                    <a:pt x="206" y="3"/>
                    <a:pt x="206" y="3"/>
                  </a:cubicBezTo>
                  <a:cubicBezTo>
                    <a:pt x="203" y="0"/>
                    <a:pt x="203" y="0"/>
                    <a:pt x="203" y="0"/>
                  </a:cubicBezTo>
                  <a:cubicBezTo>
                    <a:pt x="202" y="0"/>
                    <a:pt x="202" y="0"/>
                    <a:pt x="201" y="0"/>
                  </a:cubicBezTo>
                  <a:cubicBezTo>
                    <a:pt x="198" y="3"/>
                    <a:pt x="198" y="3"/>
                    <a:pt x="198" y="3"/>
                  </a:cubicBezTo>
                  <a:cubicBezTo>
                    <a:pt x="181" y="3"/>
                    <a:pt x="181" y="3"/>
                    <a:pt x="181" y="3"/>
                  </a:cubicBezTo>
                  <a:cubicBezTo>
                    <a:pt x="181" y="3"/>
                    <a:pt x="180" y="4"/>
                    <a:pt x="180" y="4"/>
                  </a:cubicBezTo>
                  <a:cubicBezTo>
                    <a:pt x="178" y="17"/>
                    <a:pt x="178" y="17"/>
                    <a:pt x="178" y="17"/>
                  </a:cubicBezTo>
                  <a:cubicBezTo>
                    <a:pt x="167" y="17"/>
                    <a:pt x="167" y="17"/>
                    <a:pt x="167" y="17"/>
                  </a:cubicBezTo>
                  <a:cubicBezTo>
                    <a:pt x="166" y="17"/>
                    <a:pt x="166" y="17"/>
                    <a:pt x="166" y="17"/>
                  </a:cubicBezTo>
                  <a:cubicBezTo>
                    <a:pt x="165" y="17"/>
                    <a:pt x="165" y="18"/>
                    <a:pt x="166" y="18"/>
                  </a:cubicBezTo>
                  <a:cubicBezTo>
                    <a:pt x="169" y="25"/>
                    <a:pt x="169" y="25"/>
                    <a:pt x="169" y="25"/>
                  </a:cubicBezTo>
                  <a:cubicBezTo>
                    <a:pt x="169" y="25"/>
                    <a:pt x="170" y="25"/>
                    <a:pt x="170" y="25"/>
                  </a:cubicBezTo>
                  <a:cubicBezTo>
                    <a:pt x="176" y="25"/>
                    <a:pt x="176" y="25"/>
                    <a:pt x="176" y="25"/>
                  </a:cubicBezTo>
                  <a:cubicBezTo>
                    <a:pt x="176" y="65"/>
                    <a:pt x="176" y="65"/>
                    <a:pt x="176" y="65"/>
                  </a:cubicBezTo>
                  <a:cubicBezTo>
                    <a:pt x="93" y="65"/>
                    <a:pt x="93" y="65"/>
                    <a:pt x="93" y="65"/>
                  </a:cubicBezTo>
                  <a:cubicBezTo>
                    <a:pt x="89" y="63"/>
                    <a:pt x="89" y="63"/>
                    <a:pt x="89" y="63"/>
                  </a:cubicBezTo>
                  <a:cubicBezTo>
                    <a:pt x="88" y="63"/>
                    <a:pt x="88" y="63"/>
                    <a:pt x="88" y="64"/>
                  </a:cubicBezTo>
                  <a:cubicBezTo>
                    <a:pt x="62" y="87"/>
                    <a:pt x="62" y="87"/>
                    <a:pt x="62" y="87"/>
                  </a:cubicBezTo>
                  <a:cubicBezTo>
                    <a:pt x="0" y="103"/>
                    <a:pt x="0" y="103"/>
                    <a:pt x="0" y="103"/>
                  </a:cubicBezTo>
                  <a:cubicBezTo>
                    <a:pt x="0" y="103"/>
                    <a:pt x="0" y="103"/>
                    <a:pt x="0" y="104"/>
                  </a:cubicBezTo>
                  <a:cubicBezTo>
                    <a:pt x="0" y="104"/>
                    <a:pt x="0" y="104"/>
                    <a:pt x="0" y="105"/>
                  </a:cubicBezTo>
                  <a:cubicBezTo>
                    <a:pt x="18" y="114"/>
                    <a:pt x="18" y="114"/>
                    <a:pt x="18" y="114"/>
                  </a:cubicBezTo>
                  <a:cubicBezTo>
                    <a:pt x="19" y="115"/>
                    <a:pt x="19" y="115"/>
                    <a:pt x="19" y="115"/>
                  </a:cubicBezTo>
                  <a:cubicBezTo>
                    <a:pt x="19" y="115"/>
                    <a:pt x="19" y="115"/>
                    <a:pt x="19" y="115"/>
                  </a:cubicBezTo>
                  <a:cubicBezTo>
                    <a:pt x="19" y="179"/>
                    <a:pt x="19" y="179"/>
                    <a:pt x="19" y="179"/>
                  </a:cubicBezTo>
                  <a:cubicBezTo>
                    <a:pt x="18" y="179"/>
                    <a:pt x="18" y="179"/>
                    <a:pt x="18" y="179"/>
                  </a:cubicBezTo>
                  <a:cubicBezTo>
                    <a:pt x="18" y="179"/>
                    <a:pt x="17" y="179"/>
                    <a:pt x="17" y="180"/>
                  </a:cubicBezTo>
                  <a:cubicBezTo>
                    <a:pt x="17" y="181"/>
                    <a:pt x="18" y="181"/>
                    <a:pt x="18" y="181"/>
                  </a:cubicBezTo>
                  <a:cubicBezTo>
                    <a:pt x="178" y="181"/>
                    <a:pt x="178" y="181"/>
                    <a:pt x="178" y="181"/>
                  </a:cubicBezTo>
                  <a:cubicBezTo>
                    <a:pt x="179" y="181"/>
                    <a:pt x="179" y="181"/>
                    <a:pt x="179" y="181"/>
                  </a:cubicBezTo>
                  <a:cubicBezTo>
                    <a:pt x="188" y="181"/>
                    <a:pt x="188" y="181"/>
                    <a:pt x="188" y="181"/>
                  </a:cubicBezTo>
                  <a:cubicBezTo>
                    <a:pt x="215" y="181"/>
                    <a:pt x="215" y="181"/>
                    <a:pt x="215" y="181"/>
                  </a:cubicBezTo>
                  <a:cubicBezTo>
                    <a:pt x="225" y="181"/>
                    <a:pt x="225" y="181"/>
                    <a:pt x="225" y="181"/>
                  </a:cubicBezTo>
                  <a:cubicBezTo>
                    <a:pt x="225" y="181"/>
                    <a:pt x="225" y="181"/>
                    <a:pt x="225" y="181"/>
                  </a:cubicBezTo>
                  <a:cubicBezTo>
                    <a:pt x="384" y="181"/>
                    <a:pt x="384" y="181"/>
                    <a:pt x="384" y="181"/>
                  </a:cubicBezTo>
                  <a:cubicBezTo>
                    <a:pt x="384" y="181"/>
                    <a:pt x="385" y="181"/>
                    <a:pt x="385" y="180"/>
                  </a:cubicBezTo>
                  <a:cubicBezTo>
                    <a:pt x="385" y="179"/>
                    <a:pt x="384" y="179"/>
                    <a:pt x="384" y="179"/>
                  </a:cubicBezTo>
                  <a:close/>
                  <a:moveTo>
                    <a:pt x="220" y="5"/>
                  </a:moveTo>
                  <a:cubicBezTo>
                    <a:pt x="223" y="16"/>
                    <a:pt x="223" y="16"/>
                    <a:pt x="223" y="16"/>
                  </a:cubicBezTo>
                  <a:cubicBezTo>
                    <a:pt x="220" y="16"/>
                    <a:pt x="220" y="16"/>
                    <a:pt x="220" y="16"/>
                  </a:cubicBezTo>
                  <a:cubicBezTo>
                    <a:pt x="208" y="5"/>
                    <a:pt x="208" y="5"/>
                    <a:pt x="208" y="5"/>
                  </a:cubicBezTo>
                  <a:lnTo>
                    <a:pt x="220" y="5"/>
                  </a:lnTo>
                  <a:close/>
                  <a:moveTo>
                    <a:pt x="182" y="5"/>
                  </a:moveTo>
                  <a:cubicBezTo>
                    <a:pt x="196" y="5"/>
                    <a:pt x="196" y="5"/>
                    <a:pt x="196" y="5"/>
                  </a:cubicBezTo>
                  <a:cubicBezTo>
                    <a:pt x="185" y="16"/>
                    <a:pt x="185" y="16"/>
                    <a:pt x="185" y="16"/>
                  </a:cubicBezTo>
                  <a:cubicBezTo>
                    <a:pt x="185" y="16"/>
                    <a:pt x="185" y="16"/>
                    <a:pt x="185" y="16"/>
                  </a:cubicBezTo>
                  <a:cubicBezTo>
                    <a:pt x="180" y="16"/>
                    <a:pt x="180" y="16"/>
                    <a:pt x="180" y="16"/>
                  </a:cubicBezTo>
                  <a:lnTo>
                    <a:pt x="182" y="5"/>
                  </a:lnTo>
                  <a:close/>
                  <a:moveTo>
                    <a:pt x="168" y="19"/>
                  </a:moveTo>
                  <a:cubicBezTo>
                    <a:pt x="185" y="19"/>
                    <a:pt x="185" y="19"/>
                    <a:pt x="185" y="19"/>
                  </a:cubicBezTo>
                  <a:cubicBezTo>
                    <a:pt x="185" y="19"/>
                    <a:pt x="185" y="19"/>
                    <a:pt x="185" y="18"/>
                  </a:cubicBezTo>
                  <a:cubicBezTo>
                    <a:pt x="202" y="2"/>
                    <a:pt x="202" y="2"/>
                    <a:pt x="202" y="2"/>
                  </a:cubicBezTo>
                  <a:cubicBezTo>
                    <a:pt x="219" y="18"/>
                    <a:pt x="219" y="18"/>
                    <a:pt x="219" y="18"/>
                  </a:cubicBezTo>
                  <a:cubicBezTo>
                    <a:pt x="219" y="18"/>
                    <a:pt x="219" y="18"/>
                    <a:pt x="219" y="18"/>
                  </a:cubicBezTo>
                  <a:cubicBezTo>
                    <a:pt x="235" y="18"/>
                    <a:pt x="235" y="18"/>
                    <a:pt x="235" y="18"/>
                  </a:cubicBezTo>
                  <a:cubicBezTo>
                    <a:pt x="232" y="23"/>
                    <a:pt x="232" y="23"/>
                    <a:pt x="232" y="23"/>
                  </a:cubicBezTo>
                  <a:cubicBezTo>
                    <a:pt x="170" y="23"/>
                    <a:pt x="170" y="23"/>
                    <a:pt x="170" y="23"/>
                  </a:cubicBezTo>
                  <a:lnTo>
                    <a:pt x="168" y="19"/>
                  </a:lnTo>
                  <a:close/>
                  <a:moveTo>
                    <a:pt x="179" y="179"/>
                  </a:moveTo>
                  <a:cubicBezTo>
                    <a:pt x="179" y="179"/>
                    <a:pt x="179" y="179"/>
                    <a:pt x="178" y="179"/>
                  </a:cubicBezTo>
                  <a:cubicBezTo>
                    <a:pt x="178" y="179"/>
                    <a:pt x="178" y="179"/>
                    <a:pt x="178" y="179"/>
                  </a:cubicBezTo>
                  <a:cubicBezTo>
                    <a:pt x="178" y="33"/>
                    <a:pt x="178" y="33"/>
                    <a:pt x="178" y="33"/>
                  </a:cubicBezTo>
                  <a:cubicBezTo>
                    <a:pt x="187" y="33"/>
                    <a:pt x="187" y="33"/>
                    <a:pt x="187" y="33"/>
                  </a:cubicBezTo>
                  <a:cubicBezTo>
                    <a:pt x="187" y="179"/>
                    <a:pt x="187" y="179"/>
                    <a:pt x="187" y="179"/>
                  </a:cubicBezTo>
                  <a:lnTo>
                    <a:pt x="179" y="179"/>
                  </a:lnTo>
                  <a:close/>
                  <a:moveTo>
                    <a:pt x="225" y="31"/>
                  </a:moveTo>
                  <a:cubicBezTo>
                    <a:pt x="178" y="31"/>
                    <a:pt x="178" y="31"/>
                    <a:pt x="178" y="31"/>
                  </a:cubicBezTo>
                  <a:cubicBezTo>
                    <a:pt x="178" y="25"/>
                    <a:pt x="178" y="25"/>
                    <a:pt x="178" y="25"/>
                  </a:cubicBezTo>
                  <a:cubicBezTo>
                    <a:pt x="225" y="25"/>
                    <a:pt x="225" y="25"/>
                    <a:pt x="225" y="25"/>
                  </a:cubicBezTo>
                  <a:lnTo>
                    <a:pt x="225" y="31"/>
                  </a:lnTo>
                  <a:close/>
                  <a:moveTo>
                    <a:pt x="214" y="47"/>
                  </a:moveTo>
                  <a:cubicBezTo>
                    <a:pt x="189" y="47"/>
                    <a:pt x="189" y="47"/>
                    <a:pt x="189" y="47"/>
                  </a:cubicBezTo>
                  <a:cubicBezTo>
                    <a:pt x="189" y="44"/>
                    <a:pt x="189" y="44"/>
                    <a:pt x="189" y="44"/>
                  </a:cubicBezTo>
                  <a:cubicBezTo>
                    <a:pt x="214" y="44"/>
                    <a:pt x="214" y="44"/>
                    <a:pt x="214" y="44"/>
                  </a:cubicBezTo>
                  <a:lnTo>
                    <a:pt x="214" y="47"/>
                  </a:lnTo>
                  <a:close/>
                  <a:moveTo>
                    <a:pt x="206" y="84"/>
                  </a:moveTo>
                  <a:cubicBezTo>
                    <a:pt x="206" y="92"/>
                    <a:pt x="206" y="92"/>
                    <a:pt x="206" y="92"/>
                  </a:cubicBezTo>
                  <a:cubicBezTo>
                    <a:pt x="197" y="92"/>
                    <a:pt x="197" y="92"/>
                    <a:pt x="197" y="92"/>
                  </a:cubicBezTo>
                  <a:cubicBezTo>
                    <a:pt x="197" y="84"/>
                    <a:pt x="197" y="84"/>
                    <a:pt x="197" y="84"/>
                  </a:cubicBezTo>
                  <a:lnTo>
                    <a:pt x="206" y="84"/>
                  </a:lnTo>
                  <a:close/>
                  <a:moveTo>
                    <a:pt x="197" y="82"/>
                  </a:moveTo>
                  <a:cubicBezTo>
                    <a:pt x="197" y="75"/>
                    <a:pt x="197" y="75"/>
                    <a:pt x="197" y="75"/>
                  </a:cubicBezTo>
                  <a:cubicBezTo>
                    <a:pt x="206" y="75"/>
                    <a:pt x="206" y="75"/>
                    <a:pt x="206" y="75"/>
                  </a:cubicBezTo>
                  <a:cubicBezTo>
                    <a:pt x="206" y="82"/>
                    <a:pt x="206" y="82"/>
                    <a:pt x="206" y="82"/>
                  </a:cubicBezTo>
                  <a:lnTo>
                    <a:pt x="197" y="82"/>
                  </a:lnTo>
                  <a:close/>
                  <a:moveTo>
                    <a:pt x="206" y="94"/>
                  </a:moveTo>
                  <a:cubicBezTo>
                    <a:pt x="206" y="101"/>
                    <a:pt x="206" y="101"/>
                    <a:pt x="206" y="101"/>
                  </a:cubicBezTo>
                  <a:cubicBezTo>
                    <a:pt x="197" y="101"/>
                    <a:pt x="197" y="101"/>
                    <a:pt x="197" y="101"/>
                  </a:cubicBezTo>
                  <a:cubicBezTo>
                    <a:pt x="197" y="94"/>
                    <a:pt x="197" y="94"/>
                    <a:pt x="197" y="94"/>
                  </a:cubicBezTo>
                  <a:lnTo>
                    <a:pt x="206" y="94"/>
                  </a:lnTo>
                  <a:close/>
                  <a:moveTo>
                    <a:pt x="206" y="73"/>
                  </a:moveTo>
                  <a:cubicBezTo>
                    <a:pt x="197" y="73"/>
                    <a:pt x="197" y="73"/>
                    <a:pt x="197" y="73"/>
                  </a:cubicBezTo>
                  <a:cubicBezTo>
                    <a:pt x="197" y="62"/>
                    <a:pt x="197" y="62"/>
                    <a:pt x="197" y="62"/>
                  </a:cubicBezTo>
                  <a:cubicBezTo>
                    <a:pt x="206" y="62"/>
                    <a:pt x="206" y="62"/>
                    <a:pt x="206" y="62"/>
                  </a:cubicBezTo>
                  <a:lnTo>
                    <a:pt x="206" y="73"/>
                  </a:lnTo>
                  <a:close/>
                  <a:moveTo>
                    <a:pt x="197" y="103"/>
                  </a:moveTo>
                  <a:cubicBezTo>
                    <a:pt x="206" y="103"/>
                    <a:pt x="206" y="103"/>
                    <a:pt x="206" y="103"/>
                  </a:cubicBezTo>
                  <a:cubicBezTo>
                    <a:pt x="206" y="114"/>
                    <a:pt x="206" y="114"/>
                    <a:pt x="206" y="114"/>
                  </a:cubicBezTo>
                  <a:cubicBezTo>
                    <a:pt x="197" y="114"/>
                    <a:pt x="197" y="114"/>
                    <a:pt x="197" y="114"/>
                  </a:cubicBezTo>
                  <a:lnTo>
                    <a:pt x="197" y="103"/>
                  </a:lnTo>
                  <a:close/>
                  <a:moveTo>
                    <a:pt x="206" y="60"/>
                  </a:moveTo>
                  <a:cubicBezTo>
                    <a:pt x="197" y="60"/>
                    <a:pt x="197" y="60"/>
                    <a:pt x="197" y="60"/>
                  </a:cubicBezTo>
                  <a:cubicBezTo>
                    <a:pt x="197" y="53"/>
                    <a:pt x="197" y="53"/>
                    <a:pt x="197" y="53"/>
                  </a:cubicBezTo>
                  <a:cubicBezTo>
                    <a:pt x="206" y="53"/>
                    <a:pt x="206" y="53"/>
                    <a:pt x="206" y="53"/>
                  </a:cubicBezTo>
                  <a:lnTo>
                    <a:pt x="206" y="60"/>
                  </a:lnTo>
                  <a:close/>
                  <a:moveTo>
                    <a:pt x="197" y="116"/>
                  </a:moveTo>
                  <a:cubicBezTo>
                    <a:pt x="206" y="116"/>
                    <a:pt x="206" y="116"/>
                    <a:pt x="206" y="116"/>
                  </a:cubicBezTo>
                  <a:cubicBezTo>
                    <a:pt x="206" y="123"/>
                    <a:pt x="206" y="123"/>
                    <a:pt x="206" y="123"/>
                  </a:cubicBezTo>
                  <a:cubicBezTo>
                    <a:pt x="197" y="123"/>
                    <a:pt x="197" y="123"/>
                    <a:pt x="197" y="123"/>
                  </a:cubicBezTo>
                  <a:lnTo>
                    <a:pt x="197" y="116"/>
                  </a:lnTo>
                  <a:close/>
                  <a:moveTo>
                    <a:pt x="206" y="51"/>
                  </a:moveTo>
                  <a:cubicBezTo>
                    <a:pt x="197" y="51"/>
                    <a:pt x="197" y="51"/>
                    <a:pt x="197" y="51"/>
                  </a:cubicBezTo>
                  <a:cubicBezTo>
                    <a:pt x="197" y="49"/>
                    <a:pt x="197" y="49"/>
                    <a:pt x="197" y="49"/>
                  </a:cubicBezTo>
                  <a:cubicBezTo>
                    <a:pt x="206" y="49"/>
                    <a:pt x="206" y="49"/>
                    <a:pt x="206" y="49"/>
                  </a:cubicBezTo>
                  <a:lnTo>
                    <a:pt x="206" y="51"/>
                  </a:lnTo>
                  <a:close/>
                  <a:moveTo>
                    <a:pt x="189" y="49"/>
                  </a:moveTo>
                  <a:cubicBezTo>
                    <a:pt x="195" y="49"/>
                    <a:pt x="195" y="49"/>
                    <a:pt x="195" y="49"/>
                  </a:cubicBezTo>
                  <a:cubicBezTo>
                    <a:pt x="195" y="52"/>
                    <a:pt x="195" y="52"/>
                    <a:pt x="195" y="52"/>
                  </a:cubicBezTo>
                  <a:cubicBezTo>
                    <a:pt x="195" y="52"/>
                    <a:pt x="195" y="52"/>
                    <a:pt x="195" y="52"/>
                  </a:cubicBezTo>
                  <a:cubicBezTo>
                    <a:pt x="195" y="52"/>
                    <a:pt x="195" y="52"/>
                    <a:pt x="195" y="52"/>
                  </a:cubicBezTo>
                  <a:cubicBezTo>
                    <a:pt x="195" y="61"/>
                    <a:pt x="195" y="61"/>
                    <a:pt x="195" y="61"/>
                  </a:cubicBezTo>
                  <a:cubicBezTo>
                    <a:pt x="195" y="61"/>
                    <a:pt x="195" y="61"/>
                    <a:pt x="195" y="61"/>
                  </a:cubicBezTo>
                  <a:cubicBezTo>
                    <a:pt x="195" y="61"/>
                    <a:pt x="195" y="61"/>
                    <a:pt x="195" y="61"/>
                  </a:cubicBezTo>
                  <a:cubicBezTo>
                    <a:pt x="195" y="74"/>
                    <a:pt x="195" y="74"/>
                    <a:pt x="195" y="74"/>
                  </a:cubicBezTo>
                  <a:cubicBezTo>
                    <a:pt x="195" y="74"/>
                    <a:pt x="195" y="74"/>
                    <a:pt x="195" y="74"/>
                  </a:cubicBezTo>
                  <a:cubicBezTo>
                    <a:pt x="195" y="74"/>
                    <a:pt x="195" y="74"/>
                    <a:pt x="195" y="74"/>
                  </a:cubicBezTo>
                  <a:cubicBezTo>
                    <a:pt x="195" y="83"/>
                    <a:pt x="195" y="83"/>
                    <a:pt x="195" y="83"/>
                  </a:cubicBezTo>
                  <a:cubicBezTo>
                    <a:pt x="195" y="83"/>
                    <a:pt x="195" y="83"/>
                    <a:pt x="195" y="83"/>
                  </a:cubicBezTo>
                  <a:cubicBezTo>
                    <a:pt x="195" y="83"/>
                    <a:pt x="195" y="83"/>
                    <a:pt x="195" y="83"/>
                  </a:cubicBezTo>
                  <a:cubicBezTo>
                    <a:pt x="195" y="93"/>
                    <a:pt x="195" y="93"/>
                    <a:pt x="195" y="93"/>
                  </a:cubicBezTo>
                  <a:cubicBezTo>
                    <a:pt x="195" y="93"/>
                    <a:pt x="195" y="93"/>
                    <a:pt x="195" y="93"/>
                  </a:cubicBezTo>
                  <a:cubicBezTo>
                    <a:pt x="195" y="94"/>
                    <a:pt x="195" y="94"/>
                    <a:pt x="195" y="94"/>
                  </a:cubicBezTo>
                  <a:cubicBezTo>
                    <a:pt x="195" y="102"/>
                    <a:pt x="195" y="102"/>
                    <a:pt x="195" y="102"/>
                  </a:cubicBezTo>
                  <a:cubicBezTo>
                    <a:pt x="195" y="102"/>
                    <a:pt x="195" y="102"/>
                    <a:pt x="195" y="102"/>
                  </a:cubicBezTo>
                  <a:cubicBezTo>
                    <a:pt x="195" y="103"/>
                    <a:pt x="195" y="103"/>
                    <a:pt x="195" y="103"/>
                  </a:cubicBezTo>
                  <a:cubicBezTo>
                    <a:pt x="195" y="115"/>
                    <a:pt x="195" y="115"/>
                    <a:pt x="195" y="115"/>
                  </a:cubicBezTo>
                  <a:cubicBezTo>
                    <a:pt x="195" y="115"/>
                    <a:pt x="195" y="115"/>
                    <a:pt x="195" y="115"/>
                  </a:cubicBezTo>
                  <a:cubicBezTo>
                    <a:pt x="195" y="115"/>
                    <a:pt x="195" y="115"/>
                    <a:pt x="195" y="115"/>
                  </a:cubicBezTo>
                  <a:cubicBezTo>
                    <a:pt x="195" y="124"/>
                    <a:pt x="195" y="124"/>
                    <a:pt x="195" y="124"/>
                  </a:cubicBezTo>
                  <a:cubicBezTo>
                    <a:pt x="195" y="124"/>
                    <a:pt x="195" y="124"/>
                    <a:pt x="195" y="124"/>
                  </a:cubicBezTo>
                  <a:cubicBezTo>
                    <a:pt x="195" y="124"/>
                    <a:pt x="195" y="124"/>
                    <a:pt x="195" y="124"/>
                  </a:cubicBezTo>
                  <a:cubicBezTo>
                    <a:pt x="195" y="140"/>
                    <a:pt x="195" y="140"/>
                    <a:pt x="195" y="140"/>
                  </a:cubicBezTo>
                  <a:cubicBezTo>
                    <a:pt x="189" y="140"/>
                    <a:pt x="189" y="140"/>
                    <a:pt x="189" y="140"/>
                  </a:cubicBezTo>
                  <a:lnTo>
                    <a:pt x="189" y="49"/>
                  </a:lnTo>
                  <a:close/>
                  <a:moveTo>
                    <a:pt x="197" y="125"/>
                  </a:moveTo>
                  <a:cubicBezTo>
                    <a:pt x="206" y="125"/>
                    <a:pt x="206" y="125"/>
                    <a:pt x="206" y="125"/>
                  </a:cubicBezTo>
                  <a:cubicBezTo>
                    <a:pt x="206" y="140"/>
                    <a:pt x="206" y="140"/>
                    <a:pt x="206" y="140"/>
                  </a:cubicBezTo>
                  <a:cubicBezTo>
                    <a:pt x="197" y="140"/>
                    <a:pt x="197" y="140"/>
                    <a:pt x="197" y="140"/>
                  </a:cubicBezTo>
                  <a:lnTo>
                    <a:pt x="197" y="125"/>
                  </a:lnTo>
                  <a:close/>
                  <a:moveTo>
                    <a:pt x="208" y="49"/>
                  </a:moveTo>
                  <a:cubicBezTo>
                    <a:pt x="214" y="49"/>
                    <a:pt x="214" y="49"/>
                    <a:pt x="214" y="49"/>
                  </a:cubicBezTo>
                  <a:cubicBezTo>
                    <a:pt x="214" y="140"/>
                    <a:pt x="214" y="140"/>
                    <a:pt x="214" y="140"/>
                  </a:cubicBezTo>
                  <a:cubicBezTo>
                    <a:pt x="208" y="140"/>
                    <a:pt x="208" y="140"/>
                    <a:pt x="208" y="140"/>
                  </a:cubicBezTo>
                  <a:lnTo>
                    <a:pt x="208" y="49"/>
                  </a:lnTo>
                  <a:close/>
                  <a:moveTo>
                    <a:pt x="214" y="42"/>
                  </a:moveTo>
                  <a:cubicBezTo>
                    <a:pt x="189" y="42"/>
                    <a:pt x="189" y="42"/>
                    <a:pt x="189" y="42"/>
                  </a:cubicBezTo>
                  <a:cubicBezTo>
                    <a:pt x="189" y="33"/>
                    <a:pt x="189" y="33"/>
                    <a:pt x="189" y="33"/>
                  </a:cubicBezTo>
                  <a:cubicBezTo>
                    <a:pt x="214" y="33"/>
                    <a:pt x="214" y="33"/>
                    <a:pt x="214" y="33"/>
                  </a:cubicBezTo>
                  <a:lnTo>
                    <a:pt x="214" y="42"/>
                  </a:lnTo>
                  <a:close/>
                  <a:moveTo>
                    <a:pt x="189" y="142"/>
                  </a:moveTo>
                  <a:cubicBezTo>
                    <a:pt x="214" y="142"/>
                    <a:pt x="214" y="142"/>
                    <a:pt x="214" y="142"/>
                  </a:cubicBezTo>
                  <a:cubicBezTo>
                    <a:pt x="214" y="145"/>
                    <a:pt x="214" y="145"/>
                    <a:pt x="214" y="145"/>
                  </a:cubicBezTo>
                  <a:cubicBezTo>
                    <a:pt x="189" y="145"/>
                    <a:pt x="189" y="145"/>
                    <a:pt x="189" y="145"/>
                  </a:cubicBezTo>
                  <a:lnTo>
                    <a:pt x="189" y="142"/>
                  </a:lnTo>
                  <a:close/>
                  <a:moveTo>
                    <a:pt x="216" y="33"/>
                  </a:moveTo>
                  <a:cubicBezTo>
                    <a:pt x="225" y="33"/>
                    <a:pt x="225" y="33"/>
                    <a:pt x="225" y="33"/>
                  </a:cubicBezTo>
                  <a:cubicBezTo>
                    <a:pt x="225" y="179"/>
                    <a:pt x="225" y="179"/>
                    <a:pt x="225" y="179"/>
                  </a:cubicBezTo>
                  <a:cubicBezTo>
                    <a:pt x="216" y="179"/>
                    <a:pt x="216" y="179"/>
                    <a:pt x="216" y="179"/>
                  </a:cubicBezTo>
                  <a:lnTo>
                    <a:pt x="216" y="33"/>
                  </a:lnTo>
                  <a:close/>
                  <a:moveTo>
                    <a:pt x="227" y="119"/>
                  </a:moveTo>
                  <a:cubicBezTo>
                    <a:pt x="382" y="119"/>
                    <a:pt x="382" y="119"/>
                    <a:pt x="382" y="119"/>
                  </a:cubicBezTo>
                  <a:cubicBezTo>
                    <a:pt x="382" y="179"/>
                    <a:pt x="382" y="179"/>
                    <a:pt x="382" y="179"/>
                  </a:cubicBezTo>
                  <a:cubicBezTo>
                    <a:pt x="227" y="179"/>
                    <a:pt x="227" y="179"/>
                    <a:pt x="227" y="179"/>
                  </a:cubicBezTo>
                  <a:lnTo>
                    <a:pt x="227" y="119"/>
                  </a:lnTo>
                  <a:close/>
                  <a:moveTo>
                    <a:pt x="382" y="117"/>
                  </a:moveTo>
                  <a:cubicBezTo>
                    <a:pt x="227" y="117"/>
                    <a:pt x="227" y="117"/>
                    <a:pt x="227" y="117"/>
                  </a:cubicBezTo>
                  <a:cubicBezTo>
                    <a:pt x="227" y="115"/>
                    <a:pt x="227" y="115"/>
                    <a:pt x="227" y="115"/>
                  </a:cubicBezTo>
                  <a:cubicBezTo>
                    <a:pt x="382" y="115"/>
                    <a:pt x="382" y="115"/>
                    <a:pt x="382" y="115"/>
                  </a:cubicBezTo>
                  <a:lnTo>
                    <a:pt x="382" y="117"/>
                  </a:lnTo>
                  <a:close/>
                  <a:moveTo>
                    <a:pt x="384" y="113"/>
                  </a:moveTo>
                  <a:cubicBezTo>
                    <a:pt x="227" y="113"/>
                    <a:pt x="227" y="113"/>
                    <a:pt x="227" y="113"/>
                  </a:cubicBezTo>
                  <a:cubicBezTo>
                    <a:pt x="227" y="72"/>
                    <a:pt x="227" y="72"/>
                    <a:pt x="227" y="72"/>
                  </a:cubicBezTo>
                  <a:cubicBezTo>
                    <a:pt x="227" y="72"/>
                    <a:pt x="227" y="72"/>
                    <a:pt x="227" y="72"/>
                  </a:cubicBezTo>
                  <a:cubicBezTo>
                    <a:pt x="314" y="72"/>
                    <a:pt x="314" y="72"/>
                    <a:pt x="314" y="72"/>
                  </a:cubicBezTo>
                  <a:cubicBezTo>
                    <a:pt x="336" y="92"/>
                    <a:pt x="336" y="92"/>
                    <a:pt x="336" y="92"/>
                  </a:cubicBezTo>
                  <a:cubicBezTo>
                    <a:pt x="337" y="92"/>
                    <a:pt x="337" y="92"/>
                    <a:pt x="337" y="92"/>
                  </a:cubicBezTo>
                  <a:cubicBezTo>
                    <a:pt x="394" y="107"/>
                    <a:pt x="394" y="107"/>
                    <a:pt x="394" y="107"/>
                  </a:cubicBezTo>
                  <a:lnTo>
                    <a:pt x="384" y="113"/>
                  </a:lnTo>
                  <a:close/>
                  <a:moveTo>
                    <a:pt x="310" y="67"/>
                  </a:moveTo>
                  <a:cubicBezTo>
                    <a:pt x="310" y="67"/>
                    <a:pt x="310" y="67"/>
                    <a:pt x="310" y="67"/>
                  </a:cubicBezTo>
                  <a:cubicBezTo>
                    <a:pt x="314" y="66"/>
                    <a:pt x="314" y="66"/>
                    <a:pt x="314" y="66"/>
                  </a:cubicBezTo>
                  <a:cubicBezTo>
                    <a:pt x="340" y="89"/>
                    <a:pt x="340" y="89"/>
                    <a:pt x="340" y="89"/>
                  </a:cubicBezTo>
                  <a:cubicBezTo>
                    <a:pt x="340" y="89"/>
                    <a:pt x="340" y="89"/>
                    <a:pt x="341" y="89"/>
                  </a:cubicBezTo>
                  <a:cubicBezTo>
                    <a:pt x="400" y="104"/>
                    <a:pt x="400" y="104"/>
                    <a:pt x="400" y="104"/>
                  </a:cubicBezTo>
                  <a:cubicBezTo>
                    <a:pt x="397" y="105"/>
                    <a:pt x="397" y="105"/>
                    <a:pt x="397" y="105"/>
                  </a:cubicBezTo>
                  <a:cubicBezTo>
                    <a:pt x="397" y="105"/>
                    <a:pt x="397" y="105"/>
                    <a:pt x="397" y="105"/>
                  </a:cubicBezTo>
                  <a:cubicBezTo>
                    <a:pt x="338" y="90"/>
                    <a:pt x="338" y="90"/>
                    <a:pt x="338" y="90"/>
                  </a:cubicBezTo>
                  <a:cubicBezTo>
                    <a:pt x="315" y="70"/>
                    <a:pt x="315" y="70"/>
                    <a:pt x="315" y="70"/>
                  </a:cubicBezTo>
                  <a:cubicBezTo>
                    <a:pt x="315" y="70"/>
                    <a:pt x="315" y="70"/>
                    <a:pt x="314" y="70"/>
                  </a:cubicBezTo>
                  <a:cubicBezTo>
                    <a:pt x="227" y="70"/>
                    <a:pt x="227" y="70"/>
                    <a:pt x="227" y="70"/>
                  </a:cubicBezTo>
                  <a:cubicBezTo>
                    <a:pt x="227" y="70"/>
                    <a:pt x="227" y="70"/>
                    <a:pt x="227" y="70"/>
                  </a:cubicBezTo>
                  <a:cubicBezTo>
                    <a:pt x="227" y="67"/>
                    <a:pt x="227" y="67"/>
                    <a:pt x="227" y="67"/>
                  </a:cubicBezTo>
                  <a:lnTo>
                    <a:pt x="310" y="67"/>
                  </a:lnTo>
                  <a:close/>
                  <a:moveTo>
                    <a:pt x="62" y="89"/>
                  </a:moveTo>
                  <a:cubicBezTo>
                    <a:pt x="63" y="89"/>
                    <a:pt x="63" y="89"/>
                    <a:pt x="63" y="89"/>
                  </a:cubicBezTo>
                  <a:cubicBezTo>
                    <a:pt x="89" y="66"/>
                    <a:pt x="89" y="66"/>
                    <a:pt x="89" y="66"/>
                  </a:cubicBezTo>
                  <a:cubicBezTo>
                    <a:pt x="93" y="67"/>
                    <a:pt x="93" y="67"/>
                    <a:pt x="93" y="67"/>
                  </a:cubicBezTo>
                  <a:cubicBezTo>
                    <a:pt x="93" y="67"/>
                    <a:pt x="93" y="67"/>
                    <a:pt x="93" y="67"/>
                  </a:cubicBezTo>
                  <a:cubicBezTo>
                    <a:pt x="176" y="67"/>
                    <a:pt x="176" y="67"/>
                    <a:pt x="176" y="67"/>
                  </a:cubicBezTo>
                  <a:cubicBezTo>
                    <a:pt x="176" y="70"/>
                    <a:pt x="176" y="70"/>
                    <a:pt x="176" y="70"/>
                  </a:cubicBezTo>
                  <a:cubicBezTo>
                    <a:pt x="88" y="70"/>
                    <a:pt x="88" y="70"/>
                    <a:pt x="88" y="70"/>
                  </a:cubicBezTo>
                  <a:cubicBezTo>
                    <a:pt x="88" y="70"/>
                    <a:pt x="88" y="70"/>
                    <a:pt x="88" y="70"/>
                  </a:cubicBezTo>
                  <a:cubicBezTo>
                    <a:pt x="65" y="90"/>
                    <a:pt x="65" y="90"/>
                    <a:pt x="65" y="90"/>
                  </a:cubicBezTo>
                  <a:cubicBezTo>
                    <a:pt x="6" y="105"/>
                    <a:pt x="6" y="105"/>
                    <a:pt x="6" y="105"/>
                  </a:cubicBezTo>
                  <a:cubicBezTo>
                    <a:pt x="6" y="105"/>
                    <a:pt x="6" y="105"/>
                    <a:pt x="6" y="105"/>
                  </a:cubicBezTo>
                  <a:cubicBezTo>
                    <a:pt x="3" y="104"/>
                    <a:pt x="3" y="104"/>
                    <a:pt x="3" y="104"/>
                  </a:cubicBezTo>
                  <a:lnTo>
                    <a:pt x="62" y="89"/>
                  </a:lnTo>
                  <a:close/>
                  <a:moveTo>
                    <a:pt x="8" y="107"/>
                  </a:moveTo>
                  <a:cubicBezTo>
                    <a:pt x="66" y="92"/>
                    <a:pt x="66" y="92"/>
                    <a:pt x="66" y="92"/>
                  </a:cubicBezTo>
                  <a:cubicBezTo>
                    <a:pt x="66" y="92"/>
                    <a:pt x="66" y="92"/>
                    <a:pt x="66" y="92"/>
                  </a:cubicBezTo>
                  <a:cubicBezTo>
                    <a:pt x="89" y="72"/>
                    <a:pt x="89" y="72"/>
                    <a:pt x="89" y="72"/>
                  </a:cubicBezTo>
                  <a:cubicBezTo>
                    <a:pt x="176" y="72"/>
                    <a:pt x="176" y="72"/>
                    <a:pt x="176" y="72"/>
                  </a:cubicBezTo>
                  <a:cubicBezTo>
                    <a:pt x="176" y="113"/>
                    <a:pt x="176" y="113"/>
                    <a:pt x="176" y="113"/>
                  </a:cubicBezTo>
                  <a:cubicBezTo>
                    <a:pt x="19" y="113"/>
                    <a:pt x="19" y="113"/>
                    <a:pt x="19" y="113"/>
                  </a:cubicBezTo>
                  <a:lnTo>
                    <a:pt x="8" y="107"/>
                  </a:lnTo>
                  <a:close/>
                  <a:moveTo>
                    <a:pt x="176" y="115"/>
                  </a:moveTo>
                  <a:cubicBezTo>
                    <a:pt x="176" y="117"/>
                    <a:pt x="176" y="117"/>
                    <a:pt x="176" y="117"/>
                  </a:cubicBezTo>
                  <a:cubicBezTo>
                    <a:pt x="21" y="117"/>
                    <a:pt x="21" y="117"/>
                    <a:pt x="21" y="117"/>
                  </a:cubicBezTo>
                  <a:cubicBezTo>
                    <a:pt x="21" y="115"/>
                    <a:pt x="21" y="115"/>
                    <a:pt x="21" y="115"/>
                  </a:cubicBezTo>
                  <a:lnTo>
                    <a:pt x="176" y="115"/>
                  </a:lnTo>
                  <a:close/>
                  <a:moveTo>
                    <a:pt x="21" y="119"/>
                  </a:moveTo>
                  <a:cubicBezTo>
                    <a:pt x="176" y="119"/>
                    <a:pt x="176" y="119"/>
                    <a:pt x="176" y="119"/>
                  </a:cubicBezTo>
                  <a:cubicBezTo>
                    <a:pt x="176" y="179"/>
                    <a:pt x="176" y="179"/>
                    <a:pt x="176" y="179"/>
                  </a:cubicBezTo>
                  <a:cubicBezTo>
                    <a:pt x="21" y="179"/>
                    <a:pt x="21" y="179"/>
                    <a:pt x="21" y="179"/>
                  </a:cubicBezTo>
                  <a:lnTo>
                    <a:pt x="21" y="119"/>
                  </a:lnTo>
                  <a:close/>
                  <a:moveTo>
                    <a:pt x="189" y="179"/>
                  </a:moveTo>
                  <a:cubicBezTo>
                    <a:pt x="189" y="147"/>
                    <a:pt x="189" y="147"/>
                    <a:pt x="189" y="147"/>
                  </a:cubicBezTo>
                  <a:cubicBezTo>
                    <a:pt x="214" y="147"/>
                    <a:pt x="214" y="147"/>
                    <a:pt x="214" y="147"/>
                  </a:cubicBezTo>
                  <a:cubicBezTo>
                    <a:pt x="214" y="179"/>
                    <a:pt x="214" y="179"/>
                    <a:pt x="214" y="179"/>
                  </a:cubicBezTo>
                  <a:lnTo>
                    <a:pt x="189" y="179"/>
                  </a:lnTo>
                  <a:close/>
                </a:path>
              </a:pathLst>
            </a:custGeom>
            <a:grpFill/>
            <a:ln>
              <a:noFill/>
            </a:ln>
          </p:spPr>
          <p:txBody>
            <a:bodyPr vert="horz" wrap="square" lIns="91440" tIns="45720" rIns="91440" bIns="45720" numCol="1" anchor="t" anchorCtr="0" compatLnSpc="1"/>
            <a:lstStyle/>
            <a:p>
              <a:pPr>
                <a:defRPr/>
              </a:pPr>
              <a:endParaRPr lang="zh-CN"/>
            </a:p>
          </p:txBody>
        </p:sp>
        <p:sp>
          <p:nvSpPr>
            <p:cNvPr id="38" name="Freeform 234"/>
            <p:cNvSpPr/>
            <p:nvPr userDrawn="1"/>
          </p:nvSpPr>
          <p:spPr bwMode="auto">
            <a:xfrm>
              <a:off x="6034088" y="3622675"/>
              <a:ext cx="96838" cy="92075"/>
            </a:xfrm>
            <a:custGeom>
              <a:avLst/>
              <a:gdLst>
                <a:gd name="T0" fmla="*/ 39 w 61"/>
                <a:gd name="T1" fmla="*/ 22 h 58"/>
                <a:gd name="T2" fmla="*/ 30 w 61"/>
                <a:gd name="T3" fmla="*/ 0 h 58"/>
                <a:gd name="T4" fmla="*/ 22 w 61"/>
                <a:gd name="T5" fmla="*/ 22 h 58"/>
                <a:gd name="T6" fmla="*/ 0 w 61"/>
                <a:gd name="T7" fmla="*/ 22 h 58"/>
                <a:gd name="T8" fmla="*/ 17 w 61"/>
                <a:gd name="T9" fmla="*/ 36 h 58"/>
                <a:gd name="T10" fmla="*/ 13 w 61"/>
                <a:gd name="T11" fmla="*/ 58 h 58"/>
                <a:gd name="T12" fmla="*/ 30 w 61"/>
                <a:gd name="T13" fmla="*/ 44 h 58"/>
                <a:gd name="T14" fmla="*/ 48 w 61"/>
                <a:gd name="T15" fmla="*/ 58 h 58"/>
                <a:gd name="T16" fmla="*/ 43 w 61"/>
                <a:gd name="T17" fmla="*/ 36 h 58"/>
                <a:gd name="T18" fmla="*/ 61 w 61"/>
                <a:gd name="T19" fmla="*/ 22 h 58"/>
                <a:gd name="T20" fmla="*/ 39 w 61"/>
                <a:gd name="T21" fmla="*/ 2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58" extrusionOk="0">
                  <a:moveTo>
                    <a:pt x="39" y="22"/>
                  </a:moveTo>
                  <a:lnTo>
                    <a:pt x="30" y="0"/>
                  </a:lnTo>
                  <a:lnTo>
                    <a:pt x="22" y="22"/>
                  </a:lnTo>
                  <a:lnTo>
                    <a:pt x="0" y="22"/>
                  </a:lnTo>
                  <a:lnTo>
                    <a:pt x="17" y="36"/>
                  </a:lnTo>
                  <a:lnTo>
                    <a:pt x="13" y="58"/>
                  </a:lnTo>
                  <a:lnTo>
                    <a:pt x="30" y="44"/>
                  </a:lnTo>
                  <a:lnTo>
                    <a:pt x="48" y="58"/>
                  </a:lnTo>
                  <a:lnTo>
                    <a:pt x="43" y="36"/>
                  </a:lnTo>
                  <a:lnTo>
                    <a:pt x="61" y="22"/>
                  </a:lnTo>
                  <a:lnTo>
                    <a:pt x="39" y="22"/>
                  </a:lnTo>
                  <a:close/>
                </a:path>
              </a:pathLst>
            </a:custGeom>
            <a:grpFill/>
            <a:ln>
              <a:noFill/>
            </a:ln>
          </p:spPr>
          <p:txBody>
            <a:bodyPr vert="horz" wrap="square" lIns="91440" tIns="45720" rIns="91440" bIns="45720" numCol="1" anchor="t" anchorCtr="0" compatLnSpc="1"/>
            <a:lstStyle/>
            <a:p>
              <a:pPr>
                <a:defRPr/>
              </a:pPr>
              <a:endParaRPr lang="zh-CN"/>
            </a:p>
          </p:txBody>
        </p:sp>
        <p:sp>
          <p:nvSpPr>
            <p:cNvPr id="39" name="Freeform 235"/>
            <p:cNvSpPr/>
            <p:nvPr userDrawn="1"/>
          </p:nvSpPr>
          <p:spPr bwMode="auto">
            <a:xfrm>
              <a:off x="6034088" y="4630738"/>
              <a:ext cx="14288"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extrusionOk="0">
                  <a:moveTo>
                    <a:pt x="1" y="0"/>
                  </a:moveTo>
                  <a:cubicBezTo>
                    <a:pt x="0" y="0"/>
                    <a:pt x="0" y="0"/>
                    <a:pt x="0" y="1"/>
                  </a:cubicBezTo>
                  <a:cubicBezTo>
                    <a:pt x="0" y="24"/>
                    <a:pt x="0" y="24"/>
                    <a:pt x="0" y="24"/>
                  </a:cubicBezTo>
                  <a:cubicBezTo>
                    <a:pt x="0" y="25"/>
                    <a:pt x="0" y="25"/>
                    <a:pt x="1" y="25"/>
                  </a:cubicBezTo>
                  <a:cubicBezTo>
                    <a:pt x="2" y="25"/>
                    <a:pt x="2" y="25"/>
                    <a:pt x="2" y="24"/>
                  </a:cubicBezTo>
                  <a:cubicBezTo>
                    <a:pt x="2" y="1"/>
                    <a:pt x="2" y="1"/>
                    <a:pt x="2" y="1"/>
                  </a:cubicBezTo>
                  <a:cubicBezTo>
                    <a:pt x="2" y="0"/>
                    <a:pt x="2" y="0"/>
                    <a:pt x="1"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40" name="Freeform 236"/>
            <p:cNvSpPr/>
            <p:nvPr userDrawn="1"/>
          </p:nvSpPr>
          <p:spPr bwMode="auto">
            <a:xfrm>
              <a:off x="6110288" y="4630738"/>
              <a:ext cx="12700"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extrusionOk="0">
                  <a:moveTo>
                    <a:pt x="1" y="0"/>
                  </a:moveTo>
                  <a:cubicBezTo>
                    <a:pt x="0" y="0"/>
                    <a:pt x="0" y="0"/>
                    <a:pt x="0" y="1"/>
                  </a:cubicBezTo>
                  <a:cubicBezTo>
                    <a:pt x="0" y="24"/>
                    <a:pt x="0" y="24"/>
                    <a:pt x="0" y="24"/>
                  </a:cubicBezTo>
                  <a:cubicBezTo>
                    <a:pt x="0" y="25"/>
                    <a:pt x="0" y="25"/>
                    <a:pt x="1" y="25"/>
                  </a:cubicBezTo>
                  <a:cubicBezTo>
                    <a:pt x="2" y="25"/>
                    <a:pt x="2" y="25"/>
                    <a:pt x="2" y="24"/>
                  </a:cubicBezTo>
                  <a:cubicBezTo>
                    <a:pt x="2" y="1"/>
                    <a:pt x="2" y="1"/>
                    <a:pt x="2" y="1"/>
                  </a:cubicBezTo>
                  <a:cubicBezTo>
                    <a:pt x="2" y="0"/>
                    <a:pt x="2" y="0"/>
                    <a:pt x="1"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41" name="Freeform 237"/>
            <p:cNvSpPr/>
            <p:nvPr userDrawn="1"/>
          </p:nvSpPr>
          <p:spPr bwMode="auto">
            <a:xfrm>
              <a:off x="6069013" y="4630738"/>
              <a:ext cx="12700"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extrusionOk="0">
                  <a:moveTo>
                    <a:pt x="1" y="0"/>
                  </a:moveTo>
                  <a:cubicBezTo>
                    <a:pt x="1" y="0"/>
                    <a:pt x="0" y="0"/>
                    <a:pt x="0" y="1"/>
                  </a:cubicBezTo>
                  <a:cubicBezTo>
                    <a:pt x="0" y="24"/>
                    <a:pt x="0" y="24"/>
                    <a:pt x="0" y="24"/>
                  </a:cubicBezTo>
                  <a:cubicBezTo>
                    <a:pt x="0" y="25"/>
                    <a:pt x="1" y="25"/>
                    <a:pt x="1" y="25"/>
                  </a:cubicBezTo>
                  <a:cubicBezTo>
                    <a:pt x="2" y="25"/>
                    <a:pt x="2" y="25"/>
                    <a:pt x="2" y="24"/>
                  </a:cubicBezTo>
                  <a:cubicBezTo>
                    <a:pt x="2" y="1"/>
                    <a:pt x="2" y="1"/>
                    <a:pt x="2" y="1"/>
                  </a:cubicBezTo>
                  <a:cubicBezTo>
                    <a:pt x="2" y="0"/>
                    <a:pt x="2" y="0"/>
                    <a:pt x="1"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42" name="Freeform 238"/>
            <p:cNvSpPr/>
            <p:nvPr userDrawn="1"/>
          </p:nvSpPr>
          <p:spPr bwMode="auto">
            <a:xfrm>
              <a:off x="6040438" y="3811588"/>
              <a:ext cx="14288" cy="42863"/>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1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extrusionOk="0">
                  <a:moveTo>
                    <a:pt x="1" y="6"/>
                  </a:moveTo>
                  <a:cubicBezTo>
                    <a:pt x="2" y="6"/>
                    <a:pt x="2" y="6"/>
                    <a:pt x="2" y="5"/>
                  </a:cubicBezTo>
                  <a:cubicBezTo>
                    <a:pt x="2" y="1"/>
                    <a:pt x="2" y="1"/>
                    <a:pt x="2" y="1"/>
                  </a:cubicBezTo>
                  <a:cubicBezTo>
                    <a:pt x="2" y="0"/>
                    <a:pt x="2" y="0"/>
                    <a:pt x="1" y="0"/>
                  </a:cubicBezTo>
                  <a:cubicBezTo>
                    <a:pt x="1" y="0"/>
                    <a:pt x="0" y="0"/>
                    <a:pt x="0" y="1"/>
                  </a:cubicBezTo>
                  <a:cubicBezTo>
                    <a:pt x="0" y="5"/>
                    <a:pt x="0" y="5"/>
                    <a:pt x="0" y="5"/>
                  </a:cubicBezTo>
                  <a:cubicBezTo>
                    <a:pt x="0" y="6"/>
                    <a:pt x="1" y="6"/>
                    <a:pt x="1" y="6"/>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43" name="Freeform 239"/>
            <p:cNvSpPr/>
            <p:nvPr userDrawn="1"/>
          </p:nvSpPr>
          <p:spPr bwMode="auto">
            <a:xfrm>
              <a:off x="6102350" y="3811588"/>
              <a:ext cx="14288" cy="42863"/>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1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extrusionOk="0">
                  <a:moveTo>
                    <a:pt x="1" y="6"/>
                  </a:moveTo>
                  <a:cubicBezTo>
                    <a:pt x="1" y="6"/>
                    <a:pt x="2" y="6"/>
                    <a:pt x="2" y="5"/>
                  </a:cubicBezTo>
                  <a:cubicBezTo>
                    <a:pt x="2" y="1"/>
                    <a:pt x="2" y="1"/>
                    <a:pt x="2" y="1"/>
                  </a:cubicBezTo>
                  <a:cubicBezTo>
                    <a:pt x="2" y="0"/>
                    <a:pt x="1" y="0"/>
                    <a:pt x="1" y="0"/>
                  </a:cubicBezTo>
                  <a:cubicBezTo>
                    <a:pt x="0" y="0"/>
                    <a:pt x="0" y="0"/>
                    <a:pt x="0" y="1"/>
                  </a:cubicBezTo>
                  <a:cubicBezTo>
                    <a:pt x="0" y="5"/>
                    <a:pt x="0" y="5"/>
                    <a:pt x="0" y="5"/>
                  </a:cubicBezTo>
                  <a:cubicBezTo>
                    <a:pt x="0" y="6"/>
                    <a:pt x="0" y="6"/>
                    <a:pt x="1" y="6"/>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44" name="Freeform 240"/>
            <p:cNvSpPr/>
            <p:nvPr userDrawn="1"/>
          </p:nvSpPr>
          <p:spPr bwMode="auto">
            <a:xfrm>
              <a:off x="5805488"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45" name="Freeform 241"/>
            <p:cNvSpPr/>
            <p:nvPr userDrawn="1"/>
          </p:nvSpPr>
          <p:spPr bwMode="auto">
            <a:xfrm>
              <a:off x="5702300"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46" name="Freeform 242"/>
            <p:cNvSpPr/>
            <p:nvPr userDrawn="1"/>
          </p:nvSpPr>
          <p:spPr bwMode="auto">
            <a:xfrm>
              <a:off x="5599113"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47" name="Freeform 243"/>
            <p:cNvSpPr/>
            <p:nvPr userDrawn="1"/>
          </p:nvSpPr>
          <p:spPr bwMode="auto">
            <a:xfrm>
              <a:off x="5494338"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48" name="Freeform 244"/>
            <p:cNvSpPr/>
            <p:nvPr userDrawn="1"/>
          </p:nvSpPr>
          <p:spPr bwMode="auto">
            <a:xfrm>
              <a:off x="5391150"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49" name="Freeform 245"/>
            <p:cNvSpPr/>
            <p:nvPr userDrawn="1"/>
          </p:nvSpPr>
          <p:spPr bwMode="auto">
            <a:xfrm>
              <a:off x="5287963"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50" name="Freeform 246"/>
            <p:cNvSpPr/>
            <p:nvPr userDrawn="1"/>
          </p:nvSpPr>
          <p:spPr bwMode="auto">
            <a:xfrm>
              <a:off x="5183188"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51" name="Freeform 247"/>
            <p:cNvSpPr/>
            <p:nvPr userDrawn="1"/>
          </p:nvSpPr>
          <p:spPr bwMode="auto">
            <a:xfrm>
              <a:off x="5080000"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52" name="Freeform 248"/>
            <p:cNvSpPr/>
            <p:nvPr userDrawn="1"/>
          </p:nvSpPr>
          <p:spPr bwMode="auto">
            <a:xfrm>
              <a:off x="4976813"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53" name="Freeform 249"/>
            <p:cNvSpPr/>
            <p:nvPr userDrawn="1"/>
          </p:nvSpPr>
          <p:spPr bwMode="auto">
            <a:xfrm>
              <a:off x="487997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54" name="Freeform 250"/>
            <p:cNvSpPr/>
            <p:nvPr userDrawn="1"/>
          </p:nvSpPr>
          <p:spPr bwMode="auto">
            <a:xfrm>
              <a:off x="5805488"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55" name="Freeform 251"/>
            <p:cNvSpPr/>
            <p:nvPr userDrawn="1"/>
          </p:nvSpPr>
          <p:spPr bwMode="auto">
            <a:xfrm>
              <a:off x="5702300"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56" name="Freeform 252"/>
            <p:cNvSpPr/>
            <p:nvPr userDrawn="1"/>
          </p:nvSpPr>
          <p:spPr bwMode="auto">
            <a:xfrm>
              <a:off x="5599113"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57" name="Freeform 253"/>
            <p:cNvSpPr/>
            <p:nvPr userDrawn="1"/>
          </p:nvSpPr>
          <p:spPr bwMode="auto">
            <a:xfrm>
              <a:off x="5494338"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58" name="Freeform 254"/>
            <p:cNvSpPr/>
            <p:nvPr userDrawn="1"/>
          </p:nvSpPr>
          <p:spPr bwMode="auto">
            <a:xfrm>
              <a:off x="5391150"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59" name="Freeform 255"/>
            <p:cNvSpPr/>
            <p:nvPr userDrawn="1"/>
          </p:nvSpPr>
          <p:spPr bwMode="auto">
            <a:xfrm>
              <a:off x="5287963"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60" name="Freeform 256"/>
            <p:cNvSpPr/>
            <p:nvPr userDrawn="1"/>
          </p:nvSpPr>
          <p:spPr bwMode="auto">
            <a:xfrm>
              <a:off x="5183188"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61" name="Freeform 257"/>
            <p:cNvSpPr/>
            <p:nvPr userDrawn="1"/>
          </p:nvSpPr>
          <p:spPr bwMode="auto">
            <a:xfrm>
              <a:off x="5080000"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62" name="Freeform 258"/>
            <p:cNvSpPr/>
            <p:nvPr userDrawn="1"/>
          </p:nvSpPr>
          <p:spPr bwMode="auto">
            <a:xfrm>
              <a:off x="4976813"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63" name="Freeform 259"/>
            <p:cNvSpPr/>
            <p:nvPr userDrawn="1"/>
          </p:nvSpPr>
          <p:spPr bwMode="auto">
            <a:xfrm>
              <a:off x="487997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64" name="Freeform 260"/>
            <p:cNvSpPr/>
            <p:nvPr userDrawn="1"/>
          </p:nvSpPr>
          <p:spPr bwMode="auto">
            <a:xfrm>
              <a:off x="722312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65" name="Freeform 261"/>
            <p:cNvSpPr/>
            <p:nvPr userDrawn="1"/>
          </p:nvSpPr>
          <p:spPr bwMode="auto">
            <a:xfrm>
              <a:off x="7118350" y="4435475"/>
              <a:ext cx="63500"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66" name="Freeform 262"/>
            <p:cNvSpPr/>
            <p:nvPr userDrawn="1"/>
          </p:nvSpPr>
          <p:spPr bwMode="auto">
            <a:xfrm>
              <a:off x="7015163"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67" name="Freeform 263"/>
            <p:cNvSpPr/>
            <p:nvPr userDrawn="1"/>
          </p:nvSpPr>
          <p:spPr bwMode="auto">
            <a:xfrm>
              <a:off x="691197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68" name="Freeform 264"/>
            <p:cNvSpPr/>
            <p:nvPr userDrawn="1"/>
          </p:nvSpPr>
          <p:spPr bwMode="auto">
            <a:xfrm>
              <a:off x="6807200"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69" name="Freeform 265"/>
            <p:cNvSpPr/>
            <p:nvPr userDrawn="1"/>
          </p:nvSpPr>
          <p:spPr bwMode="auto">
            <a:xfrm>
              <a:off x="6704013"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70" name="Freeform 266"/>
            <p:cNvSpPr/>
            <p:nvPr userDrawn="1"/>
          </p:nvSpPr>
          <p:spPr bwMode="auto">
            <a:xfrm>
              <a:off x="6600825"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71" name="Freeform 267"/>
            <p:cNvSpPr/>
            <p:nvPr userDrawn="1"/>
          </p:nvSpPr>
          <p:spPr bwMode="auto">
            <a:xfrm>
              <a:off x="6497638"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72" name="Freeform 268"/>
            <p:cNvSpPr/>
            <p:nvPr userDrawn="1"/>
          </p:nvSpPr>
          <p:spPr bwMode="auto">
            <a:xfrm>
              <a:off x="6392863"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73" name="Freeform 269"/>
            <p:cNvSpPr/>
            <p:nvPr userDrawn="1"/>
          </p:nvSpPr>
          <p:spPr bwMode="auto">
            <a:xfrm>
              <a:off x="6296024"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74" name="Freeform 270"/>
            <p:cNvSpPr/>
            <p:nvPr userDrawn="1"/>
          </p:nvSpPr>
          <p:spPr bwMode="auto">
            <a:xfrm>
              <a:off x="722312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75" name="Freeform 271"/>
            <p:cNvSpPr/>
            <p:nvPr userDrawn="1"/>
          </p:nvSpPr>
          <p:spPr bwMode="auto">
            <a:xfrm>
              <a:off x="7118350" y="4603750"/>
              <a:ext cx="63500"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76" name="Freeform 272"/>
            <p:cNvSpPr/>
            <p:nvPr userDrawn="1"/>
          </p:nvSpPr>
          <p:spPr bwMode="auto">
            <a:xfrm>
              <a:off x="7015163"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77" name="Freeform 273"/>
            <p:cNvSpPr/>
            <p:nvPr userDrawn="1"/>
          </p:nvSpPr>
          <p:spPr bwMode="auto">
            <a:xfrm>
              <a:off x="691197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78" name="Freeform 274"/>
            <p:cNvSpPr/>
            <p:nvPr userDrawn="1"/>
          </p:nvSpPr>
          <p:spPr bwMode="auto">
            <a:xfrm>
              <a:off x="6807200"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79" name="Freeform 275"/>
            <p:cNvSpPr/>
            <p:nvPr userDrawn="1"/>
          </p:nvSpPr>
          <p:spPr bwMode="auto">
            <a:xfrm>
              <a:off x="6704013"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80" name="Freeform 276"/>
            <p:cNvSpPr/>
            <p:nvPr userDrawn="1"/>
          </p:nvSpPr>
          <p:spPr bwMode="auto">
            <a:xfrm>
              <a:off x="6600825"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81" name="Freeform 277"/>
            <p:cNvSpPr/>
            <p:nvPr userDrawn="1"/>
          </p:nvSpPr>
          <p:spPr bwMode="auto">
            <a:xfrm>
              <a:off x="6497638"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82" name="Freeform 278"/>
            <p:cNvSpPr/>
            <p:nvPr userDrawn="1"/>
          </p:nvSpPr>
          <p:spPr bwMode="auto">
            <a:xfrm>
              <a:off x="6392863"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extrusionOk="0">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83" name="Freeform 279"/>
            <p:cNvSpPr/>
            <p:nvPr userDrawn="1"/>
          </p:nvSpPr>
          <p:spPr bwMode="auto">
            <a:xfrm>
              <a:off x="6296024"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extrusionOk="0">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84" name="Freeform 280"/>
            <p:cNvSpPr>
              <a:spLocks noEditPoints="1"/>
            </p:cNvSpPr>
            <p:nvPr userDrawn="1"/>
          </p:nvSpPr>
          <p:spPr bwMode="auto">
            <a:xfrm>
              <a:off x="2101850" y="4162425"/>
              <a:ext cx="2170113" cy="679450"/>
            </a:xfrm>
            <a:custGeom>
              <a:avLst/>
              <a:gdLst>
                <a:gd name="T0" fmla="*/ 164 w 314"/>
                <a:gd name="T1" fmla="*/ 68 h 97"/>
                <a:gd name="T2" fmla="*/ 111 w 314"/>
                <a:gd name="T3" fmla="*/ 20 h 97"/>
                <a:gd name="T4" fmla="*/ 83 w 314"/>
                <a:gd name="T5" fmla="*/ 60 h 97"/>
                <a:gd name="T6" fmla="*/ 64 w 314"/>
                <a:gd name="T7" fmla="*/ 72 h 97"/>
                <a:gd name="T8" fmla="*/ 44 w 314"/>
                <a:gd name="T9" fmla="*/ 60 h 97"/>
                <a:gd name="T10" fmla="*/ 36 w 314"/>
                <a:gd name="T11" fmla="*/ 60 h 97"/>
                <a:gd name="T12" fmla="*/ 21 w 314"/>
                <a:gd name="T13" fmla="*/ 79 h 97"/>
                <a:gd name="T14" fmla="*/ 113 w 314"/>
                <a:gd name="T15" fmla="*/ 87 h 97"/>
                <a:gd name="T16" fmla="*/ 163 w 314"/>
                <a:gd name="T17" fmla="*/ 86 h 97"/>
                <a:gd name="T18" fmla="*/ 261 w 314"/>
                <a:gd name="T19" fmla="*/ 40 h 97"/>
                <a:gd name="T20" fmla="*/ 261 w 314"/>
                <a:gd name="T21" fmla="*/ 59 h 97"/>
                <a:gd name="T22" fmla="*/ 261 w 314"/>
                <a:gd name="T23" fmla="*/ 87 h 97"/>
                <a:gd name="T24" fmla="*/ 313 w 314"/>
                <a:gd name="T25" fmla="*/ 97 h 97"/>
                <a:gd name="T26" fmla="*/ 73 w 314"/>
                <a:gd name="T27" fmla="*/ 95 h 97"/>
                <a:gd name="T28" fmla="*/ 67 w 314"/>
                <a:gd name="T29" fmla="*/ 77 h 97"/>
                <a:gd name="T30" fmla="*/ 84 w 314"/>
                <a:gd name="T31" fmla="*/ 58 h 97"/>
                <a:gd name="T32" fmla="*/ 75 w 314"/>
                <a:gd name="T33" fmla="*/ 94 h 97"/>
                <a:gd name="T34" fmla="*/ 48 w 314"/>
                <a:gd name="T35" fmla="*/ 58 h 97"/>
                <a:gd name="T36" fmla="*/ 62 w 314"/>
                <a:gd name="T37" fmla="*/ 73 h 97"/>
                <a:gd name="T38" fmla="*/ 39 w 314"/>
                <a:gd name="T39" fmla="*/ 74 h 97"/>
                <a:gd name="T40" fmla="*/ 22 w 314"/>
                <a:gd name="T41" fmla="*/ 64 h 97"/>
                <a:gd name="T42" fmla="*/ 32 w 314"/>
                <a:gd name="T43" fmla="*/ 64 h 97"/>
                <a:gd name="T44" fmla="*/ 23 w 314"/>
                <a:gd name="T45" fmla="*/ 77 h 97"/>
                <a:gd name="T46" fmla="*/ 28 w 314"/>
                <a:gd name="T47" fmla="*/ 95 h 97"/>
                <a:gd name="T48" fmla="*/ 132 w 314"/>
                <a:gd name="T49" fmla="*/ 53 h 97"/>
                <a:gd name="T50" fmla="*/ 144 w 314"/>
                <a:gd name="T51" fmla="*/ 63 h 97"/>
                <a:gd name="T52" fmla="*/ 113 w 314"/>
                <a:gd name="T53" fmla="*/ 43 h 97"/>
                <a:gd name="T54" fmla="*/ 145 w 314"/>
                <a:gd name="T55" fmla="*/ 32 h 97"/>
                <a:gd name="T56" fmla="*/ 163 w 314"/>
                <a:gd name="T57" fmla="*/ 37 h 97"/>
                <a:gd name="T58" fmla="*/ 163 w 314"/>
                <a:gd name="T59" fmla="*/ 45 h 97"/>
                <a:gd name="T60" fmla="*/ 113 w 314"/>
                <a:gd name="T61" fmla="*/ 30 h 97"/>
                <a:gd name="T62" fmla="*/ 154 w 314"/>
                <a:gd name="T63" fmla="*/ 68 h 97"/>
                <a:gd name="T64" fmla="*/ 163 w 314"/>
                <a:gd name="T65" fmla="*/ 20 h 97"/>
                <a:gd name="T66" fmla="*/ 113 w 314"/>
                <a:gd name="T67" fmla="*/ 79 h 97"/>
                <a:gd name="T68" fmla="*/ 113 w 314"/>
                <a:gd name="T69" fmla="*/ 79 h 97"/>
                <a:gd name="T70" fmla="*/ 287 w 314"/>
                <a:gd name="T71" fmla="*/ 48 h 97"/>
                <a:gd name="T72" fmla="*/ 288 w 314"/>
                <a:gd name="T73" fmla="*/ 41 h 97"/>
                <a:gd name="T74" fmla="*/ 312 w 314"/>
                <a:gd name="T75" fmla="*/ 41 h 97"/>
                <a:gd name="T76" fmla="*/ 288 w 314"/>
                <a:gd name="T77" fmla="*/ 60 h 97"/>
                <a:gd name="T78" fmla="*/ 297 w 314"/>
                <a:gd name="T79" fmla="*/ 60 h 97"/>
                <a:gd name="T80" fmla="*/ 272 w 314"/>
                <a:gd name="T81" fmla="*/ 67 h 97"/>
                <a:gd name="T82" fmla="*/ 272 w 314"/>
                <a:gd name="T83" fmla="*/ 69 h 97"/>
                <a:gd name="T84" fmla="*/ 288 w 314"/>
                <a:gd name="T85" fmla="*/ 69 h 97"/>
                <a:gd name="T86" fmla="*/ 304 w 314"/>
                <a:gd name="T87" fmla="*/ 77 h 97"/>
                <a:gd name="T88" fmla="*/ 305 w 314"/>
                <a:gd name="T89" fmla="*/ 69 h 97"/>
                <a:gd name="T90" fmla="*/ 305 w 314"/>
                <a:gd name="T91" fmla="*/ 50 h 97"/>
                <a:gd name="T92" fmla="*/ 304 w 314"/>
                <a:gd name="T93" fmla="*/ 50 h 97"/>
                <a:gd name="T94" fmla="*/ 287 w 314"/>
                <a:gd name="T95" fmla="*/ 58 h 97"/>
                <a:gd name="T96" fmla="*/ 272 w 314"/>
                <a:gd name="T97" fmla="*/ 50 h 97"/>
                <a:gd name="T98" fmla="*/ 270 w 314"/>
                <a:gd name="T99" fmla="*/ 58 h 97"/>
                <a:gd name="T100" fmla="*/ 270 w 314"/>
                <a:gd name="T101" fmla="*/ 77 h 97"/>
                <a:gd name="T102" fmla="*/ 263 w 314"/>
                <a:gd name="T103" fmla="*/ 79 h 97"/>
                <a:gd name="T104" fmla="*/ 280 w 314"/>
                <a:gd name="T105" fmla="*/ 79 h 97"/>
                <a:gd name="T106" fmla="*/ 295 w 314"/>
                <a:gd name="T107" fmla="*/ 86 h 97"/>
                <a:gd name="T108" fmla="*/ 297 w 314"/>
                <a:gd name="T109" fmla="*/ 79 h 97"/>
                <a:gd name="T110" fmla="*/ 263 w 314"/>
                <a:gd name="T111" fmla="*/ 48 h 97"/>
                <a:gd name="T112" fmla="*/ 263 w 314"/>
                <a:gd name="T113" fmla="*/ 95 h 97"/>
                <a:gd name="T114" fmla="*/ 280 w 314"/>
                <a:gd name="T115" fmla="*/ 88 h 97"/>
                <a:gd name="T116" fmla="*/ 295 w 314"/>
                <a:gd name="T117" fmla="*/ 95 h 97"/>
                <a:gd name="T118" fmla="*/ 297 w 314"/>
                <a:gd name="T119" fmla="*/ 88 h 97"/>
                <a:gd name="T120" fmla="*/ 312 w 314"/>
                <a:gd name="T121" fmla="*/ 39 h 97"/>
                <a:gd name="T122" fmla="*/ 288 w 314"/>
                <a:gd name="T123" fmla="*/ 39 h 97"/>
                <a:gd name="T124" fmla="*/ 271 w 314"/>
                <a:gd name="T125" fmla="*/ 3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4" h="97" extrusionOk="0">
                  <a:moveTo>
                    <a:pt x="263" y="1"/>
                  </a:moveTo>
                  <a:cubicBezTo>
                    <a:pt x="263" y="0"/>
                    <a:pt x="262" y="0"/>
                    <a:pt x="262" y="1"/>
                  </a:cubicBezTo>
                  <a:cubicBezTo>
                    <a:pt x="173" y="63"/>
                    <a:pt x="173" y="63"/>
                    <a:pt x="173" y="63"/>
                  </a:cubicBezTo>
                  <a:cubicBezTo>
                    <a:pt x="172" y="63"/>
                    <a:pt x="172" y="63"/>
                    <a:pt x="172" y="64"/>
                  </a:cubicBezTo>
                  <a:cubicBezTo>
                    <a:pt x="172" y="84"/>
                    <a:pt x="172" y="84"/>
                    <a:pt x="172" y="84"/>
                  </a:cubicBezTo>
                  <a:cubicBezTo>
                    <a:pt x="164" y="84"/>
                    <a:pt x="164" y="84"/>
                    <a:pt x="164" y="84"/>
                  </a:cubicBezTo>
                  <a:cubicBezTo>
                    <a:pt x="164" y="68"/>
                    <a:pt x="164" y="68"/>
                    <a:pt x="164" y="68"/>
                  </a:cubicBezTo>
                  <a:cubicBezTo>
                    <a:pt x="164" y="68"/>
                    <a:pt x="164" y="68"/>
                    <a:pt x="164" y="68"/>
                  </a:cubicBezTo>
                  <a:cubicBezTo>
                    <a:pt x="164" y="19"/>
                    <a:pt x="164" y="19"/>
                    <a:pt x="164" y="19"/>
                  </a:cubicBezTo>
                  <a:cubicBezTo>
                    <a:pt x="164" y="19"/>
                    <a:pt x="164" y="18"/>
                    <a:pt x="164" y="18"/>
                  </a:cubicBezTo>
                  <a:cubicBezTo>
                    <a:pt x="146" y="7"/>
                    <a:pt x="146" y="7"/>
                    <a:pt x="146" y="7"/>
                  </a:cubicBezTo>
                  <a:cubicBezTo>
                    <a:pt x="145" y="7"/>
                    <a:pt x="145" y="7"/>
                    <a:pt x="145" y="7"/>
                  </a:cubicBezTo>
                  <a:cubicBezTo>
                    <a:pt x="112" y="19"/>
                    <a:pt x="112" y="19"/>
                    <a:pt x="112" y="19"/>
                  </a:cubicBezTo>
                  <a:cubicBezTo>
                    <a:pt x="111" y="19"/>
                    <a:pt x="111" y="20"/>
                    <a:pt x="111" y="20"/>
                  </a:cubicBezTo>
                  <a:cubicBezTo>
                    <a:pt x="111" y="95"/>
                    <a:pt x="111" y="95"/>
                    <a:pt x="111" y="95"/>
                  </a:cubicBezTo>
                  <a:cubicBezTo>
                    <a:pt x="80" y="95"/>
                    <a:pt x="80" y="95"/>
                    <a:pt x="80" y="95"/>
                  </a:cubicBezTo>
                  <a:cubicBezTo>
                    <a:pt x="80" y="79"/>
                    <a:pt x="80" y="79"/>
                    <a:pt x="80" y="79"/>
                  </a:cubicBezTo>
                  <a:cubicBezTo>
                    <a:pt x="96" y="79"/>
                    <a:pt x="96" y="79"/>
                    <a:pt x="96" y="79"/>
                  </a:cubicBezTo>
                  <a:cubicBezTo>
                    <a:pt x="83" y="66"/>
                    <a:pt x="83" y="66"/>
                    <a:pt x="83" y="66"/>
                  </a:cubicBezTo>
                  <a:cubicBezTo>
                    <a:pt x="89" y="66"/>
                    <a:pt x="89" y="66"/>
                    <a:pt x="89" y="66"/>
                  </a:cubicBezTo>
                  <a:cubicBezTo>
                    <a:pt x="83" y="60"/>
                    <a:pt x="83" y="60"/>
                    <a:pt x="83" y="60"/>
                  </a:cubicBezTo>
                  <a:cubicBezTo>
                    <a:pt x="89" y="60"/>
                    <a:pt x="89" y="60"/>
                    <a:pt x="89" y="60"/>
                  </a:cubicBezTo>
                  <a:cubicBezTo>
                    <a:pt x="76" y="48"/>
                    <a:pt x="76" y="48"/>
                    <a:pt x="76" y="48"/>
                  </a:cubicBezTo>
                  <a:cubicBezTo>
                    <a:pt x="64" y="60"/>
                    <a:pt x="64" y="60"/>
                    <a:pt x="64" y="60"/>
                  </a:cubicBezTo>
                  <a:cubicBezTo>
                    <a:pt x="70" y="60"/>
                    <a:pt x="70" y="60"/>
                    <a:pt x="70" y="60"/>
                  </a:cubicBezTo>
                  <a:cubicBezTo>
                    <a:pt x="64" y="66"/>
                    <a:pt x="64" y="66"/>
                    <a:pt x="64" y="66"/>
                  </a:cubicBezTo>
                  <a:cubicBezTo>
                    <a:pt x="70" y="66"/>
                    <a:pt x="70" y="66"/>
                    <a:pt x="70" y="66"/>
                  </a:cubicBezTo>
                  <a:cubicBezTo>
                    <a:pt x="64" y="72"/>
                    <a:pt x="64" y="72"/>
                    <a:pt x="64" y="72"/>
                  </a:cubicBezTo>
                  <a:cubicBezTo>
                    <a:pt x="58" y="66"/>
                    <a:pt x="58" y="66"/>
                    <a:pt x="58" y="66"/>
                  </a:cubicBezTo>
                  <a:cubicBezTo>
                    <a:pt x="63" y="66"/>
                    <a:pt x="63" y="66"/>
                    <a:pt x="63" y="66"/>
                  </a:cubicBezTo>
                  <a:cubicBezTo>
                    <a:pt x="58" y="60"/>
                    <a:pt x="58" y="60"/>
                    <a:pt x="58" y="60"/>
                  </a:cubicBezTo>
                  <a:cubicBezTo>
                    <a:pt x="63" y="60"/>
                    <a:pt x="63" y="60"/>
                    <a:pt x="63" y="60"/>
                  </a:cubicBezTo>
                  <a:cubicBezTo>
                    <a:pt x="51" y="48"/>
                    <a:pt x="51" y="48"/>
                    <a:pt x="51" y="48"/>
                  </a:cubicBezTo>
                  <a:cubicBezTo>
                    <a:pt x="39" y="60"/>
                    <a:pt x="39" y="60"/>
                    <a:pt x="39" y="60"/>
                  </a:cubicBezTo>
                  <a:cubicBezTo>
                    <a:pt x="44" y="60"/>
                    <a:pt x="44" y="60"/>
                    <a:pt x="44" y="60"/>
                  </a:cubicBezTo>
                  <a:cubicBezTo>
                    <a:pt x="39" y="66"/>
                    <a:pt x="39" y="66"/>
                    <a:pt x="39" y="66"/>
                  </a:cubicBezTo>
                  <a:cubicBezTo>
                    <a:pt x="44" y="66"/>
                    <a:pt x="44" y="66"/>
                    <a:pt x="44" y="66"/>
                  </a:cubicBezTo>
                  <a:cubicBezTo>
                    <a:pt x="38" y="72"/>
                    <a:pt x="38" y="72"/>
                    <a:pt x="38" y="72"/>
                  </a:cubicBezTo>
                  <a:cubicBezTo>
                    <a:pt x="31" y="66"/>
                    <a:pt x="31" y="66"/>
                    <a:pt x="31" y="66"/>
                  </a:cubicBezTo>
                  <a:cubicBezTo>
                    <a:pt x="36" y="66"/>
                    <a:pt x="36" y="66"/>
                    <a:pt x="36" y="66"/>
                  </a:cubicBezTo>
                  <a:cubicBezTo>
                    <a:pt x="31" y="60"/>
                    <a:pt x="31" y="60"/>
                    <a:pt x="31" y="60"/>
                  </a:cubicBezTo>
                  <a:cubicBezTo>
                    <a:pt x="36" y="60"/>
                    <a:pt x="36" y="60"/>
                    <a:pt x="36" y="60"/>
                  </a:cubicBezTo>
                  <a:cubicBezTo>
                    <a:pt x="24" y="48"/>
                    <a:pt x="24" y="48"/>
                    <a:pt x="24" y="48"/>
                  </a:cubicBezTo>
                  <a:cubicBezTo>
                    <a:pt x="12" y="60"/>
                    <a:pt x="12" y="60"/>
                    <a:pt x="12" y="60"/>
                  </a:cubicBezTo>
                  <a:cubicBezTo>
                    <a:pt x="17" y="60"/>
                    <a:pt x="17" y="60"/>
                    <a:pt x="17" y="60"/>
                  </a:cubicBezTo>
                  <a:cubicBezTo>
                    <a:pt x="12" y="66"/>
                    <a:pt x="12" y="66"/>
                    <a:pt x="12" y="66"/>
                  </a:cubicBezTo>
                  <a:cubicBezTo>
                    <a:pt x="17" y="66"/>
                    <a:pt x="17" y="66"/>
                    <a:pt x="17" y="66"/>
                  </a:cubicBezTo>
                  <a:cubicBezTo>
                    <a:pt x="4" y="79"/>
                    <a:pt x="4" y="79"/>
                    <a:pt x="4" y="79"/>
                  </a:cubicBezTo>
                  <a:cubicBezTo>
                    <a:pt x="21" y="79"/>
                    <a:pt x="21" y="79"/>
                    <a:pt x="21" y="79"/>
                  </a:cubicBezTo>
                  <a:cubicBezTo>
                    <a:pt x="21" y="95"/>
                    <a:pt x="21" y="95"/>
                    <a:pt x="21" y="95"/>
                  </a:cubicBezTo>
                  <a:cubicBezTo>
                    <a:pt x="1" y="95"/>
                    <a:pt x="1" y="95"/>
                    <a:pt x="1" y="95"/>
                  </a:cubicBezTo>
                  <a:cubicBezTo>
                    <a:pt x="1" y="95"/>
                    <a:pt x="0" y="96"/>
                    <a:pt x="0" y="96"/>
                  </a:cubicBezTo>
                  <a:cubicBezTo>
                    <a:pt x="0" y="97"/>
                    <a:pt x="1" y="97"/>
                    <a:pt x="1" y="97"/>
                  </a:cubicBezTo>
                  <a:cubicBezTo>
                    <a:pt x="112" y="97"/>
                    <a:pt x="112" y="97"/>
                    <a:pt x="112" y="97"/>
                  </a:cubicBezTo>
                  <a:cubicBezTo>
                    <a:pt x="113" y="97"/>
                    <a:pt x="113" y="97"/>
                    <a:pt x="113" y="96"/>
                  </a:cubicBezTo>
                  <a:cubicBezTo>
                    <a:pt x="113" y="87"/>
                    <a:pt x="113" y="87"/>
                    <a:pt x="113" y="87"/>
                  </a:cubicBezTo>
                  <a:cubicBezTo>
                    <a:pt x="143" y="79"/>
                    <a:pt x="143" y="79"/>
                    <a:pt x="143" y="79"/>
                  </a:cubicBezTo>
                  <a:cubicBezTo>
                    <a:pt x="143" y="96"/>
                    <a:pt x="143" y="96"/>
                    <a:pt x="143" y="96"/>
                  </a:cubicBezTo>
                  <a:cubicBezTo>
                    <a:pt x="143" y="97"/>
                    <a:pt x="144" y="97"/>
                    <a:pt x="144" y="97"/>
                  </a:cubicBezTo>
                  <a:cubicBezTo>
                    <a:pt x="145" y="97"/>
                    <a:pt x="145" y="97"/>
                    <a:pt x="145" y="96"/>
                  </a:cubicBezTo>
                  <a:cubicBezTo>
                    <a:pt x="145" y="79"/>
                    <a:pt x="145" y="79"/>
                    <a:pt x="145" y="79"/>
                  </a:cubicBezTo>
                  <a:cubicBezTo>
                    <a:pt x="163" y="86"/>
                    <a:pt x="163" y="86"/>
                    <a:pt x="163" y="86"/>
                  </a:cubicBezTo>
                  <a:cubicBezTo>
                    <a:pt x="163" y="86"/>
                    <a:pt x="163" y="86"/>
                    <a:pt x="163" y="86"/>
                  </a:cubicBezTo>
                  <a:cubicBezTo>
                    <a:pt x="163" y="86"/>
                    <a:pt x="163" y="86"/>
                    <a:pt x="163" y="86"/>
                  </a:cubicBezTo>
                  <a:cubicBezTo>
                    <a:pt x="173" y="86"/>
                    <a:pt x="173" y="86"/>
                    <a:pt x="173" y="86"/>
                  </a:cubicBezTo>
                  <a:cubicBezTo>
                    <a:pt x="174" y="86"/>
                    <a:pt x="174" y="85"/>
                    <a:pt x="174" y="85"/>
                  </a:cubicBezTo>
                  <a:cubicBezTo>
                    <a:pt x="174" y="64"/>
                    <a:pt x="174" y="64"/>
                    <a:pt x="174" y="64"/>
                  </a:cubicBezTo>
                  <a:cubicBezTo>
                    <a:pt x="261" y="4"/>
                    <a:pt x="261" y="4"/>
                    <a:pt x="261" y="4"/>
                  </a:cubicBezTo>
                  <a:cubicBezTo>
                    <a:pt x="261" y="40"/>
                    <a:pt x="261" y="40"/>
                    <a:pt x="261" y="40"/>
                  </a:cubicBezTo>
                  <a:cubicBezTo>
                    <a:pt x="261" y="40"/>
                    <a:pt x="261" y="40"/>
                    <a:pt x="261" y="40"/>
                  </a:cubicBezTo>
                  <a:cubicBezTo>
                    <a:pt x="261" y="40"/>
                    <a:pt x="261" y="40"/>
                    <a:pt x="261" y="40"/>
                  </a:cubicBezTo>
                  <a:cubicBezTo>
                    <a:pt x="261" y="49"/>
                    <a:pt x="261" y="49"/>
                    <a:pt x="261" y="49"/>
                  </a:cubicBezTo>
                  <a:cubicBezTo>
                    <a:pt x="261" y="49"/>
                    <a:pt x="261" y="49"/>
                    <a:pt x="261" y="49"/>
                  </a:cubicBezTo>
                  <a:cubicBezTo>
                    <a:pt x="261" y="49"/>
                    <a:pt x="261" y="49"/>
                    <a:pt x="261" y="50"/>
                  </a:cubicBezTo>
                  <a:cubicBezTo>
                    <a:pt x="261" y="59"/>
                    <a:pt x="261" y="59"/>
                    <a:pt x="261" y="59"/>
                  </a:cubicBezTo>
                  <a:cubicBezTo>
                    <a:pt x="261" y="59"/>
                    <a:pt x="261" y="59"/>
                    <a:pt x="261" y="59"/>
                  </a:cubicBezTo>
                  <a:cubicBezTo>
                    <a:pt x="261" y="59"/>
                    <a:pt x="261" y="59"/>
                    <a:pt x="261" y="59"/>
                  </a:cubicBezTo>
                  <a:cubicBezTo>
                    <a:pt x="261" y="68"/>
                    <a:pt x="261" y="68"/>
                    <a:pt x="261" y="68"/>
                  </a:cubicBezTo>
                  <a:cubicBezTo>
                    <a:pt x="261" y="68"/>
                    <a:pt x="261" y="68"/>
                    <a:pt x="261" y="68"/>
                  </a:cubicBezTo>
                  <a:cubicBezTo>
                    <a:pt x="261" y="68"/>
                    <a:pt x="261" y="68"/>
                    <a:pt x="261" y="68"/>
                  </a:cubicBezTo>
                  <a:cubicBezTo>
                    <a:pt x="261" y="77"/>
                    <a:pt x="261" y="77"/>
                    <a:pt x="261" y="77"/>
                  </a:cubicBezTo>
                  <a:cubicBezTo>
                    <a:pt x="261" y="77"/>
                    <a:pt x="261" y="77"/>
                    <a:pt x="261" y="78"/>
                  </a:cubicBezTo>
                  <a:cubicBezTo>
                    <a:pt x="261" y="78"/>
                    <a:pt x="261" y="78"/>
                    <a:pt x="261" y="78"/>
                  </a:cubicBezTo>
                  <a:cubicBezTo>
                    <a:pt x="261" y="87"/>
                    <a:pt x="261" y="87"/>
                    <a:pt x="261" y="87"/>
                  </a:cubicBezTo>
                  <a:cubicBezTo>
                    <a:pt x="261" y="87"/>
                    <a:pt x="261" y="87"/>
                    <a:pt x="261" y="87"/>
                  </a:cubicBezTo>
                  <a:cubicBezTo>
                    <a:pt x="261" y="87"/>
                    <a:pt x="261" y="87"/>
                    <a:pt x="261" y="87"/>
                  </a:cubicBezTo>
                  <a:cubicBezTo>
                    <a:pt x="261" y="96"/>
                    <a:pt x="261" y="96"/>
                    <a:pt x="261" y="96"/>
                  </a:cubicBezTo>
                  <a:cubicBezTo>
                    <a:pt x="261" y="96"/>
                    <a:pt x="261" y="96"/>
                    <a:pt x="261" y="96"/>
                  </a:cubicBezTo>
                  <a:cubicBezTo>
                    <a:pt x="261" y="97"/>
                    <a:pt x="261" y="97"/>
                    <a:pt x="262" y="97"/>
                  </a:cubicBezTo>
                  <a:cubicBezTo>
                    <a:pt x="312" y="97"/>
                    <a:pt x="312" y="97"/>
                    <a:pt x="312" y="97"/>
                  </a:cubicBezTo>
                  <a:cubicBezTo>
                    <a:pt x="313" y="97"/>
                    <a:pt x="313" y="97"/>
                    <a:pt x="313" y="97"/>
                  </a:cubicBezTo>
                  <a:cubicBezTo>
                    <a:pt x="314" y="96"/>
                    <a:pt x="314" y="96"/>
                    <a:pt x="314" y="96"/>
                  </a:cubicBezTo>
                  <a:cubicBezTo>
                    <a:pt x="314" y="35"/>
                    <a:pt x="314" y="35"/>
                    <a:pt x="314" y="35"/>
                  </a:cubicBezTo>
                  <a:cubicBezTo>
                    <a:pt x="314" y="35"/>
                    <a:pt x="314" y="34"/>
                    <a:pt x="313" y="34"/>
                  </a:cubicBezTo>
                  <a:lnTo>
                    <a:pt x="263" y="1"/>
                  </a:lnTo>
                  <a:close/>
                  <a:moveTo>
                    <a:pt x="71" y="79"/>
                  </a:moveTo>
                  <a:cubicBezTo>
                    <a:pt x="73" y="79"/>
                    <a:pt x="73" y="79"/>
                    <a:pt x="73" y="79"/>
                  </a:cubicBezTo>
                  <a:cubicBezTo>
                    <a:pt x="73" y="95"/>
                    <a:pt x="73" y="95"/>
                    <a:pt x="73" y="95"/>
                  </a:cubicBezTo>
                  <a:cubicBezTo>
                    <a:pt x="54" y="95"/>
                    <a:pt x="54" y="95"/>
                    <a:pt x="54" y="95"/>
                  </a:cubicBezTo>
                  <a:cubicBezTo>
                    <a:pt x="54" y="79"/>
                    <a:pt x="54" y="79"/>
                    <a:pt x="54" y="79"/>
                  </a:cubicBezTo>
                  <a:cubicBezTo>
                    <a:pt x="56" y="79"/>
                    <a:pt x="56" y="79"/>
                    <a:pt x="56" y="79"/>
                  </a:cubicBezTo>
                  <a:lnTo>
                    <a:pt x="71" y="79"/>
                  </a:lnTo>
                  <a:close/>
                  <a:moveTo>
                    <a:pt x="61" y="77"/>
                  </a:moveTo>
                  <a:cubicBezTo>
                    <a:pt x="64" y="74"/>
                    <a:pt x="64" y="74"/>
                    <a:pt x="64" y="74"/>
                  </a:cubicBezTo>
                  <a:cubicBezTo>
                    <a:pt x="67" y="77"/>
                    <a:pt x="67" y="77"/>
                    <a:pt x="67" y="77"/>
                  </a:cubicBezTo>
                  <a:lnTo>
                    <a:pt x="61" y="77"/>
                  </a:lnTo>
                  <a:close/>
                  <a:moveTo>
                    <a:pt x="74" y="64"/>
                  </a:moveTo>
                  <a:cubicBezTo>
                    <a:pt x="69" y="64"/>
                    <a:pt x="69" y="64"/>
                    <a:pt x="69" y="64"/>
                  </a:cubicBezTo>
                  <a:cubicBezTo>
                    <a:pt x="74" y="58"/>
                    <a:pt x="74" y="58"/>
                    <a:pt x="74" y="58"/>
                  </a:cubicBezTo>
                  <a:cubicBezTo>
                    <a:pt x="69" y="58"/>
                    <a:pt x="69" y="58"/>
                    <a:pt x="69" y="58"/>
                  </a:cubicBezTo>
                  <a:cubicBezTo>
                    <a:pt x="76" y="50"/>
                    <a:pt x="76" y="50"/>
                    <a:pt x="76" y="50"/>
                  </a:cubicBezTo>
                  <a:cubicBezTo>
                    <a:pt x="84" y="58"/>
                    <a:pt x="84" y="58"/>
                    <a:pt x="84" y="58"/>
                  </a:cubicBezTo>
                  <a:cubicBezTo>
                    <a:pt x="79" y="58"/>
                    <a:pt x="79" y="58"/>
                    <a:pt x="79" y="58"/>
                  </a:cubicBezTo>
                  <a:cubicBezTo>
                    <a:pt x="84" y="64"/>
                    <a:pt x="84" y="64"/>
                    <a:pt x="84" y="64"/>
                  </a:cubicBezTo>
                  <a:cubicBezTo>
                    <a:pt x="79" y="64"/>
                    <a:pt x="79" y="64"/>
                    <a:pt x="79" y="64"/>
                  </a:cubicBezTo>
                  <a:cubicBezTo>
                    <a:pt x="92" y="77"/>
                    <a:pt x="92" y="77"/>
                    <a:pt x="92" y="77"/>
                  </a:cubicBezTo>
                  <a:cubicBezTo>
                    <a:pt x="78" y="77"/>
                    <a:pt x="78" y="77"/>
                    <a:pt x="78" y="77"/>
                  </a:cubicBezTo>
                  <a:cubicBezTo>
                    <a:pt x="78" y="94"/>
                    <a:pt x="78" y="94"/>
                    <a:pt x="78" y="94"/>
                  </a:cubicBezTo>
                  <a:cubicBezTo>
                    <a:pt x="75" y="94"/>
                    <a:pt x="75" y="94"/>
                    <a:pt x="75" y="94"/>
                  </a:cubicBezTo>
                  <a:cubicBezTo>
                    <a:pt x="75" y="77"/>
                    <a:pt x="75" y="77"/>
                    <a:pt x="75" y="77"/>
                  </a:cubicBezTo>
                  <a:cubicBezTo>
                    <a:pt x="69" y="77"/>
                    <a:pt x="69" y="77"/>
                    <a:pt x="69" y="77"/>
                  </a:cubicBezTo>
                  <a:cubicBezTo>
                    <a:pt x="65" y="73"/>
                    <a:pt x="65" y="73"/>
                    <a:pt x="65" y="73"/>
                  </a:cubicBezTo>
                  <a:lnTo>
                    <a:pt x="74" y="64"/>
                  </a:lnTo>
                  <a:close/>
                  <a:moveTo>
                    <a:pt x="49" y="64"/>
                  </a:moveTo>
                  <a:cubicBezTo>
                    <a:pt x="43" y="64"/>
                    <a:pt x="43" y="64"/>
                    <a:pt x="43" y="64"/>
                  </a:cubicBezTo>
                  <a:cubicBezTo>
                    <a:pt x="48" y="58"/>
                    <a:pt x="48" y="58"/>
                    <a:pt x="48" y="58"/>
                  </a:cubicBezTo>
                  <a:cubicBezTo>
                    <a:pt x="43" y="58"/>
                    <a:pt x="43" y="58"/>
                    <a:pt x="43" y="58"/>
                  </a:cubicBezTo>
                  <a:cubicBezTo>
                    <a:pt x="51" y="50"/>
                    <a:pt x="51" y="50"/>
                    <a:pt x="51" y="50"/>
                  </a:cubicBezTo>
                  <a:cubicBezTo>
                    <a:pt x="59" y="58"/>
                    <a:pt x="59" y="58"/>
                    <a:pt x="59" y="58"/>
                  </a:cubicBezTo>
                  <a:cubicBezTo>
                    <a:pt x="53" y="58"/>
                    <a:pt x="53" y="58"/>
                    <a:pt x="53" y="58"/>
                  </a:cubicBezTo>
                  <a:cubicBezTo>
                    <a:pt x="59" y="64"/>
                    <a:pt x="59" y="64"/>
                    <a:pt x="59" y="64"/>
                  </a:cubicBezTo>
                  <a:cubicBezTo>
                    <a:pt x="54" y="64"/>
                    <a:pt x="54" y="64"/>
                    <a:pt x="54" y="64"/>
                  </a:cubicBezTo>
                  <a:cubicBezTo>
                    <a:pt x="62" y="73"/>
                    <a:pt x="62" y="73"/>
                    <a:pt x="62" y="73"/>
                  </a:cubicBezTo>
                  <a:cubicBezTo>
                    <a:pt x="58" y="77"/>
                    <a:pt x="58" y="77"/>
                    <a:pt x="58" y="77"/>
                  </a:cubicBezTo>
                  <a:cubicBezTo>
                    <a:pt x="52" y="77"/>
                    <a:pt x="52" y="77"/>
                    <a:pt x="52" y="77"/>
                  </a:cubicBezTo>
                  <a:cubicBezTo>
                    <a:pt x="52" y="94"/>
                    <a:pt x="52" y="94"/>
                    <a:pt x="52" y="94"/>
                  </a:cubicBezTo>
                  <a:cubicBezTo>
                    <a:pt x="49" y="94"/>
                    <a:pt x="49" y="94"/>
                    <a:pt x="49" y="94"/>
                  </a:cubicBezTo>
                  <a:cubicBezTo>
                    <a:pt x="49" y="77"/>
                    <a:pt x="49" y="77"/>
                    <a:pt x="49" y="77"/>
                  </a:cubicBezTo>
                  <a:cubicBezTo>
                    <a:pt x="42" y="77"/>
                    <a:pt x="42" y="77"/>
                    <a:pt x="42" y="77"/>
                  </a:cubicBezTo>
                  <a:cubicBezTo>
                    <a:pt x="39" y="74"/>
                    <a:pt x="39" y="74"/>
                    <a:pt x="39" y="74"/>
                  </a:cubicBezTo>
                  <a:lnTo>
                    <a:pt x="49" y="64"/>
                  </a:lnTo>
                  <a:close/>
                  <a:moveTo>
                    <a:pt x="40" y="77"/>
                  </a:moveTo>
                  <a:cubicBezTo>
                    <a:pt x="35" y="77"/>
                    <a:pt x="35" y="77"/>
                    <a:pt x="35" y="77"/>
                  </a:cubicBezTo>
                  <a:cubicBezTo>
                    <a:pt x="38" y="75"/>
                    <a:pt x="38" y="75"/>
                    <a:pt x="38" y="75"/>
                  </a:cubicBezTo>
                  <a:lnTo>
                    <a:pt x="40" y="77"/>
                  </a:lnTo>
                  <a:close/>
                  <a:moveTo>
                    <a:pt x="8" y="77"/>
                  </a:moveTo>
                  <a:cubicBezTo>
                    <a:pt x="22" y="64"/>
                    <a:pt x="22" y="64"/>
                    <a:pt x="22" y="64"/>
                  </a:cubicBezTo>
                  <a:cubicBezTo>
                    <a:pt x="16" y="64"/>
                    <a:pt x="16" y="64"/>
                    <a:pt x="16" y="64"/>
                  </a:cubicBezTo>
                  <a:cubicBezTo>
                    <a:pt x="22" y="58"/>
                    <a:pt x="22" y="58"/>
                    <a:pt x="22" y="58"/>
                  </a:cubicBezTo>
                  <a:cubicBezTo>
                    <a:pt x="16" y="58"/>
                    <a:pt x="16" y="58"/>
                    <a:pt x="16" y="58"/>
                  </a:cubicBezTo>
                  <a:cubicBezTo>
                    <a:pt x="24" y="50"/>
                    <a:pt x="24" y="50"/>
                    <a:pt x="24" y="50"/>
                  </a:cubicBezTo>
                  <a:cubicBezTo>
                    <a:pt x="32" y="58"/>
                    <a:pt x="32" y="58"/>
                    <a:pt x="32" y="58"/>
                  </a:cubicBezTo>
                  <a:cubicBezTo>
                    <a:pt x="27" y="58"/>
                    <a:pt x="27" y="58"/>
                    <a:pt x="27" y="58"/>
                  </a:cubicBezTo>
                  <a:cubicBezTo>
                    <a:pt x="32" y="64"/>
                    <a:pt x="32" y="64"/>
                    <a:pt x="32" y="64"/>
                  </a:cubicBezTo>
                  <a:cubicBezTo>
                    <a:pt x="27" y="64"/>
                    <a:pt x="27" y="64"/>
                    <a:pt x="27" y="64"/>
                  </a:cubicBezTo>
                  <a:cubicBezTo>
                    <a:pt x="36" y="74"/>
                    <a:pt x="36" y="74"/>
                    <a:pt x="36" y="74"/>
                  </a:cubicBezTo>
                  <a:cubicBezTo>
                    <a:pt x="33" y="77"/>
                    <a:pt x="33" y="77"/>
                    <a:pt x="33" y="77"/>
                  </a:cubicBezTo>
                  <a:cubicBezTo>
                    <a:pt x="26" y="77"/>
                    <a:pt x="26" y="77"/>
                    <a:pt x="26" y="77"/>
                  </a:cubicBezTo>
                  <a:cubicBezTo>
                    <a:pt x="26" y="94"/>
                    <a:pt x="26" y="94"/>
                    <a:pt x="26" y="94"/>
                  </a:cubicBezTo>
                  <a:cubicBezTo>
                    <a:pt x="23" y="94"/>
                    <a:pt x="23" y="94"/>
                    <a:pt x="23" y="94"/>
                  </a:cubicBezTo>
                  <a:cubicBezTo>
                    <a:pt x="23" y="77"/>
                    <a:pt x="23" y="77"/>
                    <a:pt x="23" y="77"/>
                  </a:cubicBezTo>
                  <a:lnTo>
                    <a:pt x="8" y="77"/>
                  </a:lnTo>
                  <a:close/>
                  <a:moveTo>
                    <a:pt x="28" y="79"/>
                  </a:moveTo>
                  <a:cubicBezTo>
                    <a:pt x="31" y="79"/>
                    <a:pt x="31" y="79"/>
                    <a:pt x="31" y="79"/>
                  </a:cubicBezTo>
                  <a:cubicBezTo>
                    <a:pt x="44" y="79"/>
                    <a:pt x="44" y="79"/>
                    <a:pt x="44" y="79"/>
                  </a:cubicBezTo>
                  <a:cubicBezTo>
                    <a:pt x="48" y="79"/>
                    <a:pt x="48" y="79"/>
                    <a:pt x="48" y="79"/>
                  </a:cubicBezTo>
                  <a:cubicBezTo>
                    <a:pt x="48" y="95"/>
                    <a:pt x="48" y="95"/>
                    <a:pt x="48" y="95"/>
                  </a:cubicBezTo>
                  <a:cubicBezTo>
                    <a:pt x="28" y="95"/>
                    <a:pt x="28" y="95"/>
                    <a:pt x="28" y="95"/>
                  </a:cubicBezTo>
                  <a:lnTo>
                    <a:pt x="28" y="79"/>
                  </a:lnTo>
                  <a:close/>
                  <a:moveTo>
                    <a:pt x="113" y="45"/>
                  </a:moveTo>
                  <a:cubicBezTo>
                    <a:pt x="129" y="51"/>
                    <a:pt x="129" y="51"/>
                    <a:pt x="129" y="51"/>
                  </a:cubicBezTo>
                  <a:cubicBezTo>
                    <a:pt x="113" y="56"/>
                    <a:pt x="113" y="56"/>
                    <a:pt x="113" y="56"/>
                  </a:cubicBezTo>
                  <a:lnTo>
                    <a:pt x="113" y="45"/>
                  </a:lnTo>
                  <a:close/>
                  <a:moveTo>
                    <a:pt x="113" y="58"/>
                  </a:moveTo>
                  <a:cubicBezTo>
                    <a:pt x="132" y="53"/>
                    <a:pt x="132" y="53"/>
                    <a:pt x="132" y="53"/>
                  </a:cubicBezTo>
                  <a:cubicBezTo>
                    <a:pt x="140" y="56"/>
                    <a:pt x="140" y="56"/>
                    <a:pt x="140" y="56"/>
                  </a:cubicBezTo>
                  <a:cubicBezTo>
                    <a:pt x="113" y="63"/>
                    <a:pt x="113" y="63"/>
                    <a:pt x="113" y="63"/>
                  </a:cubicBezTo>
                  <a:lnTo>
                    <a:pt x="113" y="58"/>
                  </a:lnTo>
                  <a:close/>
                  <a:moveTo>
                    <a:pt x="113" y="65"/>
                  </a:moveTo>
                  <a:cubicBezTo>
                    <a:pt x="142" y="57"/>
                    <a:pt x="142" y="57"/>
                    <a:pt x="142" y="57"/>
                  </a:cubicBezTo>
                  <a:cubicBezTo>
                    <a:pt x="151" y="65"/>
                    <a:pt x="151" y="65"/>
                    <a:pt x="151" y="65"/>
                  </a:cubicBezTo>
                  <a:cubicBezTo>
                    <a:pt x="144" y="63"/>
                    <a:pt x="144" y="63"/>
                    <a:pt x="144" y="63"/>
                  </a:cubicBezTo>
                  <a:cubicBezTo>
                    <a:pt x="144" y="63"/>
                    <a:pt x="144" y="63"/>
                    <a:pt x="144" y="63"/>
                  </a:cubicBezTo>
                  <a:cubicBezTo>
                    <a:pt x="113" y="71"/>
                    <a:pt x="113" y="71"/>
                    <a:pt x="113" y="71"/>
                  </a:cubicBezTo>
                  <a:lnTo>
                    <a:pt x="113" y="65"/>
                  </a:lnTo>
                  <a:close/>
                  <a:moveTo>
                    <a:pt x="143" y="55"/>
                  </a:moveTo>
                  <a:cubicBezTo>
                    <a:pt x="143" y="55"/>
                    <a:pt x="143" y="55"/>
                    <a:pt x="143" y="55"/>
                  </a:cubicBezTo>
                  <a:cubicBezTo>
                    <a:pt x="143" y="55"/>
                    <a:pt x="143" y="55"/>
                    <a:pt x="143" y="55"/>
                  </a:cubicBezTo>
                  <a:cubicBezTo>
                    <a:pt x="113" y="43"/>
                    <a:pt x="113" y="43"/>
                    <a:pt x="113" y="43"/>
                  </a:cubicBezTo>
                  <a:cubicBezTo>
                    <a:pt x="113" y="37"/>
                    <a:pt x="113" y="37"/>
                    <a:pt x="113" y="37"/>
                  </a:cubicBezTo>
                  <a:cubicBezTo>
                    <a:pt x="142" y="50"/>
                    <a:pt x="142" y="50"/>
                    <a:pt x="142" y="50"/>
                  </a:cubicBezTo>
                  <a:cubicBezTo>
                    <a:pt x="163" y="69"/>
                    <a:pt x="163" y="69"/>
                    <a:pt x="163" y="69"/>
                  </a:cubicBezTo>
                  <a:cubicBezTo>
                    <a:pt x="163" y="73"/>
                    <a:pt x="163" y="73"/>
                    <a:pt x="163" y="73"/>
                  </a:cubicBezTo>
                  <a:lnTo>
                    <a:pt x="143" y="55"/>
                  </a:lnTo>
                  <a:close/>
                  <a:moveTo>
                    <a:pt x="163" y="43"/>
                  </a:moveTo>
                  <a:cubicBezTo>
                    <a:pt x="145" y="32"/>
                    <a:pt x="145" y="32"/>
                    <a:pt x="145" y="32"/>
                  </a:cubicBezTo>
                  <a:cubicBezTo>
                    <a:pt x="144" y="32"/>
                    <a:pt x="144" y="32"/>
                    <a:pt x="144" y="32"/>
                  </a:cubicBezTo>
                  <a:cubicBezTo>
                    <a:pt x="122" y="39"/>
                    <a:pt x="122" y="39"/>
                    <a:pt x="122" y="39"/>
                  </a:cubicBezTo>
                  <a:cubicBezTo>
                    <a:pt x="122" y="39"/>
                    <a:pt x="122" y="39"/>
                    <a:pt x="122" y="39"/>
                  </a:cubicBezTo>
                  <a:cubicBezTo>
                    <a:pt x="115" y="36"/>
                    <a:pt x="115" y="36"/>
                    <a:pt x="115" y="36"/>
                  </a:cubicBezTo>
                  <a:cubicBezTo>
                    <a:pt x="144" y="25"/>
                    <a:pt x="144" y="25"/>
                    <a:pt x="144" y="25"/>
                  </a:cubicBezTo>
                  <a:cubicBezTo>
                    <a:pt x="162" y="37"/>
                    <a:pt x="162" y="37"/>
                    <a:pt x="162" y="37"/>
                  </a:cubicBezTo>
                  <a:cubicBezTo>
                    <a:pt x="162" y="37"/>
                    <a:pt x="163" y="37"/>
                    <a:pt x="163" y="37"/>
                  </a:cubicBezTo>
                  <a:lnTo>
                    <a:pt x="163" y="43"/>
                  </a:lnTo>
                  <a:close/>
                  <a:moveTo>
                    <a:pt x="144" y="48"/>
                  </a:moveTo>
                  <a:cubicBezTo>
                    <a:pt x="143" y="48"/>
                    <a:pt x="143" y="48"/>
                    <a:pt x="143" y="48"/>
                  </a:cubicBezTo>
                  <a:cubicBezTo>
                    <a:pt x="125" y="40"/>
                    <a:pt x="125" y="40"/>
                    <a:pt x="125" y="40"/>
                  </a:cubicBezTo>
                  <a:cubicBezTo>
                    <a:pt x="144" y="34"/>
                    <a:pt x="144" y="34"/>
                    <a:pt x="144" y="34"/>
                  </a:cubicBezTo>
                  <a:cubicBezTo>
                    <a:pt x="162" y="45"/>
                    <a:pt x="162" y="45"/>
                    <a:pt x="162" y="45"/>
                  </a:cubicBezTo>
                  <a:cubicBezTo>
                    <a:pt x="162" y="45"/>
                    <a:pt x="163" y="45"/>
                    <a:pt x="163" y="45"/>
                  </a:cubicBezTo>
                  <a:cubicBezTo>
                    <a:pt x="163" y="66"/>
                    <a:pt x="163" y="66"/>
                    <a:pt x="163" y="66"/>
                  </a:cubicBezTo>
                  <a:lnTo>
                    <a:pt x="144" y="48"/>
                  </a:lnTo>
                  <a:close/>
                  <a:moveTo>
                    <a:pt x="163" y="35"/>
                  </a:moveTo>
                  <a:cubicBezTo>
                    <a:pt x="145" y="23"/>
                    <a:pt x="145" y="23"/>
                    <a:pt x="145" y="23"/>
                  </a:cubicBezTo>
                  <a:cubicBezTo>
                    <a:pt x="144" y="23"/>
                    <a:pt x="144" y="23"/>
                    <a:pt x="144" y="23"/>
                  </a:cubicBezTo>
                  <a:cubicBezTo>
                    <a:pt x="113" y="35"/>
                    <a:pt x="113" y="35"/>
                    <a:pt x="113" y="35"/>
                  </a:cubicBezTo>
                  <a:cubicBezTo>
                    <a:pt x="113" y="30"/>
                    <a:pt x="113" y="30"/>
                    <a:pt x="113" y="30"/>
                  </a:cubicBezTo>
                  <a:cubicBezTo>
                    <a:pt x="144" y="18"/>
                    <a:pt x="144" y="18"/>
                    <a:pt x="144" y="18"/>
                  </a:cubicBezTo>
                  <a:cubicBezTo>
                    <a:pt x="162" y="30"/>
                    <a:pt x="162" y="30"/>
                    <a:pt x="162" y="30"/>
                  </a:cubicBezTo>
                  <a:cubicBezTo>
                    <a:pt x="162" y="30"/>
                    <a:pt x="163" y="30"/>
                    <a:pt x="163" y="30"/>
                  </a:cubicBezTo>
                  <a:lnTo>
                    <a:pt x="163" y="35"/>
                  </a:lnTo>
                  <a:close/>
                  <a:moveTo>
                    <a:pt x="113" y="73"/>
                  </a:moveTo>
                  <a:cubicBezTo>
                    <a:pt x="144" y="64"/>
                    <a:pt x="144" y="64"/>
                    <a:pt x="144" y="64"/>
                  </a:cubicBezTo>
                  <a:cubicBezTo>
                    <a:pt x="154" y="68"/>
                    <a:pt x="154" y="68"/>
                    <a:pt x="154" y="68"/>
                  </a:cubicBezTo>
                  <a:cubicBezTo>
                    <a:pt x="162" y="76"/>
                    <a:pt x="162" y="76"/>
                    <a:pt x="162" y="76"/>
                  </a:cubicBezTo>
                  <a:cubicBezTo>
                    <a:pt x="144" y="69"/>
                    <a:pt x="144" y="69"/>
                    <a:pt x="144" y="69"/>
                  </a:cubicBezTo>
                  <a:cubicBezTo>
                    <a:pt x="144" y="69"/>
                    <a:pt x="144" y="69"/>
                    <a:pt x="144" y="69"/>
                  </a:cubicBezTo>
                  <a:cubicBezTo>
                    <a:pt x="113" y="77"/>
                    <a:pt x="113" y="77"/>
                    <a:pt x="113" y="77"/>
                  </a:cubicBezTo>
                  <a:lnTo>
                    <a:pt x="113" y="73"/>
                  </a:lnTo>
                  <a:close/>
                  <a:moveTo>
                    <a:pt x="145" y="9"/>
                  </a:moveTo>
                  <a:cubicBezTo>
                    <a:pt x="163" y="20"/>
                    <a:pt x="163" y="20"/>
                    <a:pt x="163" y="20"/>
                  </a:cubicBezTo>
                  <a:cubicBezTo>
                    <a:pt x="163" y="28"/>
                    <a:pt x="163" y="28"/>
                    <a:pt x="163" y="28"/>
                  </a:cubicBezTo>
                  <a:cubicBezTo>
                    <a:pt x="145" y="17"/>
                    <a:pt x="145" y="17"/>
                    <a:pt x="145" y="17"/>
                  </a:cubicBezTo>
                  <a:cubicBezTo>
                    <a:pt x="144" y="16"/>
                    <a:pt x="144" y="16"/>
                    <a:pt x="144" y="16"/>
                  </a:cubicBezTo>
                  <a:cubicBezTo>
                    <a:pt x="113" y="28"/>
                    <a:pt x="113" y="28"/>
                    <a:pt x="113" y="28"/>
                  </a:cubicBezTo>
                  <a:cubicBezTo>
                    <a:pt x="113" y="21"/>
                    <a:pt x="113" y="21"/>
                    <a:pt x="113" y="21"/>
                  </a:cubicBezTo>
                  <a:lnTo>
                    <a:pt x="145" y="9"/>
                  </a:lnTo>
                  <a:close/>
                  <a:moveTo>
                    <a:pt x="113" y="79"/>
                  </a:moveTo>
                  <a:cubicBezTo>
                    <a:pt x="144" y="71"/>
                    <a:pt x="144" y="71"/>
                    <a:pt x="144" y="71"/>
                  </a:cubicBezTo>
                  <a:cubicBezTo>
                    <a:pt x="163" y="78"/>
                    <a:pt x="163" y="78"/>
                    <a:pt x="163" y="78"/>
                  </a:cubicBezTo>
                  <a:cubicBezTo>
                    <a:pt x="163" y="84"/>
                    <a:pt x="163" y="84"/>
                    <a:pt x="163" y="84"/>
                  </a:cubicBezTo>
                  <a:cubicBezTo>
                    <a:pt x="144" y="77"/>
                    <a:pt x="144" y="77"/>
                    <a:pt x="144" y="77"/>
                  </a:cubicBezTo>
                  <a:cubicBezTo>
                    <a:pt x="144" y="77"/>
                    <a:pt x="144" y="77"/>
                    <a:pt x="144" y="77"/>
                  </a:cubicBezTo>
                  <a:cubicBezTo>
                    <a:pt x="113" y="85"/>
                    <a:pt x="113" y="85"/>
                    <a:pt x="113" y="85"/>
                  </a:cubicBezTo>
                  <a:lnTo>
                    <a:pt x="113" y="79"/>
                  </a:lnTo>
                  <a:close/>
                  <a:moveTo>
                    <a:pt x="278" y="41"/>
                  </a:moveTo>
                  <a:cubicBezTo>
                    <a:pt x="278" y="48"/>
                    <a:pt x="278" y="48"/>
                    <a:pt x="278" y="48"/>
                  </a:cubicBezTo>
                  <a:cubicBezTo>
                    <a:pt x="272" y="48"/>
                    <a:pt x="272" y="48"/>
                    <a:pt x="272" y="48"/>
                  </a:cubicBezTo>
                  <a:cubicBezTo>
                    <a:pt x="272" y="41"/>
                    <a:pt x="272" y="41"/>
                    <a:pt x="272" y="41"/>
                  </a:cubicBezTo>
                  <a:lnTo>
                    <a:pt x="278" y="41"/>
                  </a:lnTo>
                  <a:close/>
                  <a:moveTo>
                    <a:pt x="287" y="41"/>
                  </a:moveTo>
                  <a:cubicBezTo>
                    <a:pt x="287" y="48"/>
                    <a:pt x="287" y="48"/>
                    <a:pt x="287" y="48"/>
                  </a:cubicBezTo>
                  <a:cubicBezTo>
                    <a:pt x="280" y="48"/>
                    <a:pt x="280" y="48"/>
                    <a:pt x="280" y="48"/>
                  </a:cubicBezTo>
                  <a:cubicBezTo>
                    <a:pt x="280" y="41"/>
                    <a:pt x="280" y="41"/>
                    <a:pt x="280" y="41"/>
                  </a:cubicBezTo>
                  <a:lnTo>
                    <a:pt x="287" y="41"/>
                  </a:lnTo>
                  <a:close/>
                  <a:moveTo>
                    <a:pt x="295" y="41"/>
                  </a:moveTo>
                  <a:cubicBezTo>
                    <a:pt x="295" y="48"/>
                    <a:pt x="295" y="48"/>
                    <a:pt x="295" y="48"/>
                  </a:cubicBezTo>
                  <a:cubicBezTo>
                    <a:pt x="288" y="48"/>
                    <a:pt x="288" y="48"/>
                    <a:pt x="288" y="48"/>
                  </a:cubicBezTo>
                  <a:cubicBezTo>
                    <a:pt x="288" y="41"/>
                    <a:pt x="288" y="41"/>
                    <a:pt x="288" y="41"/>
                  </a:cubicBezTo>
                  <a:lnTo>
                    <a:pt x="295" y="41"/>
                  </a:lnTo>
                  <a:close/>
                  <a:moveTo>
                    <a:pt x="304" y="41"/>
                  </a:moveTo>
                  <a:cubicBezTo>
                    <a:pt x="304" y="48"/>
                    <a:pt x="304" y="48"/>
                    <a:pt x="304" y="48"/>
                  </a:cubicBezTo>
                  <a:cubicBezTo>
                    <a:pt x="297" y="48"/>
                    <a:pt x="297" y="48"/>
                    <a:pt x="297" y="48"/>
                  </a:cubicBezTo>
                  <a:cubicBezTo>
                    <a:pt x="297" y="41"/>
                    <a:pt x="297" y="41"/>
                    <a:pt x="297" y="41"/>
                  </a:cubicBezTo>
                  <a:lnTo>
                    <a:pt x="304" y="41"/>
                  </a:lnTo>
                  <a:close/>
                  <a:moveTo>
                    <a:pt x="312" y="41"/>
                  </a:moveTo>
                  <a:cubicBezTo>
                    <a:pt x="312" y="48"/>
                    <a:pt x="312" y="48"/>
                    <a:pt x="312" y="48"/>
                  </a:cubicBezTo>
                  <a:cubicBezTo>
                    <a:pt x="305" y="48"/>
                    <a:pt x="305" y="48"/>
                    <a:pt x="305" y="48"/>
                  </a:cubicBezTo>
                  <a:cubicBezTo>
                    <a:pt x="305" y="41"/>
                    <a:pt x="305" y="41"/>
                    <a:pt x="305" y="41"/>
                  </a:cubicBezTo>
                  <a:lnTo>
                    <a:pt x="312" y="41"/>
                  </a:lnTo>
                  <a:close/>
                  <a:moveTo>
                    <a:pt x="295" y="67"/>
                  </a:moveTo>
                  <a:cubicBezTo>
                    <a:pt x="288" y="67"/>
                    <a:pt x="288" y="67"/>
                    <a:pt x="288" y="67"/>
                  </a:cubicBezTo>
                  <a:cubicBezTo>
                    <a:pt x="288" y="60"/>
                    <a:pt x="288" y="60"/>
                    <a:pt x="288" y="60"/>
                  </a:cubicBezTo>
                  <a:cubicBezTo>
                    <a:pt x="295" y="60"/>
                    <a:pt x="295" y="60"/>
                    <a:pt x="295" y="60"/>
                  </a:cubicBezTo>
                  <a:lnTo>
                    <a:pt x="295" y="67"/>
                  </a:lnTo>
                  <a:close/>
                  <a:moveTo>
                    <a:pt x="297" y="60"/>
                  </a:moveTo>
                  <a:cubicBezTo>
                    <a:pt x="304" y="60"/>
                    <a:pt x="304" y="60"/>
                    <a:pt x="304" y="60"/>
                  </a:cubicBezTo>
                  <a:cubicBezTo>
                    <a:pt x="304" y="67"/>
                    <a:pt x="304" y="67"/>
                    <a:pt x="304" y="67"/>
                  </a:cubicBezTo>
                  <a:cubicBezTo>
                    <a:pt x="297" y="67"/>
                    <a:pt x="297" y="67"/>
                    <a:pt x="297" y="67"/>
                  </a:cubicBezTo>
                  <a:lnTo>
                    <a:pt x="297" y="60"/>
                  </a:lnTo>
                  <a:close/>
                  <a:moveTo>
                    <a:pt x="287" y="67"/>
                  </a:moveTo>
                  <a:cubicBezTo>
                    <a:pt x="280" y="67"/>
                    <a:pt x="280" y="67"/>
                    <a:pt x="280" y="67"/>
                  </a:cubicBezTo>
                  <a:cubicBezTo>
                    <a:pt x="280" y="60"/>
                    <a:pt x="280" y="60"/>
                    <a:pt x="280" y="60"/>
                  </a:cubicBezTo>
                  <a:cubicBezTo>
                    <a:pt x="287" y="60"/>
                    <a:pt x="287" y="60"/>
                    <a:pt x="287" y="60"/>
                  </a:cubicBezTo>
                  <a:lnTo>
                    <a:pt x="287" y="67"/>
                  </a:lnTo>
                  <a:close/>
                  <a:moveTo>
                    <a:pt x="278" y="67"/>
                  </a:moveTo>
                  <a:cubicBezTo>
                    <a:pt x="272" y="67"/>
                    <a:pt x="272" y="67"/>
                    <a:pt x="272" y="67"/>
                  </a:cubicBezTo>
                  <a:cubicBezTo>
                    <a:pt x="272" y="60"/>
                    <a:pt x="272" y="60"/>
                    <a:pt x="272" y="60"/>
                  </a:cubicBezTo>
                  <a:cubicBezTo>
                    <a:pt x="278" y="60"/>
                    <a:pt x="278" y="60"/>
                    <a:pt x="278" y="60"/>
                  </a:cubicBezTo>
                  <a:lnTo>
                    <a:pt x="278" y="67"/>
                  </a:lnTo>
                  <a:close/>
                  <a:moveTo>
                    <a:pt x="278" y="69"/>
                  </a:moveTo>
                  <a:cubicBezTo>
                    <a:pt x="278" y="77"/>
                    <a:pt x="278" y="77"/>
                    <a:pt x="278" y="77"/>
                  </a:cubicBezTo>
                  <a:cubicBezTo>
                    <a:pt x="272" y="77"/>
                    <a:pt x="272" y="77"/>
                    <a:pt x="272" y="77"/>
                  </a:cubicBezTo>
                  <a:cubicBezTo>
                    <a:pt x="272" y="69"/>
                    <a:pt x="272" y="69"/>
                    <a:pt x="272" y="69"/>
                  </a:cubicBezTo>
                  <a:lnTo>
                    <a:pt x="278" y="69"/>
                  </a:lnTo>
                  <a:close/>
                  <a:moveTo>
                    <a:pt x="280" y="69"/>
                  </a:moveTo>
                  <a:cubicBezTo>
                    <a:pt x="287" y="69"/>
                    <a:pt x="287" y="69"/>
                    <a:pt x="287" y="69"/>
                  </a:cubicBezTo>
                  <a:cubicBezTo>
                    <a:pt x="287" y="77"/>
                    <a:pt x="287" y="77"/>
                    <a:pt x="287" y="77"/>
                  </a:cubicBezTo>
                  <a:cubicBezTo>
                    <a:pt x="280" y="77"/>
                    <a:pt x="280" y="77"/>
                    <a:pt x="280" y="77"/>
                  </a:cubicBezTo>
                  <a:lnTo>
                    <a:pt x="280" y="69"/>
                  </a:lnTo>
                  <a:close/>
                  <a:moveTo>
                    <a:pt x="288" y="69"/>
                  </a:moveTo>
                  <a:cubicBezTo>
                    <a:pt x="295" y="69"/>
                    <a:pt x="295" y="69"/>
                    <a:pt x="295" y="69"/>
                  </a:cubicBezTo>
                  <a:cubicBezTo>
                    <a:pt x="295" y="77"/>
                    <a:pt x="295" y="77"/>
                    <a:pt x="295" y="77"/>
                  </a:cubicBezTo>
                  <a:cubicBezTo>
                    <a:pt x="288" y="77"/>
                    <a:pt x="288" y="77"/>
                    <a:pt x="288" y="77"/>
                  </a:cubicBezTo>
                  <a:lnTo>
                    <a:pt x="288" y="69"/>
                  </a:lnTo>
                  <a:close/>
                  <a:moveTo>
                    <a:pt x="297" y="69"/>
                  </a:moveTo>
                  <a:cubicBezTo>
                    <a:pt x="304" y="69"/>
                    <a:pt x="304" y="69"/>
                    <a:pt x="304" y="69"/>
                  </a:cubicBezTo>
                  <a:cubicBezTo>
                    <a:pt x="304" y="77"/>
                    <a:pt x="304" y="77"/>
                    <a:pt x="304" y="77"/>
                  </a:cubicBezTo>
                  <a:cubicBezTo>
                    <a:pt x="297" y="77"/>
                    <a:pt x="297" y="77"/>
                    <a:pt x="297" y="77"/>
                  </a:cubicBezTo>
                  <a:lnTo>
                    <a:pt x="297" y="69"/>
                  </a:lnTo>
                  <a:close/>
                  <a:moveTo>
                    <a:pt x="305" y="69"/>
                  </a:moveTo>
                  <a:cubicBezTo>
                    <a:pt x="312" y="69"/>
                    <a:pt x="312" y="69"/>
                    <a:pt x="312" y="69"/>
                  </a:cubicBezTo>
                  <a:cubicBezTo>
                    <a:pt x="312" y="77"/>
                    <a:pt x="312" y="77"/>
                    <a:pt x="312" y="77"/>
                  </a:cubicBezTo>
                  <a:cubicBezTo>
                    <a:pt x="305" y="77"/>
                    <a:pt x="305" y="77"/>
                    <a:pt x="305" y="77"/>
                  </a:cubicBezTo>
                  <a:lnTo>
                    <a:pt x="305" y="69"/>
                  </a:lnTo>
                  <a:close/>
                  <a:moveTo>
                    <a:pt x="305" y="67"/>
                  </a:moveTo>
                  <a:cubicBezTo>
                    <a:pt x="305" y="60"/>
                    <a:pt x="305" y="60"/>
                    <a:pt x="305" y="60"/>
                  </a:cubicBezTo>
                  <a:cubicBezTo>
                    <a:pt x="312" y="60"/>
                    <a:pt x="312" y="60"/>
                    <a:pt x="312" y="60"/>
                  </a:cubicBezTo>
                  <a:cubicBezTo>
                    <a:pt x="312" y="67"/>
                    <a:pt x="312" y="67"/>
                    <a:pt x="312" y="67"/>
                  </a:cubicBezTo>
                  <a:lnTo>
                    <a:pt x="305" y="67"/>
                  </a:lnTo>
                  <a:close/>
                  <a:moveTo>
                    <a:pt x="305" y="58"/>
                  </a:moveTo>
                  <a:cubicBezTo>
                    <a:pt x="305" y="50"/>
                    <a:pt x="305" y="50"/>
                    <a:pt x="305" y="50"/>
                  </a:cubicBezTo>
                  <a:cubicBezTo>
                    <a:pt x="312" y="50"/>
                    <a:pt x="312" y="50"/>
                    <a:pt x="312" y="50"/>
                  </a:cubicBezTo>
                  <a:cubicBezTo>
                    <a:pt x="312" y="58"/>
                    <a:pt x="312" y="58"/>
                    <a:pt x="312" y="58"/>
                  </a:cubicBezTo>
                  <a:lnTo>
                    <a:pt x="305" y="58"/>
                  </a:lnTo>
                  <a:close/>
                  <a:moveTo>
                    <a:pt x="304" y="58"/>
                  </a:moveTo>
                  <a:cubicBezTo>
                    <a:pt x="297" y="58"/>
                    <a:pt x="297" y="58"/>
                    <a:pt x="297" y="58"/>
                  </a:cubicBezTo>
                  <a:cubicBezTo>
                    <a:pt x="297" y="50"/>
                    <a:pt x="297" y="50"/>
                    <a:pt x="297" y="50"/>
                  </a:cubicBezTo>
                  <a:cubicBezTo>
                    <a:pt x="304" y="50"/>
                    <a:pt x="304" y="50"/>
                    <a:pt x="304" y="50"/>
                  </a:cubicBezTo>
                  <a:lnTo>
                    <a:pt x="304" y="58"/>
                  </a:lnTo>
                  <a:close/>
                  <a:moveTo>
                    <a:pt x="295" y="58"/>
                  </a:moveTo>
                  <a:cubicBezTo>
                    <a:pt x="288" y="58"/>
                    <a:pt x="288" y="58"/>
                    <a:pt x="288" y="58"/>
                  </a:cubicBezTo>
                  <a:cubicBezTo>
                    <a:pt x="288" y="50"/>
                    <a:pt x="288" y="50"/>
                    <a:pt x="288" y="50"/>
                  </a:cubicBezTo>
                  <a:cubicBezTo>
                    <a:pt x="295" y="50"/>
                    <a:pt x="295" y="50"/>
                    <a:pt x="295" y="50"/>
                  </a:cubicBezTo>
                  <a:lnTo>
                    <a:pt x="295" y="58"/>
                  </a:lnTo>
                  <a:close/>
                  <a:moveTo>
                    <a:pt x="287" y="58"/>
                  </a:moveTo>
                  <a:cubicBezTo>
                    <a:pt x="280" y="58"/>
                    <a:pt x="280" y="58"/>
                    <a:pt x="280" y="58"/>
                  </a:cubicBezTo>
                  <a:cubicBezTo>
                    <a:pt x="280" y="50"/>
                    <a:pt x="280" y="50"/>
                    <a:pt x="280" y="50"/>
                  </a:cubicBezTo>
                  <a:cubicBezTo>
                    <a:pt x="287" y="50"/>
                    <a:pt x="287" y="50"/>
                    <a:pt x="287" y="50"/>
                  </a:cubicBezTo>
                  <a:lnTo>
                    <a:pt x="287" y="58"/>
                  </a:lnTo>
                  <a:close/>
                  <a:moveTo>
                    <a:pt x="278" y="58"/>
                  </a:moveTo>
                  <a:cubicBezTo>
                    <a:pt x="272" y="58"/>
                    <a:pt x="272" y="58"/>
                    <a:pt x="272" y="58"/>
                  </a:cubicBezTo>
                  <a:cubicBezTo>
                    <a:pt x="272" y="50"/>
                    <a:pt x="272" y="50"/>
                    <a:pt x="272" y="50"/>
                  </a:cubicBezTo>
                  <a:cubicBezTo>
                    <a:pt x="278" y="50"/>
                    <a:pt x="278" y="50"/>
                    <a:pt x="278" y="50"/>
                  </a:cubicBezTo>
                  <a:lnTo>
                    <a:pt x="278" y="58"/>
                  </a:lnTo>
                  <a:close/>
                  <a:moveTo>
                    <a:pt x="270" y="58"/>
                  </a:moveTo>
                  <a:cubicBezTo>
                    <a:pt x="263" y="58"/>
                    <a:pt x="263" y="58"/>
                    <a:pt x="263" y="58"/>
                  </a:cubicBezTo>
                  <a:cubicBezTo>
                    <a:pt x="263" y="50"/>
                    <a:pt x="263" y="50"/>
                    <a:pt x="263" y="50"/>
                  </a:cubicBezTo>
                  <a:cubicBezTo>
                    <a:pt x="270" y="50"/>
                    <a:pt x="270" y="50"/>
                    <a:pt x="270" y="50"/>
                  </a:cubicBezTo>
                  <a:lnTo>
                    <a:pt x="270" y="58"/>
                  </a:lnTo>
                  <a:close/>
                  <a:moveTo>
                    <a:pt x="270" y="60"/>
                  </a:moveTo>
                  <a:cubicBezTo>
                    <a:pt x="270" y="67"/>
                    <a:pt x="270" y="67"/>
                    <a:pt x="270" y="67"/>
                  </a:cubicBezTo>
                  <a:cubicBezTo>
                    <a:pt x="263" y="67"/>
                    <a:pt x="263" y="67"/>
                    <a:pt x="263" y="67"/>
                  </a:cubicBezTo>
                  <a:cubicBezTo>
                    <a:pt x="263" y="60"/>
                    <a:pt x="263" y="60"/>
                    <a:pt x="263" y="60"/>
                  </a:cubicBezTo>
                  <a:lnTo>
                    <a:pt x="270" y="60"/>
                  </a:lnTo>
                  <a:close/>
                  <a:moveTo>
                    <a:pt x="270" y="69"/>
                  </a:moveTo>
                  <a:cubicBezTo>
                    <a:pt x="270" y="77"/>
                    <a:pt x="270" y="77"/>
                    <a:pt x="270" y="77"/>
                  </a:cubicBezTo>
                  <a:cubicBezTo>
                    <a:pt x="263" y="77"/>
                    <a:pt x="263" y="77"/>
                    <a:pt x="263" y="77"/>
                  </a:cubicBezTo>
                  <a:cubicBezTo>
                    <a:pt x="263" y="69"/>
                    <a:pt x="263" y="69"/>
                    <a:pt x="263" y="69"/>
                  </a:cubicBezTo>
                  <a:lnTo>
                    <a:pt x="270" y="69"/>
                  </a:lnTo>
                  <a:close/>
                  <a:moveTo>
                    <a:pt x="270" y="79"/>
                  </a:moveTo>
                  <a:cubicBezTo>
                    <a:pt x="270" y="86"/>
                    <a:pt x="270" y="86"/>
                    <a:pt x="270" y="86"/>
                  </a:cubicBezTo>
                  <a:cubicBezTo>
                    <a:pt x="263" y="86"/>
                    <a:pt x="263" y="86"/>
                    <a:pt x="263" y="86"/>
                  </a:cubicBezTo>
                  <a:cubicBezTo>
                    <a:pt x="263" y="79"/>
                    <a:pt x="263" y="79"/>
                    <a:pt x="263" y="79"/>
                  </a:cubicBezTo>
                  <a:lnTo>
                    <a:pt x="270" y="79"/>
                  </a:lnTo>
                  <a:close/>
                  <a:moveTo>
                    <a:pt x="272" y="79"/>
                  </a:moveTo>
                  <a:cubicBezTo>
                    <a:pt x="278" y="79"/>
                    <a:pt x="278" y="79"/>
                    <a:pt x="278" y="79"/>
                  </a:cubicBezTo>
                  <a:cubicBezTo>
                    <a:pt x="278" y="86"/>
                    <a:pt x="278" y="86"/>
                    <a:pt x="278" y="86"/>
                  </a:cubicBezTo>
                  <a:cubicBezTo>
                    <a:pt x="272" y="86"/>
                    <a:pt x="272" y="86"/>
                    <a:pt x="272" y="86"/>
                  </a:cubicBezTo>
                  <a:lnTo>
                    <a:pt x="272" y="79"/>
                  </a:lnTo>
                  <a:close/>
                  <a:moveTo>
                    <a:pt x="280" y="79"/>
                  </a:moveTo>
                  <a:cubicBezTo>
                    <a:pt x="287" y="79"/>
                    <a:pt x="287" y="79"/>
                    <a:pt x="287" y="79"/>
                  </a:cubicBezTo>
                  <a:cubicBezTo>
                    <a:pt x="287" y="86"/>
                    <a:pt x="287" y="86"/>
                    <a:pt x="287" y="86"/>
                  </a:cubicBezTo>
                  <a:cubicBezTo>
                    <a:pt x="280" y="86"/>
                    <a:pt x="280" y="86"/>
                    <a:pt x="280" y="86"/>
                  </a:cubicBezTo>
                  <a:lnTo>
                    <a:pt x="280" y="79"/>
                  </a:lnTo>
                  <a:close/>
                  <a:moveTo>
                    <a:pt x="288" y="79"/>
                  </a:moveTo>
                  <a:cubicBezTo>
                    <a:pt x="295" y="79"/>
                    <a:pt x="295" y="79"/>
                    <a:pt x="295" y="79"/>
                  </a:cubicBezTo>
                  <a:cubicBezTo>
                    <a:pt x="295" y="86"/>
                    <a:pt x="295" y="86"/>
                    <a:pt x="295" y="86"/>
                  </a:cubicBezTo>
                  <a:cubicBezTo>
                    <a:pt x="288" y="86"/>
                    <a:pt x="288" y="86"/>
                    <a:pt x="288" y="86"/>
                  </a:cubicBezTo>
                  <a:lnTo>
                    <a:pt x="288" y="79"/>
                  </a:lnTo>
                  <a:close/>
                  <a:moveTo>
                    <a:pt x="297" y="79"/>
                  </a:moveTo>
                  <a:cubicBezTo>
                    <a:pt x="304" y="79"/>
                    <a:pt x="304" y="79"/>
                    <a:pt x="304" y="79"/>
                  </a:cubicBezTo>
                  <a:cubicBezTo>
                    <a:pt x="304" y="86"/>
                    <a:pt x="304" y="86"/>
                    <a:pt x="304" y="86"/>
                  </a:cubicBezTo>
                  <a:cubicBezTo>
                    <a:pt x="297" y="86"/>
                    <a:pt x="297" y="86"/>
                    <a:pt x="297" y="86"/>
                  </a:cubicBezTo>
                  <a:lnTo>
                    <a:pt x="297" y="79"/>
                  </a:lnTo>
                  <a:close/>
                  <a:moveTo>
                    <a:pt x="305" y="79"/>
                  </a:moveTo>
                  <a:cubicBezTo>
                    <a:pt x="312" y="79"/>
                    <a:pt x="312" y="79"/>
                    <a:pt x="312" y="79"/>
                  </a:cubicBezTo>
                  <a:cubicBezTo>
                    <a:pt x="312" y="86"/>
                    <a:pt x="312" y="86"/>
                    <a:pt x="312" y="86"/>
                  </a:cubicBezTo>
                  <a:cubicBezTo>
                    <a:pt x="305" y="86"/>
                    <a:pt x="305" y="86"/>
                    <a:pt x="305" y="86"/>
                  </a:cubicBezTo>
                  <a:lnTo>
                    <a:pt x="305" y="79"/>
                  </a:lnTo>
                  <a:close/>
                  <a:moveTo>
                    <a:pt x="270" y="48"/>
                  </a:moveTo>
                  <a:cubicBezTo>
                    <a:pt x="263" y="48"/>
                    <a:pt x="263" y="48"/>
                    <a:pt x="263" y="48"/>
                  </a:cubicBezTo>
                  <a:cubicBezTo>
                    <a:pt x="263" y="41"/>
                    <a:pt x="263" y="41"/>
                    <a:pt x="263" y="41"/>
                  </a:cubicBezTo>
                  <a:cubicBezTo>
                    <a:pt x="270" y="41"/>
                    <a:pt x="270" y="41"/>
                    <a:pt x="270" y="41"/>
                  </a:cubicBezTo>
                  <a:lnTo>
                    <a:pt x="270" y="48"/>
                  </a:lnTo>
                  <a:close/>
                  <a:moveTo>
                    <a:pt x="263" y="88"/>
                  </a:moveTo>
                  <a:cubicBezTo>
                    <a:pt x="270" y="88"/>
                    <a:pt x="270" y="88"/>
                    <a:pt x="270" y="88"/>
                  </a:cubicBezTo>
                  <a:cubicBezTo>
                    <a:pt x="270" y="95"/>
                    <a:pt x="270" y="95"/>
                    <a:pt x="270" y="95"/>
                  </a:cubicBezTo>
                  <a:cubicBezTo>
                    <a:pt x="263" y="95"/>
                    <a:pt x="263" y="95"/>
                    <a:pt x="263" y="95"/>
                  </a:cubicBezTo>
                  <a:lnTo>
                    <a:pt x="263" y="88"/>
                  </a:lnTo>
                  <a:close/>
                  <a:moveTo>
                    <a:pt x="272" y="88"/>
                  </a:moveTo>
                  <a:cubicBezTo>
                    <a:pt x="278" y="88"/>
                    <a:pt x="278" y="88"/>
                    <a:pt x="278" y="88"/>
                  </a:cubicBezTo>
                  <a:cubicBezTo>
                    <a:pt x="278" y="95"/>
                    <a:pt x="278" y="95"/>
                    <a:pt x="278" y="95"/>
                  </a:cubicBezTo>
                  <a:cubicBezTo>
                    <a:pt x="272" y="95"/>
                    <a:pt x="272" y="95"/>
                    <a:pt x="272" y="95"/>
                  </a:cubicBezTo>
                  <a:lnTo>
                    <a:pt x="272" y="88"/>
                  </a:lnTo>
                  <a:close/>
                  <a:moveTo>
                    <a:pt x="280" y="88"/>
                  </a:moveTo>
                  <a:cubicBezTo>
                    <a:pt x="287" y="88"/>
                    <a:pt x="287" y="88"/>
                    <a:pt x="287" y="88"/>
                  </a:cubicBezTo>
                  <a:cubicBezTo>
                    <a:pt x="287" y="95"/>
                    <a:pt x="287" y="95"/>
                    <a:pt x="287" y="95"/>
                  </a:cubicBezTo>
                  <a:cubicBezTo>
                    <a:pt x="280" y="95"/>
                    <a:pt x="280" y="95"/>
                    <a:pt x="280" y="95"/>
                  </a:cubicBezTo>
                  <a:lnTo>
                    <a:pt x="280" y="88"/>
                  </a:lnTo>
                  <a:close/>
                  <a:moveTo>
                    <a:pt x="288" y="88"/>
                  </a:moveTo>
                  <a:cubicBezTo>
                    <a:pt x="295" y="88"/>
                    <a:pt x="295" y="88"/>
                    <a:pt x="295" y="88"/>
                  </a:cubicBezTo>
                  <a:cubicBezTo>
                    <a:pt x="295" y="95"/>
                    <a:pt x="295" y="95"/>
                    <a:pt x="295" y="95"/>
                  </a:cubicBezTo>
                  <a:cubicBezTo>
                    <a:pt x="288" y="95"/>
                    <a:pt x="288" y="95"/>
                    <a:pt x="288" y="95"/>
                  </a:cubicBezTo>
                  <a:lnTo>
                    <a:pt x="288" y="88"/>
                  </a:lnTo>
                  <a:close/>
                  <a:moveTo>
                    <a:pt x="297" y="88"/>
                  </a:moveTo>
                  <a:cubicBezTo>
                    <a:pt x="304" y="88"/>
                    <a:pt x="304" y="88"/>
                    <a:pt x="304" y="88"/>
                  </a:cubicBezTo>
                  <a:cubicBezTo>
                    <a:pt x="304" y="95"/>
                    <a:pt x="304" y="95"/>
                    <a:pt x="304" y="95"/>
                  </a:cubicBezTo>
                  <a:cubicBezTo>
                    <a:pt x="297" y="95"/>
                    <a:pt x="297" y="95"/>
                    <a:pt x="297" y="95"/>
                  </a:cubicBezTo>
                  <a:lnTo>
                    <a:pt x="297" y="88"/>
                  </a:lnTo>
                  <a:close/>
                  <a:moveTo>
                    <a:pt x="305" y="88"/>
                  </a:moveTo>
                  <a:cubicBezTo>
                    <a:pt x="312" y="88"/>
                    <a:pt x="312" y="88"/>
                    <a:pt x="312" y="88"/>
                  </a:cubicBezTo>
                  <a:cubicBezTo>
                    <a:pt x="312" y="95"/>
                    <a:pt x="312" y="95"/>
                    <a:pt x="312" y="95"/>
                  </a:cubicBezTo>
                  <a:cubicBezTo>
                    <a:pt x="305" y="95"/>
                    <a:pt x="305" y="95"/>
                    <a:pt x="305" y="95"/>
                  </a:cubicBezTo>
                  <a:lnTo>
                    <a:pt x="305" y="88"/>
                  </a:lnTo>
                  <a:close/>
                  <a:moveTo>
                    <a:pt x="312" y="36"/>
                  </a:moveTo>
                  <a:cubicBezTo>
                    <a:pt x="312" y="39"/>
                    <a:pt x="312" y="39"/>
                    <a:pt x="312" y="39"/>
                  </a:cubicBezTo>
                  <a:cubicBezTo>
                    <a:pt x="305" y="39"/>
                    <a:pt x="305" y="39"/>
                    <a:pt x="305" y="39"/>
                  </a:cubicBezTo>
                  <a:cubicBezTo>
                    <a:pt x="305" y="39"/>
                    <a:pt x="304" y="39"/>
                    <a:pt x="304" y="39"/>
                  </a:cubicBezTo>
                  <a:cubicBezTo>
                    <a:pt x="304" y="39"/>
                    <a:pt x="304" y="39"/>
                    <a:pt x="304" y="39"/>
                  </a:cubicBezTo>
                  <a:cubicBezTo>
                    <a:pt x="296" y="39"/>
                    <a:pt x="296" y="39"/>
                    <a:pt x="296" y="39"/>
                  </a:cubicBezTo>
                  <a:cubicBezTo>
                    <a:pt x="296" y="39"/>
                    <a:pt x="296" y="39"/>
                    <a:pt x="296" y="39"/>
                  </a:cubicBezTo>
                  <a:cubicBezTo>
                    <a:pt x="296" y="39"/>
                    <a:pt x="296" y="39"/>
                    <a:pt x="296" y="39"/>
                  </a:cubicBezTo>
                  <a:cubicBezTo>
                    <a:pt x="288" y="39"/>
                    <a:pt x="288" y="39"/>
                    <a:pt x="288" y="39"/>
                  </a:cubicBezTo>
                  <a:cubicBezTo>
                    <a:pt x="288" y="39"/>
                    <a:pt x="288" y="39"/>
                    <a:pt x="288" y="39"/>
                  </a:cubicBezTo>
                  <a:cubicBezTo>
                    <a:pt x="287" y="39"/>
                    <a:pt x="287" y="39"/>
                    <a:pt x="287" y="39"/>
                  </a:cubicBezTo>
                  <a:cubicBezTo>
                    <a:pt x="279" y="39"/>
                    <a:pt x="279" y="39"/>
                    <a:pt x="279" y="39"/>
                  </a:cubicBezTo>
                  <a:cubicBezTo>
                    <a:pt x="279" y="39"/>
                    <a:pt x="279" y="39"/>
                    <a:pt x="279" y="39"/>
                  </a:cubicBezTo>
                  <a:cubicBezTo>
                    <a:pt x="279" y="39"/>
                    <a:pt x="279" y="39"/>
                    <a:pt x="279" y="39"/>
                  </a:cubicBezTo>
                  <a:cubicBezTo>
                    <a:pt x="271" y="39"/>
                    <a:pt x="271" y="39"/>
                    <a:pt x="271" y="39"/>
                  </a:cubicBezTo>
                  <a:cubicBezTo>
                    <a:pt x="271" y="39"/>
                    <a:pt x="271" y="39"/>
                    <a:pt x="271" y="39"/>
                  </a:cubicBezTo>
                  <a:cubicBezTo>
                    <a:pt x="271" y="39"/>
                    <a:pt x="271" y="39"/>
                    <a:pt x="270" y="39"/>
                  </a:cubicBezTo>
                  <a:cubicBezTo>
                    <a:pt x="263" y="39"/>
                    <a:pt x="263" y="39"/>
                    <a:pt x="263" y="39"/>
                  </a:cubicBezTo>
                  <a:cubicBezTo>
                    <a:pt x="263" y="3"/>
                    <a:pt x="263" y="3"/>
                    <a:pt x="263" y="3"/>
                  </a:cubicBezTo>
                  <a:lnTo>
                    <a:pt x="312" y="36"/>
                  </a:lnTo>
                  <a:close/>
                </a:path>
              </a:pathLst>
            </a:custGeom>
            <a:grpFill/>
            <a:ln>
              <a:noFill/>
            </a:ln>
          </p:spPr>
          <p:txBody>
            <a:bodyPr vert="horz" wrap="square" lIns="91440" tIns="45720" rIns="91440" bIns="45720" numCol="1" anchor="t" anchorCtr="0" compatLnSpc="1"/>
            <a:lstStyle/>
            <a:p>
              <a:pPr>
                <a:defRPr/>
              </a:pPr>
              <a:endParaRPr lang="zh-CN"/>
            </a:p>
          </p:txBody>
        </p:sp>
        <p:sp>
          <p:nvSpPr>
            <p:cNvPr id="85" name="Freeform 281"/>
            <p:cNvSpPr>
              <a:spLocks noEditPoints="1"/>
            </p:cNvSpPr>
            <p:nvPr userDrawn="1"/>
          </p:nvSpPr>
          <p:spPr bwMode="auto">
            <a:xfrm>
              <a:off x="4313238" y="4302125"/>
              <a:ext cx="434975" cy="531813"/>
            </a:xfrm>
            <a:custGeom>
              <a:avLst/>
              <a:gdLst>
                <a:gd name="T0" fmla="*/ 217 w 274"/>
                <a:gd name="T1" fmla="*/ 119 h 335"/>
                <a:gd name="T2" fmla="*/ 178 w 274"/>
                <a:gd name="T3" fmla="*/ 80 h 335"/>
                <a:gd name="T4" fmla="*/ 217 w 274"/>
                <a:gd name="T5" fmla="*/ 80 h 335"/>
                <a:gd name="T6" fmla="*/ 139 w 274"/>
                <a:gd name="T7" fmla="*/ 0 h 335"/>
                <a:gd name="T8" fmla="*/ 56 w 274"/>
                <a:gd name="T9" fmla="*/ 80 h 335"/>
                <a:gd name="T10" fmla="*/ 96 w 274"/>
                <a:gd name="T11" fmla="*/ 80 h 335"/>
                <a:gd name="T12" fmla="*/ 56 w 274"/>
                <a:gd name="T13" fmla="*/ 119 h 335"/>
                <a:gd name="T14" fmla="*/ 96 w 274"/>
                <a:gd name="T15" fmla="*/ 119 h 335"/>
                <a:gd name="T16" fmla="*/ 0 w 274"/>
                <a:gd name="T17" fmla="*/ 216 h 335"/>
                <a:gd name="T18" fmla="*/ 117 w 274"/>
                <a:gd name="T19" fmla="*/ 216 h 335"/>
                <a:gd name="T20" fmla="*/ 117 w 274"/>
                <a:gd name="T21" fmla="*/ 335 h 335"/>
                <a:gd name="T22" fmla="*/ 156 w 274"/>
                <a:gd name="T23" fmla="*/ 335 h 335"/>
                <a:gd name="T24" fmla="*/ 156 w 274"/>
                <a:gd name="T25" fmla="*/ 216 h 335"/>
                <a:gd name="T26" fmla="*/ 274 w 274"/>
                <a:gd name="T27" fmla="*/ 216 h 335"/>
                <a:gd name="T28" fmla="*/ 183 w 274"/>
                <a:gd name="T29" fmla="*/ 119 h 335"/>
                <a:gd name="T30" fmla="*/ 217 w 274"/>
                <a:gd name="T31" fmla="*/ 119 h 335"/>
                <a:gd name="T32" fmla="*/ 252 w 274"/>
                <a:gd name="T33" fmla="*/ 207 h 335"/>
                <a:gd name="T34" fmla="*/ 152 w 274"/>
                <a:gd name="T35" fmla="*/ 207 h 335"/>
                <a:gd name="T36" fmla="*/ 152 w 274"/>
                <a:gd name="T37" fmla="*/ 331 h 335"/>
                <a:gd name="T38" fmla="*/ 122 w 274"/>
                <a:gd name="T39" fmla="*/ 331 h 335"/>
                <a:gd name="T40" fmla="*/ 122 w 274"/>
                <a:gd name="T41" fmla="*/ 207 h 335"/>
                <a:gd name="T42" fmla="*/ 21 w 274"/>
                <a:gd name="T43" fmla="*/ 207 h 335"/>
                <a:gd name="T44" fmla="*/ 113 w 274"/>
                <a:gd name="T45" fmla="*/ 110 h 335"/>
                <a:gd name="T46" fmla="*/ 78 w 274"/>
                <a:gd name="T47" fmla="*/ 110 h 335"/>
                <a:gd name="T48" fmla="*/ 113 w 274"/>
                <a:gd name="T49" fmla="*/ 75 h 335"/>
                <a:gd name="T50" fmla="*/ 78 w 274"/>
                <a:gd name="T51" fmla="*/ 75 h 335"/>
                <a:gd name="T52" fmla="*/ 139 w 274"/>
                <a:gd name="T53" fmla="*/ 9 h 335"/>
                <a:gd name="T54" fmla="*/ 200 w 274"/>
                <a:gd name="T55" fmla="*/ 75 h 335"/>
                <a:gd name="T56" fmla="*/ 161 w 274"/>
                <a:gd name="T57" fmla="*/ 75 h 335"/>
                <a:gd name="T58" fmla="*/ 200 w 274"/>
                <a:gd name="T59" fmla="*/ 110 h 335"/>
                <a:gd name="T60" fmla="*/ 161 w 274"/>
                <a:gd name="T61" fmla="*/ 110 h 335"/>
                <a:gd name="T62" fmla="*/ 252 w 274"/>
                <a:gd name="T63" fmla="*/ 20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4" h="335" extrusionOk="0">
                  <a:moveTo>
                    <a:pt x="217" y="119"/>
                  </a:moveTo>
                  <a:lnTo>
                    <a:pt x="178" y="80"/>
                  </a:lnTo>
                  <a:lnTo>
                    <a:pt x="217" y="80"/>
                  </a:lnTo>
                  <a:lnTo>
                    <a:pt x="139" y="0"/>
                  </a:lnTo>
                  <a:lnTo>
                    <a:pt x="56" y="80"/>
                  </a:lnTo>
                  <a:lnTo>
                    <a:pt x="96" y="80"/>
                  </a:lnTo>
                  <a:lnTo>
                    <a:pt x="56" y="119"/>
                  </a:lnTo>
                  <a:lnTo>
                    <a:pt x="96" y="119"/>
                  </a:lnTo>
                  <a:lnTo>
                    <a:pt x="0" y="216"/>
                  </a:lnTo>
                  <a:lnTo>
                    <a:pt x="117" y="216"/>
                  </a:lnTo>
                  <a:lnTo>
                    <a:pt x="117" y="335"/>
                  </a:lnTo>
                  <a:lnTo>
                    <a:pt x="156" y="335"/>
                  </a:lnTo>
                  <a:lnTo>
                    <a:pt x="156" y="216"/>
                  </a:lnTo>
                  <a:lnTo>
                    <a:pt x="274" y="216"/>
                  </a:lnTo>
                  <a:lnTo>
                    <a:pt x="183" y="119"/>
                  </a:lnTo>
                  <a:lnTo>
                    <a:pt x="217" y="119"/>
                  </a:lnTo>
                  <a:close/>
                  <a:moveTo>
                    <a:pt x="252" y="207"/>
                  </a:moveTo>
                  <a:lnTo>
                    <a:pt x="152" y="207"/>
                  </a:lnTo>
                  <a:lnTo>
                    <a:pt x="152" y="331"/>
                  </a:lnTo>
                  <a:lnTo>
                    <a:pt x="122" y="331"/>
                  </a:lnTo>
                  <a:lnTo>
                    <a:pt x="122" y="207"/>
                  </a:lnTo>
                  <a:lnTo>
                    <a:pt x="21" y="207"/>
                  </a:lnTo>
                  <a:lnTo>
                    <a:pt x="113" y="110"/>
                  </a:lnTo>
                  <a:lnTo>
                    <a:pt x="78" y="110"/>
                  </a:lnTo>
                  <a:lnTo>
                    <a:pt x="113" y="75"/>
                  </a:lnTo>
                  <a:lnTo>
                    <a:pt x="78" y="75"/>
                  </a:lnTo>
                  <a:lnTo>
                    <a:pt x="139" y="9"/>
                  </a:lnTo>
                  <a:lnTo>
                    <a:pt x="200" y="75"/>
                  </a:lnTo>
                  <a:lnTo>
                    <a:pt x="161" y="75"/>
                  </a:lnTo>
                  <a:lnTo>
                    <a:pt x="200" y="110"/>
                  </a:lnTo>
                  <a:lnTo>
                    <a:pt x="161" y="110"/>
                  </a:lnTo>
                  <a:lnTo>
                    <a:pt x="252" y="207"/>
                  </a:lnTo>
                  <a:close/>
                </a:path>
              </a:pathLst>
            </a:custGeom>
            <a:grpFill/>
            <a:ln>
              <a:noFill/>
            </a:ln>
          </p:spPr>
          <p:txBody>
            <a:bodyPr vert="horz" wrap="square" lIns="91440" tIns="45720" rIns="91440" bIns="45720" numCol="1" anchor="t" anchorCtr="0" compatLnSpc="1"/>
            <a:lstStyle/>
            <a:p>
              <a:pPr>
                <a:defRPr/>
              </a:pPr>
              <a:endParaRPr lang="zh-CN"/>
            </a:p>
          </p:txBody>
        </p:sp>
        <p:sp>
          <p:nvSpPr>
            <p:cNvPr id="86" name="Freeform 282"/>
            <p:cNvSpPr>
              <a:spLocks noEditPoints="1"/>
            </p:cNvSpPr>
            <p:nvPr userDrawn="1"/>
          </p:nvSpPr>
          <p:spPr bwMode="auto">
            <a:xfrm>
              <a:off x="7381875" y="4302125"/>
              <a:ext cx="428625" cy="531813"/>
            </a:xfrm>
            <a:custGeom>
              <a:avLst/>
              <a:gdLst>
                <a:gd name="T0" fmla="*/ 217 w 270"/>
                <a:gd name="T1" fmla="*/ 119 h 335"/>
                <a:gd name="T2" fmla="*/ 178 w 270"/>
                <a:gd name="T3" fmla="*/ 80 h 335"/>
                <a:gd name="T4" fmla="*/ 217 w 270"/>
                <a:gd name="T5" fmla="*/ 80 h 335"/>
                <a:gd name="T6" fmla="*/ 139 w 270"/>
                <a:gd name="T7" fmla="*/ 0 h 335"/>
                <a:gd name="T8" fmla="*/ 56 w 270"/>
                <a:gd name="T9" fmla="*/ 80 h 335"/>
                <a:gd name="T10" fmla="*/ 96 w 270"/>
                <a:gd name="T11" fmla="*/ 80 h 335"/>
                <a:gd name="T12" fmla="*/ 56 w 270"/>
                <a:gd name="T13" fmla="*/ 119 h 335"/>
                <a:gd name="T14" fmla="*/ 96 w 270"/>
                <a:gd name="T15" fmla="*/ 119 h 335"/>
                <a:gd name="T16" fmla="*/ 0 w 270"/>
                <a:gd name="T17" fmla="*/ 216 h 335"/>
                <a:gd name="T18" fmla="*/ 113 w 270"/>
                <a:gd name="T19" fmla="*/ 216 h 335"/>
                <a:gd name="T20" fmla="*/ 113 w 270"/>
                <a:gd name="T21" fmla="*/ 335 h 335"/>
                <a:gd name="T22" fmla="*/ 157 w 270"/>
                <a:gd name="T23" fmla="*/ 335 h 335"/>
                <a:gd name="T24" fmla="*/ 157 w 270"/>
                <a:gd name="T25" fmla="*/ 216 h 335"/>
                <a:gd name="T26" fmla="*/ 270 w 270"/>
                <a:gd name="T27" fmla="*/ 216 h 335"/>
                <a:gd name="T28" fmla="*/ 178 w 270"/>
                <a:gd name="T29" fmla="*/ 119 h 335"/>
                <a:gd name="T30" fmla="*/ 217 w 270"/>
                <a:gd name="T31" fmla="*/ 119 h 335"/>
                <a:gd name="T32" fmla="*/ 252 w 270"/>
                <a:gd name="T33" fmla="*/ 207 h 335"/>
                <a:gd name="T34" fmla="*/ 148 w 270"/>
                <a:gd name="T35" fmla="*/ 207 h 335"/>
                <a:gd name="T36" fmla="*/ 148 w 270"/>
                <a:gd name="T37" fmla="*/ 331 h 335"/>
                <a:gd name="T38" fmla="*/ 122 w 270"/>
                <a:gd name="T39" fmla="*/ 331 h 335"/>
                <a:gd name="T40" fmla="*/ 122 w 270"/>
                <a:gd name="T41" fmla="*/ 207 h 335"/>
                <a:gd name="T42" fmla="*/ 22 w 270"/>
                <a:gd name="T43" fmla="*/ 207 h 335"/>
                <a:gd name="T44" fmla="*/ 113 w 270"/>
                <a:gd name="T45" fmla="*/ 110 h 335"/>
                <a:gd name="T46" fmla="*/ 74 w 270"/>
                <a:gd name="T47" fmla="*/ 110 h 335"/>
                <a:gd name="T48" fmla="*/ 113 w 270"/>
                <a:gd name="T49" fmla="*/ 75 h 335"/>
                <a:gd name="T50" fmla="*/ 74 w 270"/>
                <a:gd name="T51" fmla="*/ 75 h 335"/>
                <a:gd name="T52" fmla="*/ 139 w 270"/>
                <a:gd name="T53" fmla="*/ 9 h 335"/>
                <a:gd name="T54" fmla="*/ 196 w 270"/>
                <a:gd name="T55" fmla="*/ 75 h 335"/>
                <a:gd name="T56" fmla="*/ 161 w 270"/>
                <a:gd name="T57" fmla="*/ 75 h 335"/>
                <a:gd name="T58" fmla="*/ 196 w 270"/>
                <a:gd name="T59" fmla="*/ 110 h 335"/>
                <a:gd name="T60" fmla="*/ 161 w 270"/>
                <a:gd name="T61" fmla="*/ 110 h 335"/>
                <a:gd name="T62" fmla="*/ 252 w 270"/>
                <a:gd name="T63" fmla="*/ 20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0" h="335" extrusionOk="0">
                  <a:moveTo>
                    <a:pt x="217" y="119"/>
                  </a:moveTo>
                  <a:lnTo>
                    <a:pt x="178" y="80"/>
                  </a:lnTo>
                  <a:lnTo>
                    <a:pt x="217" y="80"/>
                  </a:lnTo>
                  <a:lnTo>
                    <a:pt x="139" y="0"/>
                  </a:lnTo>
                  <a:lnTo>
                    <a:pt x="56" y="80"/>
                  </a:lnTo>
                  <a:lnTo>
                    <a:pt x="96" y="80"/>
                  </a:lnTo>
                  <a:lnTo>
                    <a:pt x="56" y="119"/>
                  </a:lnTo>
                  <a:lnTo>
                    <a:pt x="96" y="119"/>
                  </a:lnTo>
                  <a:lnTo>
                    <a:pt x="0" y="216"/>
                  </a:lnTo>
                  <a:lnTo>
                    <a:pt x="113" y="216"/>
                  </a:lnTo>
                  <a:lnTo>
                    <a:pt x="113" y="335"/>
                  </a:lnTo>
                  <a:lnTo>
                    <a:pt x="157" y="335"/>
                  </a:lnTo>
                  <a:lnTo>
                    <a:pt x="157" y="216"/>
                  </a:lnTo>
                  <a:lnTo>
                    <a:pt x="270" y="216"/>
                  </a:lnTo>
                  <a:lnTo>
                    <a:pt x="178" y="119"/>
                  </a:lnTo>
                  <a:lnTo>
                    <a:pt x="217" y="119"/>
                  </a:lnTo>
                  <a:close/>
                  <a:moveTo>
                    <a:pt x="252" y="207"/>
                  </a:moveTo>
                  <a:lnTo>
                    <a:pt x="148" y="207"/>
                  </a:lnTo>
                  <a:lnTo>
                    <a:pt x="148" y="331"/>
                  </a:lnTo>
                  <a:lnTo>
                    <a:pt x="122" y="331"/>
                  </a:lnTo>
                  <a:lnTo>
                    <a:pt x="122" y="207"/>
                  </a:lnTo>
                  <a:lnTo>
                    <a:pt x="22" y="207"/>
                  </a:lnTo>
                  <a:lnTo>
                    <a:pt x="113" y="110"/>
                  </a:lnTo>
                  <a:lnTo>
                    <a:pt x="74" y="110"/>
                  </a:lnTo>
                  <a:lnTo>
                    <a:pt x="113" y="75"/>
                  </a:lnTo>
                  <a:lnTo>
                    <a:pt x="74" y="75"/>
                  </a:lnTo>
                  <a:lnTo>
                    <a:pt x="139" y="9"/>
                  </a:lnTo>
                  <a:lnTo>
                    <a:pt x="196" y="75"/>
                  </a:lnTo>
                  <a:lnTo>
                    <a:pt x="161" y="75"/>
                  </a:lnTo>
                  <a:lnTo>
                    <a:pt x="196" y="110"/>
                  </a:lnTo>
                  <a:lnTo>
                    <a:pt x="161" y="110"/>
                  </a:lnTo>
                  <a:lnTo>
                    <a:pt x="252" y="207"/>
                  </a:lnTo>
                  <a:close/>
                </a:path>
              </a:pathLst>
            </a:custGeom>
            <a:grpFill/>
            <a:ln>
              <a:noFill/>
            </a:ln>
          </p:spPr>
          <p:txBody>
            <a:bodyPr vert="horz" wrap="square" lIns="91440" tIns="45720" rIns="91440" bIns="45720" numCol="1" anchor="t" anchorCtr="0" compatLnSpc="1"/>
            <a:lstStyle/>
            <a:p>
              <a:pPr>
                <a:defRPr/>
              </a:pPr>
              <a:endParaRPr lang="zh-CN"/>
            </a:p>
          </p:txBody>
        </p:sp>
        <p:sp>
          <p:nvSpPr>
            <p:cNvPr id="87" name="Freeform 283"/>
            <p:cNvSpPr>
              <a:spLocks noEditPoints="1"/>
            </p:cNvSpPr>
            <p:nvPr userDrawn="1"/>
          </p:nvSpPr>
          <p:spPr bwMode="auto">
            <a:xfrm>
              <a:off x="11722100" y="4714875"/>
              <a:ext cx="26988" cy="34925"/>
            </a:xfrm>
            <a:custGeom>
              <a:avLst/>
              <a:gdLst>
                <a:gd name="T0" fmla="*/ 2 w 4"/>
                <a:gd name="T1" fmla="*/ 0 h 5"/>
                <a:gd name="T2" fmla="*/ 0 w 4"/>
                <a:gd name="T3" fmla="*/ 1 h 5"/>
                <a:gd name="T4" fmla="*/ 1 w 4"/>
                <a:gd name="T5" fmla="*/ 4 h 5"/>
                <a:gd name="T6" fmla="*/ 2 w 4"/>
                <a:gd name="T7" fmla="*/ 5 h 5"/>
                <a:gd name="T8" fmla="*/ 3 w 4"/>
                <a:gd name="T9" fmla="*/ 4 h 5"/>
                <a:gd name="T10" fmla="*/ 3 w 4"/>
                <a:gd name="T11" fmla="*/ 1 h 5"/>
                <a:gd name="T12" fmla="*/ 2 w 4"/>
                <a:gd name="T13" fmla="*/ 0 h 5"/>
                <a:gd name="T14" fmla="*/ 2 w 4"/>
                <a:gd name="T15" fmla="*/ 4 h 5"/>
                <a:gd name="T16" fmla="*/ 1 w 4"/>
                <a:gd name="T17" fmla="*/ 3 h 5"/>
                <a:gd name="T18" fmla="*/ 1 w 4"/>
                <a:gd name="T19" fmla="*/ 1 h 5"/>
                <a:gd name="T20" fmla="*/ 2 w 4"/>
                <a:gd name="T21" fmla="*/ 1 h 5"/>
                <a:gd name="T22" fmla="*/ 2 w 4"/>
                <a:gd name="T23" fmla="*/ 1 h 5"/>
                <a:gd name="T24" fmla="*/ 2 w 4"/>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 extrusionOk="0">
                  <a:moveTo>
                    <a:pt x="2" y="0"/>
                  </a:moveTo>
                  <a:cubicBezTo>
                    <a:pt x="1" y="0"/>
                    <a:pt x="1" y="0"/>
                    <a:pt x="0" y="1"/>
                  </a:cubicBezTo>
                  <a:cubicBezTo>
                    <a:pt x="0" y="1"/>
                    <a:pt x="0" y="4"/>
                    <a:pt x="1" y="4"/>
                  </a:cubicBezTo>
                  <a:cubicBezTo>
                    <a:pt x="1" y="4"/>
                    <a:pt x="2" y="5"/>
                    <a:pt x="2" y="5"/>
                  </a:cubicBezTo>
                  <a:cubicBezTo>
                    <a:pt x="2" y="5"/>
                    <a:pt x="2" y="4"/>
                    <a:pt x="3" y="4"/>
                  </a:cubicBezTo>
                  <a:cubicBezTo>
                    <a:pt x="4" y="4"/>
                    <a:pt x="4" y="2"/>
                    <a:pt x="3" y="1"/>
                  </a:cubicBezTo>
                  <a:cubicBezTo>
                    <a:pt x="3" y="0"/>
                    <a:pt x="2" y="0"/>
                    <a:pt x="2" y="0"/>
                  </a:cubicBezTo>
                  <a:close/>
                  <a:moveTo>
                    <a:pt x="2" y="4"/>
                  </a:moveTo>
                  <a:cubicBezTo>
                    <a:pt x="2" y="4"/>
                    <a:pt x="2" y="4"/>
                    <a:pt x="1" y="3"/>
                  </a:cubicBezTo>
                  <a:cubicBezTo>
                    <a:pt x="1" y="3"/>
                    <a:pt x="1" y="2"/>
                    <a:pt x="1" y="1"/>
                  </a:cubicBezTo>
                  <a:cubicBezTo>
                    <a:pt x="1" y="1"/>
                    <a:pt x="1" y="1"/>
                    <a:pt x="2" y="1"/>
                  </a:cubicBezTo>
                  <a:cubicBezTo>
                    <a:pt x="2" y="1"/>
                    <a:pt x="2" y="1"/>
                    <a:pt x="2" y="1"/>
                  </a:cubicBezTo>
                  <a:cubicBezTo>
                    <a:pt x="3" y="2"/>
                    <a:pt x="3" y="3"/>
                    <a:pt x="2" y="4"/>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88" name="Freeform 284"/>
            <p:cNvSpPr>
              <a:spLocks noEditPoints="1"/>
            </p:cNvSpPr>
            <p:nvPr userDrawn="1"/>
          </p:nvSpPr>
          <p:spPr bwMode="auto">
            <a:xfrm>
              <a:off x="11798300" y="4778375"/>
              <a:ext cx="20638" cy="34925"/>
            </a:xfrm>
            <a:custGeom>
              <a:avLst/>
              <a:gdLst>
                <a:gd name="T0" fmla="*/ 0 w 3"/>
                <a:gd name="T1" fmla="*/ 3 h 5"/>
                <a:gd name="T2" fmla="*/ 1 w 3"/>
                <a:gd name="T3" fmla="*/ 5 h 5"/>
                <a:gd name="T4" fmla="*/ 2 w 3"/>
                <a:gd name="T5" fmla="*/ 5 h 5"/>
                <a:gd name="T6" fmla="*/ 3 w 3"/>
                <a:gd name="T7" fmla="*/ 4 h 5"/>
                <a:gd name="T8" fmla="*/ 3 w 3"/>
                <a:gd name="T9" fmla="*/ 1 h 5"/>
                <a:gd name="T10" fmla="*/ 1 w 3"/>
                <a:gd name="T11" fmla="*/ 0 h 5"/>
                <a:gd name="T12" fmla="*/ 0 w 3"/>
                <a:gd name="T13" fmla="*/ 3 h 5"/>
                <a:gd name="T14" fmla="*/ 2 w 3"/>
                <a:gd name="T15" fmla="*/ 1 h 5"/>
                <a:gd name="T16" fmla="*/ 2 w 3"/>
                <a:gd name="T17" fmla="*/ 2 h 5"/>
                <a:gd name="T18" fmla="*/ 2 w 3"/>
                <a:gd name="T19" fmla="*/ 4 h 5"/>
                <a:gd name="T20" fmla="*/ 2 w 3"/>
                <a:gd name="T21" fmla="*/ 4 h 5"/>
                <a:gd name="T22" fmla="*/ 1 w 3"/>
                <a:gd name="T23" fmla="*/ 4 h 5"/>
                <a:gd name="T24" fmla="*/ 1 w 3"/>
                <a:gd name="T25" fmla="*/ 3 h 5"/>
                <a:gd name="T26" fmla="*/ 1 w 3"/>
                <a:gd name="T27" fmla="*/ 1 h 5"/>
                <a:gd name="T28" fmla="*/ 2 w 3"/>
                <a:gd name="T2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5" extrusionOk="0">
                  <a:moveTo>
                    <a:pt x="0" y="3"/>
                  </a:moveTo>
                  <a:cubicBezTo>
                    <a:pt x="0" y="4"/>
                    <a:pt x="1" y="5"/>
                    <a:pt x="1" y="5"/>
                  </a:cubicBezTo>
                  <a:cubicBezTo>
                    <a:pt x="2" y="5"/>
                    <a:pt x="2" y="5"/>
                    <a:pt x="2" y="5"/>
                  </a:cubicBezTo>
                  <a:cubicBezTo>
                    <a:pt x="2" y="5"/>
                    <a:pt x="2" y="5"/>
                    <a:pt x="3" y="4"/>
                  </a:cubicBezTo>
                  <a:cubicBezTo>
                    <a:pt x="3" y="4"/>
                    <a:pt x="3" y="2"/>
                    <a:pt x="3" y="1"/>
                  </a:cubicBezTo>
                  <a:cubicBezTo>
                    <a:pt x="3" y="1"/>
                    <a:pt x="2" y="0"/>
                    <a:pt x="1" y="0"/>
                  </a:cubicBezTo>
                  <a:cubicBezTo>
                    <a:pt x="0" y="1"/>
                    <a:pt x="0" y="2"/>
                    <a:pt x="0" y="3"/>
                  </a:cubicBezTo>
                  <a:close/>
                  <a:moveTo>
                    <a:pt x="2" y="1"/>
                  </a:moveTo>
                  <a:cubicBezTo>
                    <a:pt x="2" y="1"/>
                    <a:pt x="2" y="1"/>
                    <a:pt x="2" y="2"/>
                  </a:cubicBezTo>
                  <a:cubicBezTo>
                    <a:pt x="2" y="2"/>
                    <a:pt x="2" y="3"/>
                    <a:pt x="2" y="4"/>
                  </a:cubicBezTo>
                  <a:cubicBezTo>
                    <a:pt x="2" y="4"/>
                    <a:pt x="2" y="4"/>
                    <a:pt x="2" y="4"/>
                  </a:cubicBezTo>
                  <a:cubicBezTo>
                    <a:pt x="2" y="4"/>
                    <a:pt x="1" y="4"/>
                    <a:pt x="1" y="4"/>
                  </a:cubicBezTo>
                  <a:cubicBezTo>
                    <a:pt x="1" y="4"/>
                    <a:pt x="1" y="3"/>
                    <a:pt x="1" y="3"/>
                  </a:cubicBezTo>
                  <a:cubicBezTo>
                    <a:pt x="1" y="2"/>
                    <a:pt x="1" y="1"/>
                    <a:pt x="1" y="1"/>
                  </a:cubicBezTo>
                  <a:cubicBezTo>
                    <a:pt x="1" y="1"/>
                    <a:pt x="1" y="1"/>
                    <a:pt x="2" y="1"/>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89" name="Freeform 285"/>
            <p:cNvSpPr>
              <a:spLocks noEditPoints="1"/>
            </p:cNvSpPr>
            <p:nvPr userDrawn="1"/>
          </p:nvSpPr>
          <p:spPr bwMode="auto">
            <a:xfrm>
              <a:off x="10941050" y="4232275"/>
              <a:ext cx="1244600" cy="615950"/>
            </a:xfrm>
            <a:custGeom>
              <a:avLst/>
              <a:gdLst>
                <a:gd name="T0" fmla="*/ 175 w 180"/>
                <a:gd name="T1" fmla="*/ 84 h 88"/>
                <a:gd name="T2" fmla="*/ 168 w 180"/>
                <a:gd name="T3" fmla="*/ 84 h 88"/>
                <a:gd name="T4" fmla="*/ 168 w 180"/>
                <a:gd name="T5" fmla="*/ 3 h 88"/>
                <a:gd name="T6" fmla="*/ 165 w 180"/>
                <a:gd name="T7" fmla="*/ 0 h 88"/>
                <a:gd name="T8" fmla="*/ 56 w 180"/>
                <a:gd name="T9" fmla="*/ 0 h 88"/>
                <a:gd name="T10" fmla="*/ 52 w 180"/>
                <a:gd name="T11" fmla="*/ 5 h 88"/>
                <a:gd name="T12" fmla="*/ 52 w 180"/>
                <a:gd name="T13" fmla="*/ 42 h 88"/>
                <a:gd name="T14" fmla="*/ 125 w 180"/>
                <a:gd name="T15" fmla="*/ 43 h 88"/>
                <a:gd name="T16" fmla="*/ 127 w 180"/>
                <a:gd name="T17" fmla="*/ 65 h 88"/>
                <a:gd name="T18" fmla="*/ 165 w 180"/>
                <a:gd name="T19" fmla="*/ 66 h 88"/>
                <a:gd name="T20" fmla="*/ 107 w 180"/>
                <a:gd name="T21" fmla="*/ 85 h 88"/>
                <a:gd name="T22" fmla="*/ 126 w 180"/>
                <a:gd name="T23" fmla="*/ 66 h 88"/>
                <a:gd name="T24" fmla="*/ 126 w 180"/>
                <a:gd name="T25" fmla="*/ 45 h 88"/>
                <a:gd name="T26" fmla="*/ 21 w 180"/>
                <a:gd name="T27" fmla="*/ 43 h 88"/>
                <a:gd name="T28" fmla="*/ 17 w 180"/>
                <a:gd name="T29" fmla="*/ 44 h 88"/>
                <a:gd name="T30" fmla="*/ 16 w 180"/>
                <a:gd name="T31" fmla="*/ 49 h 88"/>
                <a:gd name="T32" fmla="*/ 15 w 180"/>
                <a:gd name="T33" fmla="*/ 65 h 88"/>
                <a:gd name="T34" fmla="*/ 13 w 180"/>
                <a:gd name="T35" fmla="*/ 64 h 88"/>
                <a:gd name="T36" fmla="*/ 10 w 180"/>
                <a:gd name="T37" fmla="*/ 62 h 88"/>
                <a:gd name="T38" fmla="*/ 6 w 180"/>
                <a:gd name="T39" fmla="*/ 62 h 88"/>
                <a:gd name="T40" fmla="*/ 5 w 180"/>
                <a:gd name="T41" fmla="*/ 68 h 88"/>
                <a:gd name="T42" fmla="*/ 5 w 180"/>
                <a:gd name="T43" fmla="*/ 84 h 88"/>
                <a:gd name="T44" fmla="*/ 0 w 180"/>
                <a:gd name="T45" fmla="*/ 86 h 88"/>
                <a:gd name="T46" fmla="*/ 3 w 180"/>
                <a:gd name="T47" fmla="*/ 88 h 88"/>
                <a:gd name="T48" fmla="*/ 6 w 180"/>
                <a:gd name="T49" fmla="*/ 88 h 88"/>
                <a:gd name="T50" fmla="*/ 172 w 180"/>
                <a:gd name="T51" fmla="*/ 88 h 88"/>
                <a:gd name="T52" fmla="*/ 180 w 180"/>
                <a:gd name="T53" fmla="*/ 87 h 88"/>
                <a:gd name="T54" fmla="*/ 178 w 180"/>
                <a:gd name="T55" fmla="*/ 87 h 88"/>
                <a:gd name="T56" fmla="*/ 169 w 180"/>
                <a:gd name="T57" fmla="*/ 87 h 88"/>
                <a:gd name="T58" fmla="*/ 5 w 180"/>
                <a:gd name="T59" fmla="*/ 87 h 88"/>
                <a:gd name="T60" fmla="*/ 1 w 180"/>
                <a:gd name="T61" fmla="*/ 86 h 88"/>
                <a:gd name="T62" fmla="*/ 4 w 180"/>
                <a:gd name="T63" fmla="*/ 85 h 88"/>
                <a:gd name="T64" fmla="*/ 6 w 180"/>
                <a:gd name="T65" fmla="*/ 85 h 88"/>
                <a:gd name="T66" fmla="*/ 6 w 180"/>
                <a:gd name="T67" fmla="*/ 68 h 88"/>
                <a:gd name="T68" fmla="*/ 7 w 180"/>
                <a:gd name="T69" fmla="*/ 63 h 88"/>
                <a:gd name="T70" fmla="*/ 10 w 180"/>
                <a:gd name="T71" fmla="*/ 63 h 88"/>
                <a:gd name="T72" fmla="*/ 12 w 180"/>
                <a:gd name="T73" fmla="*/ 64 h 88"/>
                <a:gd name="T74" fmla="*/ 13 w 180"/>
                <a:gd name="T75" fmla="*/ 66 h 88"/>
                <a:gd name="T76" fmla="*/ 17 w 180"/>
                <a:gd name="T77" fmla="*/ 66 h 88"/>
                <a:gd name="T78" fmla="*/ 17 w 180"/>
                <a:gd name="T79" fmla="*/ 66 h 88"/>
                <a:gd name="T80" fmla="*/ 17 w 180"/>
                <a:gd name="T81" fmla="*/ 48 h 88"/>
                <a:gd name="T82" fmla="*/ 20 w 180"/>
                <a:gd name="T83" fmla="*/ 44 h 88"/>
                <a:gd name="T84" fmla="*/ 125 w 180"/>
                <a:gd name="T85" fmla="*/ 44 h 88"/>
                <a:gd name="T86" fmla="*/ 126 w 180"/>
                <a:gd name="T87" fmla="*/ 65 h 88"/>
                <a:gd name="T88" fmla="*/ 106 w 180"/>
                <a:gd name="T89" fmla="*/ 66 h 88"/>
                <a:gd name="T90" fmla="*/ 107 w 180"/>
                <a:gd name="T91" fmla="*/ 85 h 88"/>
                <a:gd name="T92" fmla="*/ 166 w 180"/>
                <a:gd name="T93" fmla="*/ 85 h 88"/>
                <a:gd name="T94" fmla="*/ 166 w 180"/>
                <a:gd name="T95" fmla="*/ 65 h 88"/>
                <a:gd name="T96" fmla="*/ 128 w 180"/>
                <a:gd name="T97" fmla="*/ 45 h 88"/>
                <a:gd name="T98" fmla="*/ 53 w 180"/>
                <a:gd name="T99" fmla="*/ 42 h 88"/>
                <a:gd name="T100" fmla="*/ 53 w 180"/>
                <a:gd name="T101" fmla="*/ 5 h 88"/>
                <a:gd name="T102" fmla="*/ 56 w 180"/>
                <a:gd name="T103" fmla="*/ 1 h 88"/>
                <a:gd name="T104" fmla="*/ 165 w 180"/>
                <a:gd name="T105" fmla="*/ 1 h 88"/>
                <a:gd name="T106" fmla="*/ 167 w 180"/>
                <a:gd name="T107" fmla="*/ 3 h 88"/>
                <a:gd name="T108" fmla="*/ 167 w 180"/>
                <a:gd name="T109" fmla="*/ 85 h 88"/>
                <a:gd name="T110" fmla="*/ 174 w 180"/>
                <a:gd name="T111" fmla="*/ 85 h 88"/>
                <a:gd name="T112" fmla="*/ 179 w 180"/>
                <a:gd name="T113" fmla="*/ 86 h 88"/>
                <a:gd name="T114" fmla="*/ 178 w 180"/>
                <a:gd name="T115" fmla="*/ 8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0" h="88" extrusionOk="0">
                  <a:moveTo>
                    <a:pt x="180" y="85"/>
                  </a:moveTo>
                  <a:cubicBezTo>
                    <a:pt x="179" y="84"/>
                    <a:pt x="177" y="84"/>
                    <a:pt x="175" y="84"/>
                  </a:cubicBezTo>
                  <a:cubicBezTo>
                    <a:pt x="175" y="84"/>
                    <a:pt x="175" y="84"/>
                    <a:pt x="174" y="84"/>
                  </a:cubicBezTo>
                  <a:cubicBezTo>
                    <a:pt x="168" y="84"/>
                    <a:pt x="168" y="84"/>
                    <a:pt x="168" y="84"/>
                  </a:cubicBezTo>
                  <a:cubicBezTo>
                    <a:pt x="168" y="80"/>
                    <a:pt x="168" y="73"/>
                    <a:pt x="168" y="64"/>
                  </a:cubicBezTo>
                  <a:cubicBezTo>
                    <a:pt x="168" y="40"/>
                    <a:pt x="168" y="4"/>
                    <a:pt x="168" y="3"/>
                  </a:cubicBezTo>
                  <a:cubicBezTo>
                    <a:pt x="168" y="3"/>
                    <a:pt x="168" y="2"/>
                    <a:pt x="167" y="1"/>
                  </a:cubicBezTo>
                  <a:cubicBezTo>
                    <a:pt x="167" y="0"/>
                    <a:pt x="166" y="0"/>
                    <a:pt x="165" y="0"/>
                  </a:cubicBezTo>
                  <a:cubicBezTo>
                    <a:pt x="57" y="0"/>
                    <a:pt x="57" y="0"/>
                    <a:pt x="57" y="0"/>
                  </a:cubicBezTo>
                  <a:cubicBezTo>
                    <a:pt x="57" y="0"/>
                    <a:pt x="56" y="0"/>
                    <a:pt x="56" y="0"/>
                  </a:cubicBezTo>
                  <a:cubicBezTo>
                    <a:pt x="55" y="0"/>
                    <a:pt x="54" y="0"/>
                    <a:pt x="53" y="0"/>
                  </a:cubicBezTo>
                  <a:cubicBezTo>
                    <a:pt x="52" y="0"/>
                    <a:pt x="52" y="3"/>
                    <a:pt x="52" y="5"/>
                  </a:cubicBezTo>
                  <a:cubicBezTo>
                    <a:pt x="52" y="6"/>
                    <a:pt x="52" y="6"/>
                    <a:pt x="52" y="6"/>
                  </a:cubicBezTo>
                  <a:cubicBezTo>
                    <a:pt x="52" y="42"/>
                    <a:pt x="52" y="42"/>
                    <a:pt x="52" y="42"/>
                  </a:cubicBezTo>
                  <a:cubicBezTo>
                    <a:pt x="52" y="43"/>
                    <a:pt x="52" y="43"/>
                    <a:pt x="52" y="43"/>
                  </a:cubicBezTo>
                  <a:cubicBezTo>
                    <a:pt x="125" y="43"/>
                    <a:pt x="125" y="43"/>
                    <a:pt x="125" y="43"/>
                  </a:cubicBezTo>
                  <a:cubicBezTo>
                    <a:pt x="126" y="43"/>
                    <a:pt x="127" y="44"/>
                    <a:pt x="127" y="45"/>
                  </a:cubicBezTo>
                  <a:cubicBezTo>
                    <a:pt x="127" y="65"/>
                    <a:pt x="127" y="65"/>
                    <a:pt x="127" y="65"/>
                  </a:cubicBezTo>
                  <a:cubicBezTo>
                    <a:pt x="127" y="66"/>
                    <a:pt x="127" y="66"/>
                    <a:pt x="127" y="66"/>
                  </a:cubicBezTo>
                  <a:cubicBezTo>
                    <a:pt x="165" y="66"/>
                    <a:pt x="165" y="66"/>
                    <a:pt x="165" y="66"/>
                  </a:cubicBezTo>
                  <a:cubicBezTo>
                    <a:pt x="165" y="85"/>
                    <a:pt x="165" y="85"/>
                    <a:pt x="165" y="85"/>
                  </a:cubicBezTo>
                  <a:cubicBezTo>
                    <a:pt x="107" y="85"/>
                    <a:pt x="107" y="85"/>
                    <a:pt x="107" y="85"/>
                  </a:cubicBezTo>
                  <a:cubicBezTo>
                    <a:pt x="107" y="66"/>
                    <a:pt x="107" y="66"/>
                    <a:pt x="107" y="66"/>
                  </a:cubicBezTo>
                  <a:cubicBezTo>
                    <a:pt x="126" y="66"/>
                    <a:pt x="126" y="66"/>
                    <a:pt x="126" y="66"/>
                  </a:cubicBezTo>
                  <a:cubicBezTo>
                    <a:pt x="126" y="66"/>
                    <a:pt x="126" y="66"/>
                    <a:pt x="126" y="65"/>
                  </a:cubicBezTo>
                  <a:cubicBezTo>
                    <a:pt x="126" y="45"/>
                    <a:pt x="126" y="45"/>
                    <a:pt x="126" y="45"/>
                  </a:cubicBezTo>
                  <a:cubicBezTo>
                    <a:pt x="126" y="44"/>
                    <a:pt x="126" y="43"/>
                    <a:pt x="125" y="43"/>
                  </a:cubicBezTo>
                  <a:cubicBezTo>
                    <a:pt x="21" y="43"/>
                    <a:pt x="21" y="43"/>
                    <a:pt x="21" y="43"/>
                  </a:cubicBezTo>
                  <a:cubicBezTo>
                    <a:pt x="21" y="43"/>
                    <a:pt x="21" y="43"/>
                    <a:pt x="20" y="43"/>
                  </a:cubicBezTo>
                  <a:cubicBezTo>
                    <a:pt x="19" y="43"/>
                    <a:pt x="18" y="43"/>
                    <a:pt x="17" y="44"/>
                  </a:cubicBezTo>
                  <a:cubicBezTo>
                    <a:pt x="16" y="44"/>
                    <a:pt x="16" y="46"/>
                    <a:pt x="16" y="48"/>
                  </a:cubicBezTo>
                  <a:cubicBezTo>
                    <a:pt x="16" y="48"/>
                    <a:pt x="16" y="49"/>
                    <a:pt x="16" y="49"/>
                  </a:cubicBezTo>
                  <a:cubicBezTo>
                    <a:pt x="16" y="65"/>
                    <a:pt x="16" y="65"/>
                    <a:pt x="16" y="65"/>
                  </a:cubicBezTo>
                  <a:cubicBezTo>
                    <a:pt x="16" y="65"/>
                    <a:pt x="16" y="65"/>
                    <a:pt x="15" y="65"/>
                  </a:cubicBezTo>
                  <a:cubicBezTo>
                    <a:pt x="15" y="65"/>
                    <a:pt x="14" y="65"/>
                    <a:pt x="13" y="65"/>
                  </a:cubicBezTo>
                  <a:cubicBezTo>
                    <a:pt x="13" y="65"/>
                    <a:pt x="13" y="65"/>
                    <a:pt x="13" y="64"/>
                  </a:cubicBezTo>
                  <a:cubicBezTo>
                    <a:pt x="13" y="64"/>
                    <a:pt x="13" y="63"/>
                    <a:pt x="13" y="62"/>
                  </a:cubicBezTo>
                  <a:cubicBezTo>
                    <a:pt x="12" y="62"/>
                    <a:pt x="11" y="62"/>
                    <a:pt x="10" y="62"/>
                  </a:cubicBezTo>
                  <a:cubicBezTo>
                    <a:pt x="10" y="62"/>
                    <a:pt x="9" y="62"/>
                    <a:pt x="9" y="62"/>
                  </a:cubicBezTo>
                  <a:cubicBezTo>
                    <a:pt x="8" y="62"/>
                    <a:pt x="7" y="62"/>
                    <a:pt x="6" y="62"/>
                  </a:cubicBezTo>
                  <a:cubicBezTo>
                    <a:pt x="5" y="63"/>
                    <a:pt x="5" y="64"/>
                    <a:pt x="5" y="66"/>
                  </a:cubicBezTo>
                  <a:cubicBezTo>
                    <a:pt x="5" y="67"/>
                    <a:pt x="5" y="67"/>
                    <a:pt x="5" y="68"/>
                  </a:cubicBezTo>
                  <a:cubicBezTo>
                    <a:pt x="5" y="72"/>
                    <a:pt x="5" y="72"/>
                    <a:pt x="5" y="72"/>
                  </a:cubicBezTo>
                  <a:cubicBezTo>
                    <a:pt x="5" y="76"/>
                    <a:pt x="5" y="81"/>
                    <a:pt x="5" y="84"/>
                  </a:cubicBezTo>
                  <a:cubicBezTo>
                    <a:pt x="5" y="84"/>
                    <a:pt x="5" y="84"/>
                    <a:pt x="4" y="84"/>
                  </a:cubicBezTo>
                  <a:cubicBezTo>
                    <a:pt x="3" y="84"/>
                    <a:pt x="0" y="84"/>
                    <a:pt x="0" y="86"/>
                  </a:cubicBezTo>
                  <a:cubicBezTo>
                    <a:pt x="0" y="87"/>
                    <a:pt x="0" y="87"/>
                    <a:pt x="1" y="87"/>
                  </a:cubicBezTo>
                  <a:cubicBezTo>
                    <a:pt x="1" y="88"/>
                    <a:pt x="2" y="88"/>
                    <a:pt x="3" y="88"/>
                  </a:cubicBezTo>
                  <a:cubicBezTo>
                    <a:pt x="4" y="88"/>
                    <a:pt x="4" y="88"/>
                    <a:pt x="5" y="88"/>
                  </a:cubicBezTo>
                  <a:cubicBezTo>
                    <a:pt x="5" y="88"/>
                    <a:pt x="6" y="88"/>
                    <a:pt x="6" y="88"/>
                  </a:cubicBezTo>
                  <a:cubicBezTo>
                    <a:pt x="169" y="88"/>
                    <a:pt x="169" y="88"/>
                    <a:pt x="169" y="88"/>
                  </a:cubicBezTo>
                  <a:cubicBezTo>
                    <a:pt x="170" y="88"/>
                    <a:pt x="171" y="88"/>
                    <a:pt x="172" y="88"/>
                  </a:cubicBezTo>
                  <a:cubicBezTo>
                    <a:pt x="174" y="88"/>
                    <a:pt x="176" y="88"/>
                    <a:pt x="178" y="88"/>
                  </a:cubicBezTo>
                  <a:cubicBezTo>
                    <a:pt x="180" y="88"/>
                    <a:pt x="180" y="87"/>
                    <a:pt x="180" y="87"/>
                  </a:cubicBezTo>
                  <a:cubicBezTo>
                    <a:pt x="180" y="86"/>
                    <a:pt x="180" y="85"/>
                    <a:pt x="180" y="85"/>
                  </a:cubicBezTo>
                  <a:close/>
                  <a:moveTo>
                    <a:pt x="178" y="87"/>
                  </a:moveTo>
                  <a:cubicBezTo>
                    <a:pt x="176" y="87"/>
                    <a:pt x="174" y="87"/>
                    <a:pt x="172" y="87"/>
                  </a:cubicBezTo>
                  <a:cubicBezTo>
                    <a:pt x="171" y="87"/>
                    <a:pt x="170" y="87"/>
                    <a:pt x="169" y="87"/>
                  </a:cubicBezTo>
                  <a:cubicBezTo>
                    <a:pt x="6" y="87"/>
                    <a:pt x="6" y="87"/>
                    <a:pt x="6" y="87"/>
                  </a:cubicBezTo>
                  <a:cubicBezTo>
                    <a:pt x="6" y="87"/>
                    <a:pt x="5" y="87"/>
                    <a:pt x="5" y="87"/>
                  </a:cubicBezTo>
                  <a:cubicBezTo>
                    <a:pt x="3" y="87"/>
                    <a:pt x="2" y="87"/>
                    <a:pt x="1" y="87"/>
                  </a:cubicBezTo>
                  <a:cubicBezTo>
                    <a:pt x="1" y="87"/>
                    <a:pt x="1" y="87"/>
                    <a:pt x="1" y="86"/>
                  </a:cubicBezTo>
                  <a:cubicBezTo>
                    <a:pt x="1" y="85"/>
                    <a:pt x="2" y="85"/>
                    <a:pt x="3" y="85"/>
                  </a:cubicBezTo>
                  <a:cubicBezTo>
                    <a:pt x="3" y="85"/>
                    <a:pt x="4" y="85"/>
                    <a:pt x="4" y="85"/>
                  </a:cubicBezTo>
                  <a:cubicBezTo>
                    <a:pt x="5" y="85"/>
                    <a:pt x="5" y="85"/>
                    <a:pt x="6" y="85"/>
                  </a:cubicBezTo>
                  <a:cubicBezTo>
                    <a:pt x="6" y="85"/>
                    <a:pt x="6" y="85"/>
                    <a:pt x="6" y="85"/>
                  </a:cubicBezTo>
                  <a:cubicBezTo>
                    <a:pt x="6" y="81"/>
                    <a:pt x="6" y="76"/>
                    <a:pt x="6" y="72"/>
                  </a:cubicBezTo>
                  <a:cubicBezTo>
                    <a:pt x="6" y="68"/>
                    <a:pt x="6" y="68"/>
                    <a:pt x="6" y="68"/>
                  </a:cubicBezTo>
                  <a:cubicBezTo>
                    <a:pt x="6" y="67"/>
                    <a:pt x="6" y="67"/>
                    <a:pt x="6" y="66"/>
                  </a:cubicBezTo>
                  <a:cubicBezTo>
                    <a:pt x="6" y="65"/>
                    <a:pt x="6" y="63"/>
                    <a:pt x="7" y="63"/>
                  </a:cubicBezTo>
                  <a:cubicBezTo>
                    <a:pt x="7" y="62"/>
                    <a:pt x="8" y="63"/>
                    <a:pt x="9" y="63"/>
                  </a:cubicBezTo>
                  <a:cubicBezTo>
                    <a:pt x="9" y="63"/>
                    <a:pt x="10" y="63"/>
                    <a:pt x="10" y="63"/>
                  </a:cubicBezTo>
                  <a:cubicBezTo>
                    <a:pt x="11" y="62"/>
                    <a:pt x="12" y="62"/>
                    <a:pt x="12" y="63"/>
                  </a:cubicBezTo>
                  <a:cubicBezTo>
                    <a:pt x="12" y="63"/>
                    <a:pt x="12" y="64"/>
                    <a:pt x="12" y="64"/>
                  </a:cubicBezTo>
                  <a:cubicBezTo>
                    <a:pt x="12" y="65"/>
                    <a:pt x="12" y="65"/>
                    <a:pt x="12" y="66"/>
                  </a:cubicBezTo>
                  <a:cubicBezTo>
                    <a:pt x="12" y="66"/>
                    <a:pt x="12" y="66"/>
                    <a:pt x="13" y="66"/>
                  </a:cubicBezTo>
                  <a:cubicBezTo>
                    <a:pt x="13" y="66"/>
                    <a:pt x="14" y="66"/>
                    <a:pt x="15" y="66"/>
                  </a:cubicBezTo>
                  <a:cubicBezTo>
                    <a:pt x="16" y="66"/>
                    <a:pt x="16" y="66"/>
                    <a:pt x="17" y="66"/>
                  </a:cubicBezTo>
                  <a:cubicBezTo>
                    <a:pt x="17" y="66"/>
                    <a:pt x="17" y="66"/>
                    <a:pt x="17" y="66"/>
                  </a:cubicBezTo>
                  <a:cubicBezTo>
                    <a:pt x="17" y="66"/>
                    <a:pt x="17" y="66"/>
                    <a:pt x="17" y="66"/>
                  </a:cubicBezTo>
                  <a:cubicBezTo>
                    <a:pt x="17" y="49"/>
                    <a:pt x="17" y="49"/>
                    <a:pt x="17" y="49"/>
                  </a:cubicBezTo>
                  <a:cubicBezTo>
                    <a:pt x="17" y="49"/>
                    <a:pt x="17" y="48"/>
                    <a:pt x="17" y="48"/>
                  </a:cubicBezTo>
                  <a:cubicBezTo>
                    <a:pt x="17" y="47"/>
                    <a:pt x="17" y="45"/>
                    <a:pt x="18" y="44"/>
                  </a:cubicBezTo>
                  <a:cubicBezTo>
                    <a:pt x="18" y="44"/>
                    <a:pt x="19" y="44"/>
                    <a:pt x="20" y="44"/>
                  </a:cubicBezTo>
                  <a:cubicBezTo>
                    <a:pt x="21" y="44"/>
                    <a:pt x="21" y="44"/>
                    <a:pt x="21" y="44"/>
                  </a:cubicBezTo>
                  <a:cubicBezTo>
                    <a:pt x="125" y="44"/>
                    <a:pt x="125" y="44"/>
                    <a:pt x="125" y="44"/>
                  </a:cubicBezTo>
                  <a:cubicBezTo>
                    <a:pt x="125" y="44"/>
                    <a:pt x="126" y="44"/>
                    <a:pt x="126" y="45"/>
                  </a:cubicBezTo>
                  <a:cubicBezTo>
                    <a:pt x="126" y="65"/>
                    <a:pt x="126" y="65"/>
                    <a:pt x="126" y="65"/>
                  </a:cubicBezTo>
                  <a:cubicBezTo>
                    <a:pt x="107" y="65"/>
                    <a:pt x="107" y="65"/>
                    <a:pt x="107" y="65"/>
                  </a:cubicBezTo>
                  <a:cubicBezTo>
                    <a:pt x="107" y="65"/>
                    <a:pt x="106" y="65"/>
                    <a:pt x="106" y="66"/>
                  </a:cubicBezTo>
                  <a:cubicBezTo>
                    <a:pt x="106" y="85"/>
                    <a:pt x="106" y="85"/>
                    <a:pt x="106" y="85"/>
                  </a:cubicBezTo>
                  <a:cubicBezTo>
                    <a:pt x="106" y="85"/>
                    <a:pt x="107" y="85"/>
                    <a:pt x="107" y="85"/>
                  </a:cubicBezTo>
                  <a:cubicBezTo>
                    <a:pt x="166" y="85"/>
                    <a:pt x="166" y="85"/>
                    <a:pt x="166" y="85"/>
                  </a:cubicBezTo>
                  <a:cubicBezTo>
                    <a:pt x="166" y="85"/>
                    <a:pt x="166" y="85"/>
                    <a:pt x="166" y="85"/>
                  </a:cubicBezTo>
                  <a:cubicBezTo>
                    <a:pt x="166" y="65"/>
                    <a:pt x="166" y="65"/>
                    <a:pt x="166" y="65"/>
                  </a:cubicBezTo>
                  <a:cubicBezTo>
                    <a:pt x="166" y="65"/>
                    <a:pt x="166" y="65"/>
                    <a:pt x="166" y="65"/>
                  </a:cubicBezTo>
                  <a:cubicBezTo>
                    <a:pt x="128" y="65"/>
                    <a:pt x="128" y="65"/>
                    <a:pt x="128" y="65"/>
                  </a:cubicBezTo>
                  <a:cubicBezTo>
                    <a:pt x="128" y="45"/>
                    <a:pt x="128" y="45"/>
                    <a:pt x="128" y="45"/>
                  </a:cubicBezTo>
                  <a:cubicBezTo>
                    <a:pt x="128" y="43"/>
                    <a:pt x="126" y="42"/>
                    <a:pt x="125" y="42"/>
                  </a:cubicBezTo>
                  <a:cubicBezTo>
                    <a:pt x="53" y="42"/>
                    <a:pt x="53" y="42"/>
                    <a:pt x="53" y="42"/>
                  </a:cubicBezTo>
                  <a:cubicBezTo>
                    <a:pt x="53" y="6"/>
                    <a:pt x="53" y="6"/>
                    <a:pt x="53" y="6"/>
                  </a:cubicBezTo>
                  <a:cubicBezTo>
                    <a:pt x="53" y="6"/>
                    <a:pt x="53" y="6"/>
                    <a:pt x="53" y="5"/>
                  </a:cubicBezTo>
                  <a:cubicBezTo>
                    <a:pt x="53" y="3"/>
                    <a:pt x="53" y="1"/>
                    <a:pt x="54" y="1"/>
                  </a:cubicBezTo>
                  <a:cubicBezTo>
                    <a:pt x="54" y="1"/>
                    <a:pt x="55" y="1"/>
                    <a:pt x="56" y="1"/>
                  </a:cubicBezTo>
                  <a:cubicBezTo>
                    <a:pt x="56" y="1"/>
                    <a:pt x="57" y="1"/>
                    <a:pt x="57" y="1"/>
                  </a:cubicBezTo>
                  <a:cubicBezTo>
                    <a:pt x="165" y="1"/>
                    <a:pt x="165" y="1"/>
                    <a:pt x="165" y="1"/>
                  </a:cubicBezTo>
                  <a:cubicBezTo>
                    <a:pt x="166" y="1"/>
                    <a:pt x="166" y="1"/>
                    <a:pt x="167" y="2"/>
                  </a:cubicBezTo>
                  <a:cubicBezTo>
                    <a:pt x="167" y="2"/>
                    <a:pt x="167" y="3"/>
                    <a:pt x="167" y="3"/>
                  </a:cubicBezTo>
                  <a:cubicBezTo>
                    <a:pt x="167" y="4"/>
                    <a:pt x="167" y="31"/>
                    <a:pt x="167" y="64"/>
                  </a:cubicBezTo>
                  <a:cubicBezTo>
                    <a:pt x="167" y="73"/>
                    <a:pt x="167" y="81"/>
                    <a:pt x="167" y="85"/>
                  </a:cubicBezTo>
                  <a:cubicBezTo>
                    <a:pt x="167" y="85"/>
                    <a:pt x="167" y="85"/>
                    <a:pt x="168" y="85"/>
                  </a:cubicBezTo>
                  <a:cubicBezTo>
                    <a:pt x="174" y="85"/>
                    <a:pt x="174" y="85"/>
                    <a:pt x="174" y="85"/>
                  </a:cubicBezTo>
                  <a:cubicBezTo>
                    <a:pt x="175" y="85"/>
                    <a:pt x="175" y="85"/>
                    <a:pt x="175" y="85"/>
                  </a:cubicBezTo>
                  <a:cubicBezTo>
                    <a:pt x="177" y="85"/>
                    <a:pt x="178" y="85"/>
                    <a:pt x="179" y="86"/>
                  </a:cubicBezTo>
                  <a:cubicBezTo>
                    <a:pt x="179" y="86"/>
                    <a:pt x="179" y="86"/>
                    <a:pt x="179" y="86"/>
                  </a:cubicBezTo>
                  <a:cubicBezTo>
                    <a:pt x="179" y="87"/>
                    <a:pt x="179" y="87"/>
                    <a:pt x="178" y="87"/>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90" name="Freeform 286"/>
            <p:cNvSpPr>
              <a:spLocks noEditPoints="1"/>
            </p:cNvSpPr>
            <p:nvPr userDrawn="1"/>
          </p:nvSpPr>
          <p:spPr bwMode="auto">
            <a:xfrm>
              <a:off x="11915775" y="4275138"/>
              <a:ext cx="14288" cy="160338"/>
            </a:xfrm>
            <a:custGeom>
              <a:avLst/>
              <a:gdLst>
                <a:gd name="T0" fmla="*/ 1 w 2"/>
                <a:gd name="T1" fmla="*/ 23 h 23"/>
                <a:gd name="T2" fmla="*/ 2 w 2"/>
                <a:gd name="T3" fmla="*/ 22 h 23"/>
                <a:gd name="T4" fmla="*/ 2 w 2"/>
                <a:gd name="T5" fmla="*/ 1 h 23"/>
                <a:gd name="T6" fmla="*/ 1 w 2"/>
                <a:gd name="T7" fmla="*/ 0 h 23"/>
                <a:gd name="T8" fmla="*/ 0 w 2"/>
                <a:gd name="T9" fmla="*/ 1 h 23"/>
                <a:gd name="T10" fmla="*/ 0 w 2"/>
                <a:gd name="T11" fmla="*/ 22 h 23"/>
                <a:gd name="T12" fmla="*/ 1 w 2"/>
                <a:gd name="T13" fmla="*/ 23 h 23"/>
                <a:gd name="T14" fmla="*/ 1 w 2"/>
                <a:gd name="T15" fmla="*/ 1 h 23"/>
                <a:gd name="T16" fmla="*/ 1 w 2"/>
                <a:gd name="T17" fmla="*/ 1 h 23"/>
                <a:gd name="T18" fmla="*/ 1 w 2"/>
                <a:gd name="T19" fmla="*/ 1 h 23"/>
                <a:gd name="T20" fmla="*/ 1 w 2"/>
                <a:gd name="T21" fmla="*/ 22 h 23"/>
                <a:gd name="T22" fmla="*/ 1 w 2"/>
                <a:gd name="T23" fmla="*/ 22 h 23"/>
                <a:gd name="T24" fmla="*/ 1 w 2"/>
                <a:gd name="T2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3" extrusionOk="0">
                  <a:moveTo>
                    <a:pt x="1" y="23"/>
                  </a:moveTo>
                  <a:cubicBezTo>
                    <a:pt x="1" y="23"/>
                    <a:pt x="2" y="23"/>
                    <a:pt x="2" y="22"/>
                  </a:cubicBezTo>
                  <a:cubicBezTo>
                    <a:pt x="2" y="1"/>
                    <a:pt x="2" y="1"/>
                    <a:pt x="2" y="1"/>
                  </a:cubicBezTo>
                  <a:cubicBezTo>
                    <a:pt x="2" y="0"/>
                    <a:pt x="1" y="0"/>
                    <a:pt x="1" y="0"/>
                  </a:cubicBezTo>
                  <a:cubicBezTo>
                    <a:pt x="0" y="0"/>
                    <a:pt x="0" y="0"/>
                    <a:pt x="0" y="1"/>
                  </a:cubicBezTo>
                  <a:cubicBezTo>
                    <a:pt x="0" y="22"/>
                    <a:pt x="0" y="22"/>
                    <a:pt x="0" y="22"/>
                  </a:cubicBezTo>
                  <a:cubicBezTo>
                    <a:pt x="0" y="23"/>
                    <a:pt x="0" y="23"/>
                    <a:pt x="1" y="23"/>
                  </a:cubicBezTo>
                  <a:close/>
                  <a:moveTo>
                    <a:pt x="1" y="1"/>
                  </a:moveTo>
                  <a:cubicBezTo>
                    <a:pt x="1" y="1"/>
                    <a:pt x="1" y="1"/>
                    <a:pt x="1" y="1"/>
                  </a:cubicBezTo>
                  <a:cubicBezTo>
                    <a:pt x="1" y="1"/>
                    <a:pt x="1" y="1"/>
                    <a:pt x="1" y="1"/>
                  </a:cubicBezTo>
                  <a:cubicBezTo>
                    <a:pt x="1" y="22"/>
                    <a:pt x="1" y="22"/>
                    <a:pt x="1" y="22"/>
                  </a:cubicBezTo>
                  <a:cubicBezTo>
                    <a:pt x="1" y="22"/>
                    <a:pt x="1" y="22"/>
                    <a:pt x="1" y="22"/>
                  </a:cubicBezTo>
                  <a:lnTo>
                    <a:pt x="1" y="1"/>
                  </a:lnTo>
                  <a:close/>
                </a:path>
              </a:pathLst>
            </a:custGeom>
            <a:grpFill/>
            <a:ln>
              <a:noFill/>
            </a:ln>
          </p:spPr>
          <p:txBody>
            <a:bodyPr vert="horz" wrap="square" lIns="91440" tIns="45720" rIns="91440" bIns="45720" numCol="1" anchor="t" anchorCtr="0" compatLnSpc="1"/>
            <a:lstStyle/>
            <a:p>
              <a:pPr>
                <a:defRPr/>
              </a:pPr>
              <a:endParaRPr lang="zh-CN"/>
            </a:p>
          </p:txBody>
        </p:sp>
        <p:sp>
          <p:nvSpPr>
            <p:cNvPr id="91" name="Freeform 287"/>
            <p:cNvSpPr>
              <a:spLocks noEditPoints="1"/>
            </p:cNvSpPr>
            <p:nvPr userDrawn="1"/>
          </p:nvSpPr>
          <p:spPr bwMode="auto">
            <a:xfrm>
              <a:off x="11736388" y="4568825"/>
              <a:ext cx="12700" cy="90488"/>
            </a:xfrm>
            <a:custGeom>
              <a:avLst/>
              <a:gdLst>
                <a:gd name="T0" fmla="*/ 1 w 2"/>
                <a:gd name="T1" fmla="*/ 13 h 13"/>
                <a:gd name="T2" fmla="*/ 2 w 2"/>
                <a:gd name="T3" fmla="*/ 12 h 13"/>
                <a:gd name="T4" fmla="*/ 2 w 2"/>
                <a:gd name="T5" fmla="*/ 1 h 13"/>
                <a:gd name="T6" fmla="*/ 1 w 2"/>
                <a:gd name="T7" fmla="*/ 0 h 13"/>
                <a:gd name="T8" fmla="*/ 0 w 2"/>
                <a:gd name="T9" fmla="*/ 1 h 13"/>
                <a:gd name="T10" fmla="*/ 0 w 2"/>
                <a:gd name="T11" fmla="*/ 12 h 13"/>
                <a:gd name="T12" fmla="*/ 1 w 2"/>
                <a:gd name="T13" fmla="*/ 13 h 13"/>
                <a:gd name="T14" fmla="*/ 1 w 2"/>
                <a:gd name="T15" fmla="*/ 1 h 13"/>
                <a:gd name="T16" fmla="*/ 1 w 2"/>
                <a:gd name="T17" fmla="*/ 1 h 13"/>
                <a:gd name="T18" fmla="*/ 1 w 2"/>
                <a:gd name="T19" fmla="*/ 1 h 13"/>
                <a:gd name="T20" fmla="*/ 1 w 2"/>
                <a:gd name="T21" fmla="*/ 12 h 13"/>
                <a:gd name="T22" fmla="*/ 1 w 2"/>
                <a:gd name="T23" fmla="*/ 12 h 13"/>
                <a:gd name="T24" fmla="*/ 1 w 2"/>
                <a:gd name="T25"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3" extrusionOk="0">
                  <a:moveTo>
                    <a:pt x="1" y="13"/>
                  </a:moveTo>
                  <a:cubicBezTo>
                    <a:pt x="2" y="13"/>
                    <a:pt x="2" y="13"/>
                    <a:pt x="2" y="12"/>
                  </a:cubicBezTo>
                  <a:cubicBezTo>
                    <a:pt x="2" y="1"/>
                    <a:pt x="2" y="1"/>
                    <a:pt x="2" y="1"/>
                  </a:cubicBezTo>
                  <a:cubicBezTo>
                    <a:pt x="2" y="0"/>
                    <a:pt x="2" y="0"/>
                    <a:pt x="1" y="0"/>
                  </a:cubicBezTo>
                  <a:cubicBezTo>
                    <a:pt x="0" y="0"/>
                    <a:pt x="0" y="0"/>
                    <a:pt x="0" y="1"/>
                  </a:cubicBezTo>
                  <a:cubicBezTo>
                    <a:pt x="0" y="12"/>
                    <a:pt x="0" y="12"/>
                    <a:pt x="0" y="12"/>
                  </a:cubicBezTo>
                  <a:cubicBezTo>
                    <a:pt x="0" y="13"/>
                    <a:pt x="0" y="13"/>
                    <a:pt x="1" y="13"/>
                  </a:cubicBezTo>
                  <a:close/>
                  <a:moveTo>
                    <a:pt x="1" y="1"/>
                  </a:moveTo>
                  <a:cubicBezTo>
                    <a:pt x="1" y="1"/>
                    <a:pt x="1" y="1"/>
                    <a:pt x="1" y="1"/>
                  </a:cubicBezTo>
                  <a:cubicBezTo>
                    <a:pt x="1" y="1"/>
                    <a:pt x="1" y="1"/>
                    <a:pt x="1" y="1"/>
                  </a:cubicBezTo>
                  <a:cubicBezTo>
                    <a:pt x="1" y="12"/>
                    <a:pt x="1" y="12"/>
                    <a:pt x="1" y="12"/>
                  </a:cubicBezTo>
                  <a:cubicBezTo>
                    <a:pt x="1" y="12"/>
                    <a:pt x="1" y="12"/>
                    <a:pt x="1" y="12"/>
                  </a:cubicBezTo>
                  <a:lnTo>
                    <a:pt x="1" y="1"/>
                  </a:lnTo>
                  <a:close/>
                </a:path>
              </a:pathLst>
            </a:custGeom>
            <a:grpFill/>
            <a:ln>
              <a:noFill/>
            </a:ln>
          </p:spPr>
          <p:txBody>
            <a:bodyPr vert="horz" wrap="square" lIns="91440" tIns="45720" rIns="91440" bIns="45720" numCol="1" anchor="t" anchorCtr="0" compatLnSpc="1"/>
            <a:lstStyle/>
            <a:p>
              <a:pPr>
                <a:defRPr/>
              </a:pPr>
              <a:endParaRPr lang="zh-CN"/>
            </a:p>
          </p:txBody>
        </p:sp>
        <p:sp>
          <p:nvSpPr>
            <p:cNvPr id="92" name="Freeform 288"/>
            <p:cNvSpPr>
              <a:spLocks noEditPoints="1"/>
            </p:cNvSpPr>
            <p:nvPr userDrawn="1"/>
          </p:nvSpPr>
          <p:spPr bwMode="auto">
            <a:xfrm>
              <a:off x="11845925" y="4476750"/>
              <a:ext cx="242888" cy="182563"/>
            </a:xfrm>
            <a:custGeom>
              <a:avLst/>
              <a:gdLst>
                <a:gd name="T0" fmla="*/ 35 w 35"/>
                <a:gd name="T1" fmla="*/ 0 h 26"/>
                <a:gd name="T2" fmla="*/ 0 w 35"/>
                <a:gd name="T3" fmla="*/ 0 h 26"/>
                <a:gd name="T4" fmla="*/ 0 w 35"/>
                <a:gd name="T5" fmla="*/ 1 h 26"/>
                <a:gd name="T6" fmla="*/ 0 w 35"/>
                <a:gd name="T7" fmla="*/ 25 h 26"/>
                <a:gd name="T8" fmla="*/ 0 w 35"/>
                <a:gd name="T9" fmla="*/ 26 h 26"/>
                <a:gd name="T10" fmla="*/ 35 w 35"/>
                <a:gd name="T11" fmla="*/ 26 h 26"/>
                <a:gd name="T12" fmla="*/ 35 w 35"/>
                <a:gd name="T13" fmla="*/ 25 h 26"/>
                <a:gd name="T14" fmla="*/ 35 w 35"/>
                <a:gd name="T15" fmla="*/ 1 h 26"/>
                <a:gd name="T16" fmla="*/ 35 w 35"/>
                <a:gd name="T17" fmla="*/ 0 h 26"/>
                <a:gd name="T18" fmla="*/ 34 w 35"/>
                <a:gd name="T19" fmla="*/ 25 h 26"/>
                <a:gd name="T20" fmla="*/ 1 w 35"/>
                <a:gd name="T21" fmla="*/ 25 h 26"/>
                <a:gd name="T22" fmla="*/ 1 w 35"/>
                <a:gd name="T23" fmla="*/ 1 h 26"/>
                <a:gd name="T24" fmla="*/ 34 w 35"/>
                <a:gd name="T25" fmla="*/ 1 h 26"/>
                <a:gd name="T26" fmla="*/ 34 w 35"/>
                <a:gd name="T2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6" extrusionOk="0">
                  <a:moveTo>
                    <a:pt x="35" y="0"/>
                  </a:moveTo>
                  <a:cubicBezTo>
                    <a:pt x="0" y="0"/>
                    <a:pt x="0" y="0"/>
                    <a:pt x="0" y="0"/>
                  </a:cubicBezTo>
                  <a:cubicBezTo>
                    <a:pt x="0" y="0"/>
                    <a:pt x="0" y="0"/>
                    <a:pt x="0" y="1"/>
                  </a:cubicBezTo>
                  <a:cubicBezTo>
                    <a:pt x="0" y="25"/>
                    <a:pt x="0" y="25"/>
                    <a:pt x="0" y="25"/>
                  </a:cubicBezTo>
                  <a:cubicBezTo>
                    <a:pt x="0" y="26"/>
                    <a:pt x="0" y="26"/>
                    <a:pt x="0" y="26"/>
                  </a:cubicBezTo>
                  <a:cubicBezTo>
                    <a:pt x="35" y="26"/>
                    <a:pt x="35" y="26"/>
                    <a:pt x="35" y="26"/>
                  </a:cubicBezTo>
                  <a:cubicBezTo>
                    <a:pt x="35" y="26"/>
                    <a:pt x="35" y="26"/>
                    <a:pt x="35" y="25"/>
                  </a:cubicBezTo>
                  <a:cubicBezTo>
                    <a:pt x="35" y="1"/>
                    <a:pt x="35" y="1"/>
                    <a:pt x="35" y="1"/>
                  </a:cubicBezTo>
                  <a:cubicBezTo>
                    <a:pt x="35" y="0"/>
                    <a:pt x="35" y="0"/>
                    <a:pt x="35" y="0"/>
                  </a:cubicBezTo>
                  <a:close/>
                  <a:moveTo>
                    <a:pt x="34" y="25"/>
                  </a:moveTo>
                  <a:cubicBezTo>
                    <a:pt x="1" y="25"/>
                    <a:pt x="1" y="25"/>
                    <a:pt x="1" y="25"/>
                  </a:cubicBezTo>
                  <a:cubicBezTo>
                    <a:pt x="1" y="1"/>
                    <a:pt x="1" y="1"/>
                    <a:pt x="1" y="1"/>
                  </a:cubicBezTo>
                  <a:cubicBezTo>
                    <a:pt x="34" y="1"/>
                    <a:pt x="34" y="1"/>
                    <a:pt x="34" y="1"/>
                  </a:cubicBezTo>
                  <a:lnTo>
                    <a:pt x="34" y="25"/>
                  </a:lnTo>
                  <a:close/>
                </a:path>
              </a:pathLst>
            </a:custGeom>
            <a:grpFill/>
            <a:ln>
              <a:noFill/>
            </a:ln>
          </p:spPr>
          <p:txBody>
            <a:bodyPr vert="horz" wrap="square" lIns="91440" tIns="45720" rIns="91440" bIns="45720" numCol="1" anchor="t" anchorCtr="0" compatLnSpc="1"/>
            <a:lstStyle/>
            <a:p>
              <a:pPr>
                <a:defRPr/>
              </a:pPr>
              <a:endParaRPr lang="zh-CN"/>
            </a:p>
          </p:txBody>
        </p:sp>
        <p:sp>
          <p:nvSpPr>
            <p:cNvPr id="93" name="Freeform 289"/>
            <p:cNvSpPr>
              <a:spLocks noEditPoints="1"/>
            </p:cNvSpPr>
            <p:nvPr userDrawn="1"/>
          </p:nvSpPr>
          <p:spPr bwMode="auto">
            <a:xfrm>
              <a:off x="11804650" y="4275138"/>
              <a:ext cx="14288" cy="215899"/>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extrusionOk="0">
                  <a:moveTo>
                    <a:pt x="1" y="0"/>
                  </a:moveTo>
                  <a:cubicBezTo>
                    <a:pt x="0" y="0"/>
                    <a:pt x="0" y="1"/>
                    <a:pt x="0" y="2"/>
                  </a:cubicBezTo>
                  <a:cubicBezTo>
                    <a:pt x="0" y="30"/>
                    <a:pt x="0" y="30"/>
                    <a:pt x="0" y="30"/>
                  </a:cubicBezTo>
                  <a:cubicBezTo>
                    <a:pt x="0" y="31"/>
                    <a:pt x="0"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p:spPr>
          <p:txBody>
            <a:bodyPr vert="horz" wrap="square" lIns="91440" tIns="45720" rIns="91440" bIns="45720" numCol="1" anchor="t" anchorCtr="0" compatLnSpc="1"/>
            <a:lstStyle/>
            <a:p>
              <a:pPr>
                <a:defRPr/>
              </a:pPr>
              <a:endParaRPr lang="zh-CN"/>
            </a:p>
          </p:txBody>
        </p:sp>
        <p:sp>
          <p:nvSpPr>
            <p:cNvPr id="94" name="Freeform 290"/>
            <p:cNvSpPr>
              <a:spLocks noEditPoints="1"/>
            </p:cNvSpPr>
            <p:nvPr userDrawn="1"/>
          </p:nvSpPr>
          <p:spPr bwMode="auto">
            <a:xfrm>
              <a:off x="11542713" y="4568825"/>
              <a:ext cx="20638" cy="133350"/>
            </a:xfrm>
            <a:custGeom>
              <a:avLst/>
              <a:gdLst>
                <a:gd name="T0" fmla="*/ 2 w 3"/>
                <a:gd name="T1" fmla="*/ 19 h 19"/>
                <a:gd name="T2" fmla="*/ 3 w 3"/>
                <a:gd name="T3" fmla="*/ 18 h 19"/>
                <a:gd name="T4" fmla="*/ 3 w 3"/>
                <a:gd name="T5" fmla="*/ 1 h 19"/>
                <a:gd name="T6" fmla="*/ 2 w 3"/>
                <a:gd name="T7" fmla="*/ 0 h 19"/>
                <a:gd name="T8" fmla="*/ 0 w 3"/>
                <a:gd name="T9" fmla="*/ 1 h 19"/>
                <a:gd name="T10" fmla="*/ 0 w 3"/>
                <a:gd name="T11" fmla="*/ 18 h 19"/>
                <a:gd name="T12" fmla="*/ 2 w 3"/>
                <a:gd name="T13" fmla="*/ 19 h 19"/>
                <a:gd name="T14" fmla="*/ 1 w 3"/>
                <a:gd name="T15" fmla="*/ 1 h 19"/>
                <a:gd name="T16" fmla="*/ 2 w 3"/>
                <a:gd name="T17" fmla="*/ 1 h 19"/>
                <a:gd name="T18" fmla="*/ 2 w 3"/>
                <a:gd name="T19" fmla="*/ 1 h 19"/>
                <a:gd name="T20" fmla="*/ 2 w 3"/>
                <a:gd name="T21" fmla="*/ 18 h 19"/>
                <a:gd name="T22" fmla="*/ 1 w 3"/>
                <a:gd name="T23" fmla="*/ 18 h 19"/>
                <a:gd name="T24" fmla="*/ 1 w 3"/>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9" extrusionOk="0">
                  <a:moveTo>
                    <a:pt x="2" y="19"/>
                  </a:moveTo>
                  <a:cubicBezTo>
                    <a:pt x="2" y="19"/>
                    <a:pt x="3" y="19"/>
                    <a:pt x="3" y="18"/>
                  </a:cubicBezTo>
                  <a:cubicBezTo>
                    <a:pt x="3" y="1"/>
                    <a:pt x="3" y="1"/>
                    <a:pt x="3" y="1"/>
                  </a:cubicBezTo>
                  <a:cubicBezTo>
                    <a:pt x="3" y="0"/>
                    <a:pt x="2" y="0"/>
                    <a:pt x="2" y="0"/>
                  </a:cubicBezTo>
                  <a:cubicBezTo>
                    <a:pt x="1" y="0"/>
                    <a:pt x="0" y="0"/>
                    <a:pt x="0" y="1"/>
                  </a:cubicBezTo>
                  <a:cubicBezTo>
                    <a:pt x="0" y="18"/>
                    <a:pt x="0" y="18"/>
                    <a:pt x="0" y="18"/>
                  </a:cubicBezTo>
                  <a:cubicBezTo>
                    <a:pt x="0" y="19"/>
                    <a:pt x="1" y="19"/>
                    <a:pt x="2" y="19"/>
                  </a:cubicBezTo>
                  <a:close/>
                  <a:moveTo>
                    <a:pt x="1" y="1"/>
                  </a:moveTo>
                  <a:cubicBezTo>
                    <a:pt x="1" y="1"/>
                    <a:pt x="1" y="1"/>
                    <a:pt x="2" y="1"/>
                  </a:cubicBezTo>
                  <a:cubicBezTo>
                    <a:pt x="2" y="1"/>
                    <a:pt x="2" y="1"/>
                    <a:pt x="2" y="1"/>
                  </a:cubicBezTo>
                  <a:cubicBezTo>
                    <a:pt x="2" y="18"/>
                    <a:pt x="2" y="18"/>
                    <a:pt x="2" y="18"/>
                  </a:cubicBezTo>
                  <a:cubicBezTo>
                    <a:pt x="2" y="18"/>
                    <a:pt x="1" y="18"/>
                    <a:pt x="1" y="18"/>
                  </a:cubicBezTo>
                  <a:lnTo>
                    <a:pt x="1" y="1"/>
                  </a:lnTo>
                  <a:close/>
                </a:path>
              </a:pathLst>
            </a:custGeom>
            <a:grpFill/>
            <a:ln>
              <a:noFill/>
            </a:ln>
          </p:spPr>
          <p:txBody>
            <a:bodyPr vert="horz" wrap="square" lIns="91440" tIns="45720" rIns="91440" bIns="45720" numCol="1" anchor="t" anchorCtr="0" compatLnSpc="1"/>
            <a:lstStyle/>
            <a:p>
              <a:pPr>
                <a:defRPr/>
              </a:pPr>
              <a:endParaRPr lang="zh-CN"/>
            </a:p>
          </p:txBody>
        </p:sp>
        <p:sp>
          <p:nvSpPr>
            <p:cNvPr id="95" name="Freeform 291"/>
            <p:cNvSpPr>
              <a:spLocks noEditPoints="1"/>
            </p:cNvSpPr>
            <p:nvPr userDrawn="1"/>
          </p:nvSpPr>
          <p:spPr bwMode="auto">
            <a:xfrm>
              <a:off x="11363325" y="4275138"/>
              <a:ext cx="12700" cy="215899"/>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2 w 2"/>
                <a:gd name="T15" fmla="*/ 30 h 31"/>
                <a:gd name="T16" fmla="*/ 1 w 2"/>
                <a:gd name="T17" fmla="*/ 30 h 31"/>
                <a:gd name="T18" fmla="*/ 1 w 2"/>
                <a:gd name="T19" fmla="*/ 2 h 31"/>
                <a:gd name="T20" fmla="*/ 1 w 2"/>
                <a:gd name="T21" fmla="*/ 1 h 31"/>
                <a:gd name="T22" fmla="*/ 2 w 2"/>
                <a:gd name="T23" fmla="*/ 2 h 31"/>
                <a:gd name="T24" fmla="*/ 2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extrusionOk="0">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2" y="30"/>
                  </a:moveTo>
                  <a:cubicBezTo>
                    <a:pt x="2" y="30"/>
                    <a:pt x="1" y="30"/>
                    <a:pt x="1" y="30"/>
                  </a:cubicBezTo>
                  <a:cubicBezTo>
                    <a:pt x="1" y="2"/>
                    <a:pt x="1" y="2"/>
                    <a:pt x="1" y="2"/>
                  </a:cubicBezTo>
                  <a:cubicBezTo>
                    <a:pt x="1" y="1"/>
                    <a:pt x="1" y="1"/>
                    <a:pt x="1" y="1"/>
                  </a:cubicBezTo>
                  <a:cubicBezTo>
                    <a:pt x="1" y="1"/>
                    <a:pt x="2" y="1"/>
                    <a:pt x="2" y="2"/>
                  </a:cubicBezTo>
                  <a:lnTo>
                    <a:pt x="2" y="30"/>
                  </a:lnTo>
                  <a:close/>
                </a:path>
              </a:pathLst>
            </a:custGeom>
            <a:grpFill/>
            <a:ln>
              <a:noFill/>
            </a:ln>
          </p:spPr>
          <p:txBody>
            <a:bodyPr vert="horz" wrap="square" lIns="91440" tIns="45720" rIns="91440" bIns="45720" numCol="1" anchor="t" anchorCtr="0" compatLnSpc="1"/>
            <a:lstStyle/>
            <a:p>
              <a:pPr>
                <a:defRPr/>
              </a:pPr>
              <a:endParaRPr lang="zh-CN"/>
            </a:p>
          </p:txBody>
        </p:sp>
        <p:sp>
          <p:nvSpPr>
            <p:cNvPr id="96" name="Freeform 292"/>
            <p:cNvSpPr>
              <a:spLocks noEditPoints="1"/>
            </p:cNvSpPr>
            <p:nvPr userDrawn="1"/>
          </p:nvSpPr>
          <p:spPr bwMode="auto">
            <a:xfrm>
              <a:off x="11425238" y="4589463"/>
              <a:ext cx="61913" cy="112713"/>
            </a:xfrm>
            <a:custGeom>
              <a:avLst/>
              <a:gdLst>
                <a:gd name="T0" fmla="*/ 1 w 9"/>
                <a:gd name="T1" fmla="*/ 16 h 16"/>
                <a:gd name="T2" fmla="*/ 8 w 9"/>
                <a:gd name="T3" fmla="*/ 16 h 16"/>
                <a:gd name="T4" fmla="*/ 9 w 9"/>
                <a:gd name="T5" fmla="*/ 15 h 16"/>
                <a:gd name="T6" fmla="*/ 9 w 9"/>
                <a:gd name="T7" fmla="*/ 1 h 16"/>
                <a:gd name="T8" fmla="*/ 8 w 9"/>
                <a:gd name="T9" fmla="*/ 0 h 16"/>
                <a:gd name="T10" fmla="*/ 1 w 9"/>
                <a:gd name="T11" fmla="*/ 0 h 16"/>
                <a:gd name="T12" fmla="*/ 0 w 9"/>
                <a:gd name="T13" fmla="*/ 1 h 16"/>
                <a:gd name="T14" fmla="*/ 0 w 9"/>
                <a:gd name="T15" fmla="*/ 15 h 16"/>
                <a:gd name="T16" fmla="*/ 1 w 9"/>
                <a:gd name="T17" fmla="*/ 16 h 16"/>
                <a:gd name="T18" fmla="*/ 1 w 9"/>
                <a:gd name="T19" fmla="*/ 1 h 16"/>
                <a:gd name="T20" fmla="*/ 8 w 9"/>
                <a:gd name="T21" fmla="*/ 1 h 16"/>
                <a:gd name="T22" fmla="*/ 8 w 9"/>
                <a:gd name="T23" fmla="*/ 15 h 16"/>
                <a:gd name="T24" fmla="*/ 1 w 9"/>
                <a:gd name="T25" fmla="*/ 15 h 16"/>
                <a:gd name="T26" fmla="*/ 1 w 9"/>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6" extrusionOk="0">
                  <a:moveTo>
                    <a:pt x="1" y="16"/>
                  </a:moveTo>
                  <a:cubicBezTo>
                    <a:pt x="8" y="16"/>
                    <a:pt x="8" y="16"/>
                    <a:pt x="8" y="16"/>
                  </a:cubicBezTo>
                  <a:cubicBezTo>
                    <a:pt x="8" y="16"/>
                    <a:pt x="9" y="15"/>
                    <a:pt x="9" y="15"/>
                  </a:cubicBezTo>
                  <a:cubicBezTo>
                    <a:pt x="9" y="1"/>
                    <a:pt x="9" y="1"/>
                    <a:pt x="9" y="1"/>
                  </a:cubicBezTo>
                  <a:cubicBezTo>
                    <a:pt x="9" y="0"/>
                    <a:pt x="8" y="0"/>
                    <a:pt x="8" y="0"/>
                  </a:cubicBezTo>
                  <a:cubicBezTo>
                    <a:pt x="1" y="0"/>
                    <a:pt x="1" y="0"/>
                    <a:pt x="1" y="0"/>
                  </a:cubicBezTo>
                  <a:cubicBezTo>
                    <a:pt x="0" y="0"/>
                    <a:pt x="0" y="0"/>
                    <a:pt x="0" y="1"/>
                  </a:cubicBezTo>
                  <a:cubicBezTo>
                    <a:pt x="0" y="15"/>
                    <a:pt x="0" y="15"/>
                    <a:pt x="0" y="15"/>
                  </a:cubicBezTo>
                  <a:cubicBezTo>
                    <a:pt x="0" y="15"/>
                    <a:pt x="0" y="16"/>
                    <a:pt x="1" y="16"/>
                  </a:cubicBezTo>
                  <a:close/>
                  <a:moveTo>
                    <a:pt x="1" y="1"/>
                  </a:moveTo>
                  <a:cubicBezTo>
                    <a:pt x="8" y="1"/>
                    <a:pt x="8" y="1"/>
                    <a:pt x="8" y="1"/>
                  </a:cubicBezTo>
                  <a:cubicBezTo>
                    <a:pt x="8" y="15"/>
                    <a:pt x="8" y="15"/>
                    <a:pt x="8" y="15"/>
                  </a:cubicBezTo>
                  <a:cubicBezTo>
                    <a:pt x="1" y="15"/>
                    <a:pt x="1" y="15"/>
                    <a:pt x="1" y="15"/>
                  </a:cubicBezTo>
                  <a:lnTo>
                    <a:pt x="1" y="1"/>
                  </a:lnTo>
                  <a:close/>
                </a:path>
              </a:pathLst>
            </a:custGeom>
            <a:grpFill/>
            <a:ln>
              <a:noFill/>
            </a:ln>
          </p:spPr>
          <p:txBody>
            <a:bodyPr vert="horz" wrap="square" lIns="91440" tIns="45720" rIns="91440" bIns="45720" numCol="1" anchor="t" anchorCtr="0" compatLnSpc="1"/>
            <a:lstStyle/>
            <a:p>
              <a:pPr>
                <a:defRPr/>
              </a:pPr>
              <a:endParaRPr lang="zh-CN"/>
            </a:p>
          </p:txBody>
        </p:sp>
        <p:sp>
          <p:nvSpPr>
            <p:cNvPr id="97" name="Freeform 293"/>
            <p:cNvSpPr>
              <a:spLocks noEditPoints="1"/>
            </p:cNvSpPr>
            <p:nvPr userDrawn="1"/>
          </p:nvSpPr>
          <p:spPr bwMode="auto">
            <a:xfrm>
              <a:off x="11695113" y="4275138"/>
              <a:ext cx="12700" cy="215899"/>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extrusionOk="0">
                  <a:moveTo>
                    <a:pt x="1" y="0"/>
                  </a:moveTo>
                  <a:cubicBezTo>
                    <a:pt x="0" y="0"/>
                    <a:pt x="0" y="1"/>
                    <a:pt x="0" y="2"/>
                  </a:cubicBezTo>
                  <a:cubicBezTo>
                    <a:pt x="0" y="30"/>
                    <a:pt x="0" y="30"/>
                    <a:pt x="0" y="30"/>
                  </a:cubicBezTo>
                  <a:cubicBezTo>
                    <a:pt x="0" y="31"/>
                    <a:pt x="0"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p:spPr>
          <p:txBody>
            <a:bodyPr vert="horz" wrap="square" lIns="91440" tIns="45720" rIns="91440" bIns="45720" numCol="1" anchor="t" anchorCtr="0" compatLnSpc="1"/>
            <a:lstStyle/>
            <a:p>
              <a:pPr>
                <a:defRPr/>
              </a:pPr>
              <a:endParaRPr lang="zh-CN"/>
            </a:p>
          </p:txBody>
        </p:sp>
        <p:sp>
          <p:nvSpPr>
            <p:cNvPr id="98" name="Freeform 294"/>
            <p:cNvSpPr>
              <a:spLocks noEditPoints="1"/>
            </p:cNvSpPr>
            <p:nvPr userDrawn="1"/>
          </p:nvSpPr>
          <p:spPr bwMode="auto">
            <a:xfrm>
              <a:off x="11583988" y="4275138"/>
              <a:ext cx="14288" cy="215899"/>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extrusionOk="0">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p:spPr>
          <p:txBody>
            <a:bodyPr vert="horz" wrap="square" lIns="91440" tIns="45720" rIns="91440" bIns="45720" numCol="1" anchor="t" anchorCtr="0" compatLnSpc="1"/>
            <a:lstStyle/>
            <a:p>
              <a:pPr>
                <a:defRPr/>
              </a:pPr>
              <a:endParaRPr lang="zh-CN"/>
            </a:p>
          </p:txBody>
        </p:sp>
        <p:sp>
          <p:nvSpPr>
            <p:cNvPr id="99" name="Freeform 295"/>
            <p:cNvSpPr>
              <a:spLocks noEditPoints="1"/>
            </p:cNvSpPr>
            <p:nvPr userDrawn="1"/>
          </p:nvSpPr>
          <p:spPr bwMode="auto">
            <a:xfrm>
              <a:off x="11472863" y="4275138"/>
              <a:ext cx="14288" cy="215899"/>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extrusionOk="0">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p:spPr>
          <p:txBody>
            <a:bodyPr vert="horz" wrap="square" lIns="91440" tIns="45720" rIns="91440" bIns="45720" numCol="1" anchor="t" anchorCtr="0" compatLnSpc="1"/>
            <a:lstStyle/>
            <a:p>
              <a:pPr>
                <a:defRPr/>
              </a:pPr>
              <a:endParaRPr lang="zh-CN"/>
            </a:p>
          </p:txBody>
        </p:sp>
        <p:sp>
          <p:nvSpPr>
            <p:cNvPr id="100" name="Freeform 296"/>
            <p:cNvSpPr>
              <a:spLocks noEditPoints="1"/>
            </p:cNvSpPr>
            <p:nvPr userDrawn="1"/>
          </p:nvSpPr>
          <p:spPr bwMode="auto">
            <a:xfrm>
              <a:off x="11064875" y="4799013"/>
              <a:ext cx="560388" cy="22225"/>
            </a:xfrm>
            <a:custGeom>
              <a:avLst/>
              <a:gdLst>
                <a:gd name="T0" fmla="*/ 80 w 81"/>
                <a:gd name="T1" fmla="*/ 0 h 3"/>
                <a:gd name="T2" fmla="*/ 1 w 81"/>
                <a:gd name="T3" fmla="*/ 0 h 3"/>
                <a:gd name="T4" fmla="*/ 0 w 81"/>
                <a:gd name="T5" fmla="*/ 0 h 3"/>
                <a:gd name="T6" fmla="*/ 0 w 81"/>
                <a:gd name="T7" fmla="*/ 3 h 3"/>
                <a:gd name="T8" fmla="*/ 1 w 81"/>
                <a:gd name="T9" fmla="*/ 3 h 3"/>
                <a:gd name="T10" fmla="*/ 80 w 81"/>
                <a:gd name="T11" fmla="*/ 3 h 3"/>
                <a:gd name="T12" fmla="*/ 81 w 81"/>
                <a:gd name="T13" fmla="*/ 3 h 3"/>
                <a:gd name="T14" fmla="*/ 81 w 81"/>
                <a:gd name="T15" fmla="*/ 0 h 3"/>
                <a:gd name="T16" fmla="*/ 80 w 81"/>
                <a:gd name="T17" fmla="*/ 0 h 3"/>
                <a:gd name="T18" fmla="*/ 80 w 81"/>
                <a:gd name="T19" fmla="*/ 2 h 3"/>
                <a:gd name="T20" fmla="*/ 1 w 81"/>
                <a:gd name="T21" fmla="*/ 2 h 3"/>
                <a:gd name="T22" fmla="*/ 1 w 81"/>
                <a:gd name="T23" fmla="*/ 1 h 3"/>
                <a:gd name="T24" fmla="*/ 80 w 81"/>
                <a:gd name="T25" fmla="*/ 1 h 3"/>
                <a:gd name="T26" fmla="*/ 80 w 81"/>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3" extrusionOk="0">
                  <a:moveTo>
                    <a:pt x="80" y="0"/>
                  </a:moveTo>
                  <a:cubicBezTo>
                    <a:pt x="1" y="0"/>
                    <a:pt x="1" y="0"/>
                    <a:pt x="1" y="0"/>
                  </a:cubicBezTo>
                  <a:cubicBezTo>
                    <a:pt x="0" y="0"/>
                    <a:pt x="0" y="0"/>
                    <a:pt x="0" y="0"/>
                  </a:cubicBezTo>
                  <a:cubicBezTo>
                    <a:pt x="0" y="3"/>
                    <a:pt x="0" y="3"/>
                    <a:pt x="0" y="3"/>
                  </a:cubicBezTo>
                  <a:cubicBezTo>
                    <a:pt x="0" y="3"/>
                    <a:pt x="0" y="3"/>
                    <a:pt x="1" y="3"/>
                  </a:cubicBezTo>
                  <a:cubicBezTo>
                    <a:pt x="80" y="3"/>
                    <a:pt x="80" y="3"/>
                    <a:pt x="80" y="3"/>
                  </a:cubicBezTo>
                  <a:cubicBezTo>
                    <a:pt x="81" y="3"/>
                    <a:pt x="81" y="3"/>
                    <a:pt x="81" y="3"/>
                  </a:cubicBezTo>
                  <a:cubicBezTo>
                    <a:pt x="81" y="0"/>
                    <a:pt x="81" y="0"/>
                    <a:pt x="81" y="0"/>
                  </a:cubicBezTo>
                  <a:cubicBezTo>
                    <a:pt x="81" y="0"/>
                    <a:pt x="81" y="0"/>
                    <a:pt x="80" y="0"/>
                  </a:cubicBezTo>
                  <a:close/>
                  <a:moveTo>
                    <a:pt x="80" y="2"/>
                  </a:moveTo>
                  <a:cubicBezTo>
                    <a:pt x="1" y="2"/>
                    <a:pt x="1" y="2"/>
                    <a:pt x="1" y="2"/>
                  </a:cubicBezTo>
                  <a:cubicBezTo>
                    <a:pt x="1" y="1"/>
                    <a:pt x="1" y="1"/>
                    <a:pt x="1" y="1"/>
                  </a:cubicBezTo>
                  <a:cubicBezTo>
                    <a:pt x="80" y="1"/>
                    <a:pt x="80" y="1"/>
                    <a:pt x="80" y="1"/>
                  </a:cubicBezTo>
                  <a:lnTo>
                    <a:pt x="80" y="2"/>
                  </a:lnTo>
                  <a:close/>
                </a:path>
              </a:pathLst>
            </a:custGeom>
            <a:grpFill/>
            <a:ln>
              <a:noFill/>
            </a:ln>
          </p:spPr>
          <p:txBody>
            <a:bodyPr vert="horz" wrap="square" lIns="91440" tIns="45720" rIns="91440" bIns="45720" numCol="1" anchor="t" anchorCtr="0" compatLnSpc="1"/>
            <a:lstStyle/>
            <a:p>
              <a:pPr>
                <a:defRPr/>
              </a:pPr>
              <a:endParaRPr lang="zh-CN"/>
            </a:p>
          </p:txBody>
        </p:sp>
        <p:sp>
          <p:nvSpPr>
            <p:cNvPr id="101" name="Freeform 297"/>
            <p:cNvSpPr>
              <a:spLocks noEditPoints="1"/>
            </p:cNvSpPr>
            <p:nvPr userDrawn="1"/>
          </p:nvSpPr>
          <p:spPr bwMode="auto">
            <a:xfrm>
              <a:off x="11639550" y="4568825"/>
              <a:ext cx="12700" cy="133350"/>
            </a:xfrm>
            <a:custGeom>
              <a:avLst/>
              <a:gdLst>
                <a:gd name="T0" fmla="*/ 1 w 2"/>
                <a:gd name="T1" fmla="*/ 0 h 19"/>
                <a:gd name="T2" fmla="*/ 0 w 2"/>
                <a:gd name="T3" fmla="*/ 1 h 19"/>
                <a:gd name="T4" fmla="*/ 0 w 2"/>
                <a:gd name="T5" fmla="*/ 18 h 19"/>
                <a:gd name="T6" fmla="*/ 1 w 2"/>
                <a:gd name="T7" fmla="*/ 19 h 19"/>
                <a:gd name="T8" fmla="*/ 2 w 2"/>
                <a:gd name="T9" fmla="*/ 18 h 19"/>
                <a:gd name="T10" fmla="*/ 2 w 2"/>
                <a:gd name="T11" fmla="*/ 1 h 19"/>
                <a:gd name="T12" fmla="*/ 1 w 2"/>
                <a:gd name="T13" fmla="*/ 0 h 19"/>
                <a:gd name="T14" fmla="*/ 1 w 2"/>
                <a:gd name="T15" fmla="*/ 18 h 19"/>
                <a:gd name="T16" fmla="*/ 1 w 2"/>
                <a:gd name="T17" fmla="*/ 18 h 19"/>
                <a:gd name="T18" fmla="*/ 1 w 2"/>
                <a:gd name="T19" fmla="*/ 1 h 19"/>
                <a:gd name="T20" fmla="*/ 1 w 2"/>
                <a:gd name="T21" fmla="*/ 1 h 19"/>
                <a:gd name="T22" fmla="*/ 1 w 2"/>
                <a:gd name="T23" fmla="*/ 1 h 19"/>
                <a:gd name="T24" fmla="*/ 1 w 2"/>
                <a:gd name="T2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extrusionOk="0">
                  <a:moveTo>
                    <a:pt x="1" y="0"/>
                  </a:moveTo>
                  <a:cubicBezTo>
                    <a:pt x="1" y="0"/>
                    <a:pt x="0" y="0"/>
                    <a:pt x="0" y="1"/>
                  </a:cubicBezTo>
                  <a:cubicBezTo>
                    <a:pt x="0" y="18"/>
                    <a:pt x="0" y="18"/>
                    <a:pt x="0" y="18"/>
                  </a:cubicBezTo>
                  <a:cubicBezTo>
                    <a:pt x="0" y="19"/>
                    <a:pt x="1" y="19"/>
                    <a:pt x="1" y="19"/>
                  </a:cubicBezTo>
                  <a:cubicBezTo>
                    <a:pt x="2" y="19"/>
                    <a:pt x="2" y="19"/>
                    <a:pt x="2" y="18"/>
                  </a:cubicBezTo>
                  <a:cubicBezTo>
                    <a:pt x="2" y="1"/>
                    <a:pt x="2" y="1"/>
                    <a:pt x="2" y="1"/>
                  </a:cubicBezTo>
                  <a:cubicBezTo>
                    <a:pt x="2" y="0"/>
                    <a:pt x="2" y="0"/>
                    <a:pt x="1" y="0"/>
                  </a:cubicBezTo>
                  <a:close/>
                  <a:moveTo>
                    <a:pt x="1" y="18"/>
                  </a:moveTo>
                  <a:cubicBezTo>
                    <a:pt x="1" y="18"/>
                    <a:pt x="1" y="18"/>
                    <a:pt x="1" y="18"/>
                  </a:cubicBezTo>
                  <a:cubicBezTo>
                    <a:pt x="1" y="1"/>
                    <a:pt x="1" y="1"/>
                    <a:pt x="1" y="1"/>
                  </a:cubicBezTo>
                  <a:cubicBezTo>
                    <a:pt x="1" y="1"/>
                    <a:pt x="1" y="1"/>
                    <a:pt x="1" y="1"/>
                  </a:cubicBezTo>
                  <a:cubicBezTo>
                    <a:pt x="1" y="1"/>
                    <a:pt x="1" y="1"/>
                    <a:pt x="1" y="1"/>
                  </a:cubicBezTo>
                  <a:lnTo>
                    <a:pt x="1" y="18"/>
                  </a:lnTo>
                  <a:close/>
                </a:path>
              </a:pathLst>
            </a:custGeom>
            <a:grpFill/>
            <a:ln>
              <a:noFill/>
            </a:ln>
          </p:spPr>
          <p:txBody>
            <a:bodyPr vert="horz" wrap="square" lIns="91440" tIns="45720" rIns="91440" bIns="45720" numCol="1" anchor="t" anchorCtr="0" compatLnSpc="1"/>
            <a:lstStyle/>
            <a:p>
              <a:pPr>
                <a:defRPr/>
              </a:pPr>
              <a:endParaRPr lang="zh-CN"/>
            </a:p>
          </p:txBody>
        </p:sp>
        <p:sp>
          <p:nvSpPr>
            <p:cNvPr id="102" name="Freeform 298"/>
            <p:cNvSpPr>
              <a:spLocks noEditPoints="1"/>
            </p:cNvSpPr>
            <p:nvPr userDrawn="1"/>
          </p:nvSpPr>
          <p:spPr bwMode="auto">
            <a:xfrm>
              <a:off x="11064875" y="4743450"/>
              <a:ext cx="484188" cy="28575"/>
            </a:xfrm>
            <a:custGeom>
              <a:avLst/>
              <a:gdLst>
                <a:gd name="T0" fmla="*/ 1 w 70"/>
                <a:gd name="T1" fmla="*/ 4 h 4"/>
                <a:gd name="T2" fmla="*/ 70 w 70"/>
                <a:gd name="T3" fmla="*/ 4 h 4"/>
                <a:gd name="T4" fmla="*/ 70 w 70"/>
                <a:gd name="T5" fmla="*/ 4 h 4"/>
                <a:gd name="T6" fmla="*/ 70 w 70"/>
                <a:gd name="T7" fmla="*/ 1 h 4"/>
                <a:gd name="T8" fmla="*/ 70 w 70"/>
                <a:gd name="T9" fmla="*/ 0 h 4"/>
                <a:gd name="T10" fmla="*/ 1 w 70"/>
                <a:gd name="T11" fmla="*/ 0 h 4"/>
                <a:gd name="T12" fmla="*/ 0 w 70"/>
                <a:gd name="T13" fmla="*/ 1 h 4"/>
                <a:gd name="T14" fmla="*/ 0 w 70"/>
                <a:gd name="T15" fmla="*/ 4 h 4"/>
                <a:gd name="T16" fmla="*/ 1 w 70"/>
                <a:gd name="T17" fmla="*/ 4 h 4"/>
                <a:gd name="T18" fmla="*/ 1 w 70"/>
                <a:gd name="T19" fmla="*/ 1 h 4"/>
                <a:gd name="T20" fmla="*/ 69 w 70"/>
                <a:gd name="T21" fmla="*/ 1 h 4"/>
                <a:gd name="T22" fmla="*/ 69 w 70"/>
                <a:gd name="T23" fmla="*/ 3 h 4"/>
                <a:gd name="T24" fmla="*/ 1 w 70"/>
                <a:gd name="T25" fmla="*/ 3 h 4"/>
                <a:gd name="T26" fmla="*/ 1 w 70"/>
                <a:gd name="T2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4" extrusionOk="0">
                  <a:moveTo>
                    <a:pt x="1" y="4"/>
                  </a:moveTo>
                  <a:cubicBezTo>
                    <a:pt x="70" y="4"/>
                    <a:pt x="70" y="4"/>
                    <a:pt x="70" y="4"/>
                  </a:cubicBezTo>
                  <a:cubicBezTo>
                    <a:pt x="70" y="4"/>
                    <a:pt x="70" y="4"/>
                    <a:pt x="70" y="4"/>
                  </a:cubicBezTo>
                  <a:cubicBezTo>
                    <a:pt x="70" y="1"/>
                    <a:pt x="70" y="1"/>
                    <a:pt x="70" y="1"/>
                  </a:cubicBezTo>
                  <a:cubicBezTo>
                    <a:pt x="70" y="1"/>
                    <a:pt x="70" y="0"/>
                    <a:pt x="70" y="0"/>
                  </a:cubicBezTo>
                  <a:cubicBezTo>
                    <a:pt x="1" y="0"/>
                    <a:pt x="1" y="0"/>
                    <a:pt x="1" y="0"/>
                  </a:cubicBezTo>
                  <a:cubicBezTo>
                    <a:pt x="0" y="0"/>
                    <a:pt x="0" y="1"/>
                    <a:pt x="0" y="1"/>
                  </a:cubicBezTo>
                  <a:cubicBezTo>
                    <a:pt x="0" y="4"/>
                    <a:pt x="0" y="4"/>
                    <a:pt x="0" y="4"/>
                  </a:cubicBezTo>
                  <a:cubicBezTo>
                    <a:pt x="0" y="4"/>
                    <a:pt x="0" y="4"/>
                    <a:pt x="1" y="4"/>
                  </a:cubicBezTo>
                  <a:close/>
                  <a:moveTo>
                    <a:pt x="1" y="1"/>
                  </a:moveTo>
                  <a:cubicBezTo>
                    <a:pt x="69" y="1"/>
                    <a:pt x="69" y="1"/>
                    <a:pt x="69" y="1"/>
                  </a:cubicBezTo>
                  <a:cubicBezTo>
                    <a:pt x="69" y="3"/>
                    <a:pt x="69" y="3"/>
                    <a:pt x="69" y="3"/>
                  </a:cubicBezTo>
                  <a:cubicBezTo>
                    <a:pt x="1" y="3"/>
                    <a:pt x="1" y="3"/>
                    <a:pt x="1" y="3"/>
                  </a:cubicBezTo>
                  <a:lnTo>
                    <a:pt x="1" y="1"/>
                  </a:lnTo>
                  <a:close/>
                </a:path>
              </a:pathLst>
            </a:custGeom>
            <a:grpFill/>
            <a:ln>
              <a:noFill/>
            </a:ln>
          </p:spPr>
          <p:txBody>
            <a:bodyPr vert="horz" wrap="square" lIns="91440" tIns="45720" rIns="91440" bIns="45720" numCol="1" anchor="t" anchorCtr="0" compatLnSpc="1"/>
            <a:lstStyle/>
            <a:p>
              <a:pPr>
                <a:defRPr/>
              </a:pPr>
              <a:endParaRPr lang="zh-CN"/>
            </a:p>
          </p:txBody>
        </p:sp>
        <p:sp>
          <p:nvSpPr>
            <p:cNvPr id="103" name="Freeform 299"/>
            <p:cNvSpPr>
              <a:spLocks noEditPoints="1"/>
            </p:cNvSpPr>
            <p:nvPr userDrawn="1"/>
          </p:nvSpPr>
          <p:spPr bwMode="auto">
            <a:xfrm>
              <a:off x="12026900" y="4275138"/>
              <a:ext cx="12700" cy="160338"/>
            </a:xfrm>
            <a:custGeom>
              <a:avLst/>
              <a:gdLst>
                <a:gd name="T0" fmla="*/ 1 w 2"/>
                <a:gd name="T1" fmla="*/ 23 h 23"/>
                <a:gd name="T2" fmla="*/ 2 w 2"/>
                <a:gd name="T3" fmla="*/ 22 h 23"/>
                <a:gd name="T4" fmla="*/ 2 w 2"/>
                <a:gd name="T5" fmla="*/ 1 h 23"/>
                <a:gd name="T6" fmla="*/ 1 w 2"/>
                <a:gd name="T7" fmla="*/ 0 h 23"/>
                <a:gd name="T8" fmla="*/ 0 w 2"/>
                <a:gd name="T9" fmla="*/ 1 h 23"/>
                <a:gd name="T10" fmla="*/ 0 w 2"/>
                <a:gd name="T11" fmla="*/ 22 h 23"/>
                <a:gd name="T12" fmla="*/ 1 w 2"/>
                <a:gd name="T13" fmla="*/ 23 h 23"/>
                <a:gd name="T14" fmla="*/ 1 w 2"/>
                <a:gd name="T15" fmla="*/ 1 h 23"/>
                <a:gd name="T16" fmla="*/ 1 w 2"/>
                <a:gd name="T17" fmla="*/ 1 h 23"/>
                <a:gd name="T18" fmla="*/ 1 w 2"/>
                <a:gd name="T19" fmla="*/ 1 h 23"/>
                <a:gd name="T20" fmla="*/ 1 w 2"/>
                <a:gd name="T21" fmla="*/ 22 h 23"/>
                <a:gd name="T22" fmla="*/ 1 w 2"/>
                <a:gd name="T23" fmla="*/ 22 h 23"/>
                <a:gd name="T24" fmla="*/ 1 w 2"/>
                <a:gd name="T2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3" extrusionOk="0">
                  <a:moveTo>
                    <a:pt x="1" y="23"/>
                  </a:moveTo>
                  <a:cubicBezTo>
                    <a:pt x="1" y="23"/>
                    <a:pt x="2" y="23"/>
                    <a:pt x="2" y="22"/>
                  </a:cubicBezTo>
                  <a:cubicBezTo>
                    <a:pt x="2" y="1"/>
                    <a:pt x="2" y="1"/>
                    <a:pt x="2" y="1"/>
                  </a:cubicBezTo>
                  <a:cubicBezTo>
                    <a:pt x="2" y="0"/>
                    <a:pt x="1" y="0"/>
                    <a:pt x="1" y="0"/>
                  </a:cubicBezTo>
                  <a:cubicBezTo>
                    <a:pt x="0" y="0"/>
                    <a:pt x="0" y="0"/>
                    <a:pt x="0" y="1"/>
                  </a:cubicBezTo>
                  <a:cubicBezTo>
                    <a:pt x="0" y="22"/>
                    <a:pt x="0" y="22"/>
                    <a:pt x="0" y="22"/>
                  </a:cubicBezTo>
                  <a:cubicBezTo>
                    <a:pt x="0" y="23"/>
                    <a:pt x="0" y="23"/>
                    <a:pt x="1" y="23"/>
                  </a:cubicBezTo>
                  <a:close/>
                  <a:moveTo>
                    <a:pt x="1" y="1"/>
                  </a:moveTo>
                  <a:cubicBezTo>
                    <a:pt x="1" y="1"/>
                    <a:pt x="1" y="1"/>
                    <a:pt x="1" y="1"/>
                  </a:cubicBezTo>
                  <a:cubicBezTo>
                    <a:pt x="1" y="1"/>
                    <a:pt x="1" y="1"/>
                    <a:pt x="1" y="1"/>
                  </a:cubicBezTo>
                  <a:cubicBezTo>
                    <a:pt x="1" y="22"/>
                    <a:pt x="1" y="22"/>
                    <a:pt x="1" y="22"/>
                  </a:cubicBezTo>
                  <a:cubicBezTo>
                    <a:pt x="1" y="22"/>
                    <a:pt x="1" y="22"/>
                    <a:pt x="1" y="22"/>
                  </a:cubicBezTo>
                  <a:lnTo>
                    <a:pt x="1" y="1"/>
                  </a:lnTo>
                  <a:close/>
                </a:path>
              </a:pathLst>
            </a:custGeom>
            <a:grpFill/>
            <a:ln>
              <a:noFill/>
            </a:ln>
          </p:spPr>
          <p:txBody>
            <a:bodyPr vert="horz" wrap="square" lIns="91440" tIns="45720" rIns="91440" bIns="45720" numCol="1" anchor="t" anchorCtr="0" compatLnSpc="1"/>
            <a:lstStyle/>
            <a:p>
              <a:pPr>
                <a:defRPr/>
              </a:pPr>
              <a:endParaRPr lang="zh-CN"/>
            </a:p>
          </p:txBody>
        </p:sp>
        <p:sp>
          <p:nvSpPr>
            <p:cNvPr id="104" name="Freeform 300"/>
            <p:cNvSpPr>
              <a:spLocks noEditPoints="1"/>
            </p:cNvSpPr>
            <p:nvPr userDrawn="1"/>
          </p:nvSpPr>
          <p:spPr bwMode="auto">
            <a:xfrm>
              <a:off x="11293475" y="4589463"/>
              <a:ext cx="61913" cy="112713"/>
            </a:xfrm>
            <a:custGeom>
              <a:avLst/>
              <a:gdLst>
                <a:gd name="T0" fmla="*/ 1 w 9"/>
                <a:gd name="T1" fmla="*/ 16 h 16"/>
                <a:gd name="T2" fmla="*/ 8 w 9"/>
                <a:gd name="T3" fmla="*/ 16 h 16"/>
                <a:gd name="T4" fmla="*/ 9 w 9"/>
                <a:gd name="T5" fmla="*/ 15 h 16"/>
                <a:gd name="T6" fmla="*/ 9 w 9"/>
                <a:gd name="T7" fmla="*/ 1 h 16"/>
                <a:gd name="T8" fmla="*/ 8 w 9"/>
                <a:gd name="T9" fmla="*/ 0 h 16"/>
                <a:gd name="T10" fmla="*/ 1 w 9"/>
                <a:gd name="T11" fmla="*/ 0 h 16"/>
                <a:gd name="T12" fmla="*/ 0 w 9"/>
                <a:gd name="T13" fmla="*/ 1 h 16"/>
                <a:gd name="T14" fmla="*/ 0 w 9"/>
                <a:gd name="T15" fmla="*/ 15 h 16"/>
                <a:gd name="T16" fmla="*/ 1 w 9"/>
                <a:gd name="T17" fmla="*/ 16 h 16"/>
                <a:gd name="T18" fmla="*/ 1 w 9"/>
                <a:gd name="T19" fmla="*/ 1 h 16"/>
                <a:gd name="T20" fmla="*/ 8 w 9"/>
                <a:gd name="T21" fmla="*/ 1 h 16"/>
                <a:gd name="T22" fmla="*/ 8 w 9"/>
                <a:gd name="T23" fmla="*/ 15 h 16"/>
                <a:gd name="T24" fmla="*/ 1 w 9"/>
                <a:gd name="T25" fmla="*/ 15 h 16"/>
                <a:gd name="T26" fmla="*/ 1 w 9"/>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6" extrusionOk="0">
                  <a:moveTo>
                    <a:pt x="1" y="16"/>
                  </a:moveTo>
                  <a:cubicBezTo>
                    <a:pt x="8" y="16"/>
                    <a:pt x="8" y="16"/>
                    <a:pt x="8" y="16"/>
                  </a:cubicBezTo>
                  <a:cubicBezTo>
                    <a:pt x="9" y="16"/>
                    <a:pt x="9" y="15"/>
                    <a:pt x="9" y="15"/>
                  </a:cubicBezTo>
                  <a:cubicBezTo>
                    <a:pt x="9" y="1"/>
                    <a:pt x="9" y="1"/>
                    <a:pt x="9" y="1"/>
                  </a:cubicBezTo>
                  <a:cubicBezTo>
                    <a:pt x="9" y="0"/>
                    <a:pt x="9" y="0"/>
                    <a:pt x="8" y="0"/>
                  </a:cubicBezTo>
                  <a:cubicBezTo>
                    <a:pt x="1" y="0"/>
                    <a:pt x="1" y="0"/>
                    <a:pt x="1" y="0"/>
                  </a:cubicBezTo>
                  <a:cubicBezTo>
                    <a:pt x="1" y="0"/>
                    <a:pt x="0" y="0"/>
                    <a:pt x="0" y="1"/>
                  </a:cubicBezTo>
                  <a:cubicBezTo>
                    <a:pt x="0" y="15"/>
                    <a:pt x="0" y="15"/>
                    <a:pt x="0" y="15"/>
                  </a:cubicBezTo>
                  <a:cubicBezTo>
                    <a:pt x="0" y="15"/>
                    <a:pt x="1" y="16"/>
                    <a:pt x="1" y="16"/>
                  </a:cubicBezTo>
                  <a:close/>
                  <a:moveTo>
                    <a:pt x="1" y="1"/>
                  </a:moveTo>
                  <a:cubicBezTo>
                    <a:pt x="8" y="1"/>
                    <a:pt x="8" y="1"/>
                    <a:pt x="8" y="1"/>
                  </a:cubicBezTo>
                  <a:cubicBezTo>
                    <a:pt x="8" y="15"/>
                    <a:pt x="8" y="15"/>
                    <a:pt x="8" y="15"/>
                  </a:cubicBezTo>
                  <a:cubicBezTo>
                    <a:pt x="1" y="15"/>
                    <a:pt x="1" y="15"/>
                    <a:pt x="1" y="15"/>
                  </a:cubicBezTo>
                  <a:lnTo>
                    <a:pt x="1" y="1"/>
                  </a:lnTo>
                  <a:close/>
                </a:path>
              </a:pathLst>
            </a:custGeom>
            <a:grpFill/>
            <a:ln>
              <a:noFill/>
            </a:ln>
          </p:spPr>
          <p:txBody>
            <a:bodyPr vert="horz" wrap="square" lIns="91440" tIns="45720" rIns="91440" bIns="45720" numCol="1" anchor="t" anchorCtr="0" compatLnSpc="1"/>
            <a:lstStyle/>
            <a:p>
              <a:pPr>
                <a:defRPr/>
              </a:pPr>
              <a:endParaRPr lang="zh-CN"/>
            </a:p>
          </p:txBody>
        </p:sp>
        <p:sp>
          <p:nvSpPr>
            <p:cNvPr id="105" name="Freeform 301"/>
            <p:cNvSpPr>
              <a:spLocks noEditPoints="1"/>
            </p:cNvSpPr>
            <p:nvPr userDrawn="1"/>
          </p:nvSpPr>
          <p:spPr bwMode="auto">
            <a:xfrm>
              <a:off x="11363325" y="4589463"/>
              <a:ext cx="53974" cy="112713"/>
            </a:xfrm>
            <a:custGeom>
              <a:avLst/>
              <a:gdLst>
                <a:gd name="T0" fmla="*/ 0 w 8"/>
                <a:gd name="T1" fmla="*/ 16 h 16"/>
                <a:gd name="T2" fmla="*/ 8 w 8"/>
                <a:gd name="T3" fmla="*/ 16 h 16"/>
                <a:gd name="T4" fmla="*/ 8 w 8"/>
                <a:gd name="T5" fmla="*/ 15 h 16"/>
                <a:gd name="T6" fmla="*/ 8 w 8"/>
                <a:gd name="T7" fmla="*/ 1 h 16"/>
                <a:gd name="T8" fmla="*/ 8 w 8"/>
                <a:gd name="T9" fmla="*/ 0 h 16"/>
                <a:gd name="T10" fmla="*/ 0 w 8"/>
                <a:gd name="T11" fmla="*/ 0 h 16"/>
                <a:gd name="T12" fmla="*/ 0 w 8"/>
                <a:gd name="T13" fmla="*/ 1 h 16"/>
                <a:gd name="T14" fmla="*/ 0 w 8"/>
                <a:gd name="T15" fmla="*/ 15 h 16"/>
                <a:gd name="T16" fmla="*/ 0 w 8"/>
                <a:gd name="T17" fmla="*/ 16 h 16"/>
                <a:gd name="T18" fmla="*/ 1 w 8"/>
                <a:gd name="T19" fmla="*/ 1 h 16"/>
                <a:gd name="T20" fmla="*/ 7 w 8"/>
                <a:gd name="T21" fmla="*/ 1 h 16"/>
                <a:gd name="T22" fmla="*/ 7 w 8"/>
                <a:gd name="T23" fmla="*/ 15 h 16"/>
                <a:gd name="T24" fmla="*/ 1 w 8"/>
                <a:gd name="T25" fmla="*/ 15 h 16"/>
                <a:gd name="T26" fmla="*/ 1 w 8"/>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6" extrusionOk="0">
                  <a:moveTo>
                    <a:pt x="0" y="16"/>
                  </a:moveTo>
                  <a:cubicBezTo>
                    <a:pt x="8" y="16"/>
                    <a:pt x="8" y="16"/>
                    <a:pt x="8" y="16"/>
                  </a:cubicBezTo>
                  <a:cubicBezTo>
                    <a:pt x="8" y="16"/>
                    <a:pt x="8" y="15"/>
                    <a:pt x="8" y="15"/>
                  </a:cubicBezTo>
                  <a:cubicBezTo>
                    <a:pt x="8" y="1"/>
                    <a:pt x="8" y="1"/>
                    <a:pt x="8" y="1"/>
                  </a:cubicBezTo>
                  <a:cubicBezTo>
                    <a:pt x="8" y="0"/>
                    <a:pt x="8" y="0"/>
                    <a:pt x="8" y="0"/>
                  </a:cubicBezTo>
                  <a:cubicBezTo>
                    <a:pt x="0" y="0"/>
                    <a:pt x="0" y="0"/>
                    <a:pt x="0" y="0"/>
                  </a:cubicBezTo>
                  <a:cubicBezTo>
                    <a:pt x="0" y="0"/>
                    <a:pt x="0" y="0"/>
                    <a:pt x="0" y="1"/>
                  </a:cubicBezTo>
                  <a:cubicBezTo>
                    <a:pt x="0" y="15"/>
                    <a:pt x="0" y="15"/>
                    <a:pt x="0" y="15"/>
                  </a:cubicBezTo>
                  <a:cubicBezTo>
                    <a:pt x="0" y="15"/>
                    <a:pt x="0" y="16"/>
                    <a:pt x="0" y="16"/>
                  </a:cubicBezTo>
                  <a:close/>
                  <a:moveTo>
                    <a:pt x="1" y="1"/>
                  </a:moveTo>
                  <a:cubicBezTo>
                    <a:pt x="7" y="1"/>
                    <a:pt x="7" y="1"/>
                    <a:pt x="7" y="1"/>
                  </a:cubicBezTo>
                  <a:cubicBezTo>
                    <a:pt x="7" y="15"/>
                    <a:pt x="7" y="15"/>
                    <a:pt x="7" y="15"/>
                  </a:cubicBezTo>
                  <a:cubicBezTo>
                    <a:pt x="1" y="15"/>
                    <a:pt x="1" y="15"/>
                    <a:pt x="1" y="15"/>
                  </a:cubicBezTo>
                  <a:lnTo>
                    <a:pt x="1" y="1"/>
                  </a:lnTo>
                  <a:close/>
                </a:path>
              </a:pathLst>
            </a:custGeom>
            <a:grpFill/>
            <a:ln>
              <a:noFill/>
            </a:ln>
          </p:spPr>
          <p:txBody>
            <a:bodyPr vert="horz" wrap="square" lIns="91440" tIns="45720" rIns="91440" bIns="45720" numCol="1" anchor="t" anchorCtr="0" compatLnSpc="1"/>
            <a:lstStyle/>
            <a:p>
              <a:pPr>
                <a:defRPr/>
              </a:pPr>
              <a:endParaRPr lang="zh-CN"/>
            </a:p>
          </p:txBody>
        </p:sp>
        <p:sp>
          <p:nvSpPr>
            <p:cNvPr id="106" name="Freeform 302"/>
            <p:cNvSpPr>
              <a:spLocks noEditPoints="1"/>
            </p:cNvSpPr>
            <p:nvPr userDrawn="1"/>
          </p:nvSpPr>
          <p:spPr bwMode="auto">
            <a:xfrm>
              <a:off x="11120438" y="4568825"/>
              <a:ext cx="14288" cy="133350"/>
            </a:xfrm>
            <a:custGeom>
              <a:avLst/>
              <a:gdLst>
                <a:gd name="T0" fmla="*/ 1 w 2"/>
                <a:gd name="T1" fmla="*/ 19 h 19"/>
                <a:gd name="T2" fmla="*/ 2 w 2"/>
                <a:gd name="T3" fmla="*/ 18 h 19"/>
                <a:gd name="T4" fmla="*/ 2 w 2"/>
                <a:gd name="T5" fmla="*/ 1 h 19"/>
                <a:gd name="T6" fmla="*/ 1 w 2"/>
                <a:gd name="T7" fmla="*/ 0 h 19"/>
                <a:gd name="T8" fmla="*/ 0 w 2"/>
                <a:gd name="T9" fmla="*/ 1 h 19"/>
                <a:gd name="T10" fmla="*/ 0 w 2"/>
                <a:gd name="T11" fmla="*/ 18 h 19"/>
                <a:gd name="T12" fmla="*/ 1 w 2"/>
                <a:gd name="T13" fmla="*/ 19 h 19"/>
                <a:gd name="T14" fmla="*/ 1 w 2"/>
                <a:gd name="T15" fmla="*/ 1 h 19"/>
                <a:gd name="T16" fmla="*/ 1 w 2"/>
                <a:gd name="T17" fmla="*/ 1 h 19"/>
                <a:gd name="T18" fmla="*/ 1 w 2"/>
                <a:gd name="T19" fmla="*/ 1 h 19"/>
                <a:gd name="T20" fmla="*/ 1 w 2"/>
                <a:gd name="T21" fmla="*/ 18 h 19"/>
                <a:gd name="T22" fmla="*/ 1 w 2"/>
                <a:gd name="T23" fmla="*/ 18 h 19"/>
                <a:gd name="T24" fmla="*/ 1 w 2"/>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extrusionOk="0">
                  <a:moveTo>
                    <a:pt x="1" y="19"/>
                  </a:moveTo>
                  <a:cubicBezTo>
                    <a:pt x="1" y="19"/>
                    <a:pt x="2" y="19"/>
                    <a:pt x="2" y="18"/>
                  </a:cubicBezTo>
                  <a:cubicBezTo>
                    <a:pt x="2" y="1"/>
                    <a:pt x="2" y="1"/>
                    <a:pt x="2" y="1"/>
                  </a:cubicBezTo>
                  <a:cubicBezTo>
                    <a:pt x="2" y="0"/>
                    <a:pt x="1" y="0"/>
                    <a:pt x="1" y="0"/>
                  </a:cubicBezTo>
                  <a:cubicBezTo>
                    <a:pt x="0" y="0"/>
                    <a:pt x="0" y="0"/>
                    <a:pt x="0" y="1"/>
                  </a:cubicBezTo>
                  <a:cubicBezTo>
                    <a:pt x="0" y="18"/>
                    <a:pt x="0" y="18"/>
                    <a:pt x="0" y="18"/>
                  </a:cubicBezTo>
                  <a:cubicBezTo>
                    <a:pt x="0" y="19"/>
                    <a:pt x="0" y="19"/>
                    <a:pt x="1" y="19"/>
                  </a:cubicBezTo>
                  <a:close/>
                  <a:moveTo>
                    <a:pt x="1" y="1"/>
                  </a:moveTo>
                  <a:cubicBezTo>
                    <a:pt x="1" y="1"/>
                    <a:pt x="1" y="1"/>
                    <a:pt x="1" y="1"/>
                  </a:cubicBezTo>
                  <a:cubicBezTo>
                    <a:pt x="1" y="1"/>
                    <a:pt x="1" y="1"/>
                    <a:pt x="1" y="1"/>
                  </a:cubicBezTo>
                  <a:cubicBezTo>
                    <a:pt x="1" y="18"/>
                    <a:pt x="1" y="18"/>
                    <a:pt x="1" y="18"/>
                  </a:cubicBezTo>
                  <a:cubicBezTo>
                    <a:pt x="1" y="18"/>
                    <a:pt x="1" y="18"/>
                    <a:pt x="1" y="18"/>
                  </a:cubicBezTo>
                  <a:lnTo>
                    <a:pt x="1" y="1"/>
                  </a:lnTo>
                  <a:close/>
                </a:path>
              </a:pathLst>
            </a:custGeom>
            <a:grpFill/>
            <a:ln>
              <a:noFill/>
            </a:ln>
          </p:spPr>
          <p:txBody>
            <a:bodyPr vert="horz" wrap="square" lIns="91440" tIns="45720" rIns="91440" bIns="45720" numCol="1" anchor="t" anchorCtr="0" compatLnSpc="1"/>
            <a:lstStyle/>
            <a:p>
              <a:pPr>
                <a:defRPr/>
              </a:pPr>
              <a:endParaRPr lang="zh-CN"/>
            </a:p>
          </p:txBody>
        </p:sp>
        <p:sp>
          <p:nvSpPr>
            <p:cNvPr id="107" name="Freeform 303"/>
            <p:cNvSpPr>
              <a:spLocks noEditPoints="1"/>
            </p:cNvSpPr>
            <p:nvPr userDrawn="1"/>
          </p:nvSpPr>
          <p:spPr bwMode="auto">
            <a:xfrm>
              <a:off x="11217275" y="4568825"/>
              <a:ext cx="14288" cy="133350"/>
            </a:xfrm>
            <a:custGeom>
              <a:avLst/>
              <a:gdLst>
                <a:gd name="T0" fmla="*/ 1 w 2"/>
                <a:gd name="T1" fmla="*/ 19 h 19"/>
                <a:gd name="T2" fmla="*/ 2 w 2"/>
                <a:gd name="T3" fmla="*/ 18 h 19"/>
                <a:gd name="T4" fmla="*/ 2 w 2"/>
                <a:gd name="T5" fmla="*/ 1 h 19"/>
                <a:gd name="T6" fmla="*/ 1 w 2"/>
                <a:gd name="T7" fmla="*/ 0 h 19"/>
                <a:gd name="T8" fmla="*/ 0 w 2"/>
                <a:gd name="T9" fmla="*/ 1 h 19"/>
                <a:gd name="T10" fmla="*/ 0 w 2"/>
                <a:gd name="T11" fmla="*/ 18 h 19"/>
                <a:gd name="T12" fmla="*/ 1 w 2"/>
                <a:gd name="T13" fmla="*/ 19 h 19"/>
                <a:gd name="T14" fmla="*/ 0 w 2"/>
                <a:gd name="T15" fmla="*/ 1 h 19"/>
                <a:gd name="T16" fmla="*/ 1 w 2"/>
                <a:gd name="T17" fmla="*/ 1 h 19"/>
                <a:gd name="T18" fmla="*/ 1 w 2"/>
                <a:gd name="T19" fmla="*/ 1 h 19"/>
                <a:gd name="T20" fmla="*/ 1 w 2"/>
                <a:gd name="T21" fmla="*/ 18 h 19"/>
                <a:gd name="T22" fmla="*/ 0 w 2"/>
                <a:gd name="T23" fmla="*/ 18 h 19"/>
                <a:gd name="T24" fmla="*/ 0 w 2"/>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extrusionOk="0">
                  <a:moveTo>
                    <a:pt x="1" y="19"/>
                  </a:moveTo>
                  <a:cubicBezTo>
                    <a:pt x="1" y="19"/>
                    <a:pt x="2" y="19"/>
                    <a:pt x="2" y="18"/>
                  </a:cubicBezTo>
                  <a:cubicBezTo>
                    <a:pt x="2" y="1"/>
                    <a:pt x="2" y="1"/>
                    <a:pt x="2" y="1"/>
                  </a:cubicBezTo>
                  <a:cubicBezTo>
                    <a:pt x="2" y="0"/>
                    <a:pt x="1" y="0"/>
                    <a:pt x="1" y="0"/>
                  </a:cubicBezTo>
                  <a:cubicBezTo>
                    <a:pt x="0" y="0"/>
                    <a:pt x="0" y="0"/>
                    <a:pt x="0" y="1"/>
                  </a:cubicBezTo>
                  <a:cubicBezTo>
                    <a:pt x="0" y="18"/>
                    <a:pt x="0" y="18"/>
                    <a:pt x="0" y="18"/>
                  </a:cubicBezTo>
                  <a:cubicBezTo>
                    <a:pt x="0" y="19"/>
                    <a:pt x="0" y="19"/>
                    <a:pt x="1" y="19"/>
                  </a:cubicBezTo>
                  <a:close/>
                  <a:moveTo>
                    <a:pt x="0" y="1"/>
                  </a:moveTo>
                  <a:cubicBezTo>
                    <a:pt x="0" y="1"/>
                    <a:pt x="1" y="1"/>
                    <a:pt x="1" y="1"/>
                  </a:cubicBezTo>
                  <a:cubicBezTo>
                    <a:pt x="1" y="1"/>
                    <a:pt x="1" y="1"/>
                    <a:pt x="1" y="1"/>
                  </a:cubicBezTo>
                  <a:cubicBezTo>
                    <a:pt x="1" y="18"/>
                    <a:pt x="1" y="18"/>
                    <a:pt x="1" y="18"/>
                  </a:cubicBezTo>
                  <a:cubicBezTo>
                    <a:pt x="1" y="18"/>
                    <a:pt x="0" y="18"/>
                    <a:pt x="0" y="18"/>
                  </a:cubicBezTo>
                  <a:lnTo>
                    <a:pt x="0" y="1"/>
                  </a:lnTo>
                  <a:close/>
                </a:path>
              </a:pathLst>
            </a:custGeom>
            <a:grpFill/>
            <a:ln>
              <a:noFill/>
            </a:ln>
          </p:spPr>
          <p:txBody>
            <a:bodyPr vert="horz" wrap="square" lIns="91440" tIns="45720" rIns="91440" bIns="45720" numCol="1" anchor="t" anchorCtr="0" compatLnSpc="1"/>
            <a:lstStyle/>
            <a:p>
              <a:pPr>
                <a:defRPr/>
              </a:pPr>
              <a:endParaRPr lang="zh-CN"/>
            </a:p>
          </p:txBody>
        </p:sp>
        <p:sp>
          <p:nvSpPr>
            <p:cNvPr id="108" name="Freeform 304"/>
            <p:cNvSpPr>
              <a:spLocks noEditPoints="1"/>
            </p:cNvSpPr>
            <p:nvPr userDrawn="1"/>
          </p:nvSpPr>
          <p:spPr bwMode="auto">
            <a:xfrm>
              <a:off x="12012613" y="4729163"/>
              <a:ext cx="26988" cy="34925"/>
            </a:xfrm>
            <a:custGeom>
              <a:avLst/>
              <a:gdLst>
                <a:gd name="T0" fmla="*/ 2 w 4"/>
                <a:gd name="T1" fmla="*/ 5 h 5"/>
                <a:gd name="T2" fmla="*/ 3 w 4"/>
                <a:gd name="T3" fmla="*/ 4 h 5"/>
                <a:gd name="T4" fmla="*/ 3 w 4"/>
                <a:gd name="T5" fmla="*/ 0 h 5"/>
                <a:gd name="T6" fmla="*/ 1 w 4"/>
                <a:gd name="T7" fmla="*/ 0 h 5"/>
                <a:gd name="T8" fmla="*/ 0 w 4"/>
                <a:gd name="T9" fmla="*/ 3 h 5"/>
                <a:gd name="T10" fmla="*/ 2 w 4"/>
                <a:gd name="T11" fmla="*/ 5 h 5"/>
                <a:gd name="T12" fmla="*/ 2 w 4"/>
                <a:gd name="T13" fmla="*/ 5 h 5"/>
                <a:gd name="T14" fmla="*/ 1 w 4"/>
                <a:gd name="T15" fmla="*/ 2 h 5"/>
                <a:gd name="T16" fmla="*/ 2 w 4"/>
                <a:gd name="T17" fmla="*/ 1 h 5"/>
                <a:gd name="T18" fmla="*/ 2 w 4"/>
                <a:gd name="T19" fmla="*/ 1 h 5"/>
                <a:gd name="T20" fmla="*/ 2 w 4"/>
                <a:gd name="T21" fmla="*/ 3 h 5"/>
                <a:gd name="T22" fmla="*/ 2 w 4"/>
                <a:gd name="T23" fmla="*/ 4 h 5"/>
                <a:gd name="T24" fmla="*/ 1 w 4"/>
                <a:gd name="T25"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 extrusionOk="0">
                  <a:moveTo>
                    <a:pt x="2" y="5"/>
                  </a:moveTo>
                  <a:cubicBezTo>
                    <a:pt x="2" y="5"/>
                    <a:pt x="3" y="4"/>
                    <a:pt x="3" y="4"/>
                  </a:cubicBezTo>
                  <a:cubicBezTo>
                    <a:pt x="4" y="3"/>
                    <a:pt x="4" y="1"/>
                    <a:pt x="3" y="0"/>
                  </a:cubicBezTo>
                  <a:cubicBezTo>
                    <a:pt x="3" y="0"/>
                    <a:pt x="2" y="0"/>
                    <a:pt x="1" y="0"/>
                  </a:cubicBezTo>
                  <a:cubicBezTo>
                    <a:pt x="0" y="0"/>
                    <a:pt x="0" y="1"/>
                    <a:pt x="0" y="3"/>
                  </a:cubicBezTo>
                  <a:cubicBezTo>
                    <a:pt x="0" y="4"/>
                    <a:pt x="1" y="5"/>
                    <a:pt x="2" y="5"/>
                  </a:cubicBezTo>
                  <a:cubicBezTo>
                    <a:pt x="2" y="5"/>
                    <a:pt x="2" y="5"/>
                    <a:pt x="2" y="5"/>
                  </a:cubicBezTo>
                  <a:close/>
                  <a:moveTo>
                    <a:pt x="1" y="2"/>
                  </a:moveTo>
                  <a:cubicBezTo>
                    <a:pt x="1" y="2"/>
                    <a:pt x="1" y="1"/>
                    <a:pt x="2" y="1"/>
                  </a:cubicBezTo>
                  <a:cubicBezTo>
                    <a:pt x="2" y="1"/>
                    <a:pt x="2" y="1"/>
                    <a:pt x="2" y="1"/>
                  </a:cubicBezTo>
                  <a:cubicBezTo>
                    <a:pt x="3" y="2"/>
                    <a:pt x="3" y="3"/>
                    <a:pt x="2" y="3"/>
                  </a:cubicBezTo>
                  <a:cubicBezTo>
                    <a:pt x="2" y="4"/>
                    <a:pt x="2" y="4"/>
                    <a:pt x="2" y="4"/>
                  </a:cubicBezTo>
                  <a:cubicBezTo>
                    <a:pt x="1" y="4"/>
                    <a:pt x="1" y="3"/>
                    <a:pt x="1" y="2"/>
                  </a:cubicBezTo>
                  <a:close/>
                </a:path>
              </a:pathLst>
            </a:custGeom>
            <a:grpFill/>
            <a:ln>
              <a:noFill/>
            </a:ln>
          </p:spPr>
          <p:txBody>
            <a:bodyPr vert="horz" wrap="square" lIns="91440" tIns="45720" rIns="91440" bIns="45720" numCol="1" anchor="t" anchorCtr="0" compatLnSpc="1"/>
            <a:lstStyle/>
            <a:p>
              <a:pPr>
                <a:defRPr/>
              </a:pPr>
              <a:endParaRPr lang="zh-CN"/>
            </a:p>
          </p:txBody>
        </p:sp>
        <p:sp>
          <p:nvSpPr>
            <p:cNvPr id="109" name="Freeform 305"/>
            <p:cNvSpPr>
              <a:spLocks noEditPoints="1"/>
            </p:cNvSpPr>
            <p:nvPr userDrawn="1"/>
          </p:nvSpPr>
          <p:spPr bwMode="auto">
            <a:xfrm>
              <a:off x="11936413" y="4743450"/>
              <a:ext cx="20638" cy="34925"/>
            </a:xfrm>
            <a:custGeom>
              <a:avLst/>
              <a:gdLst>
                <a:gd name="T0" fmla="*/ 2 w 3"/>
                <a:gd name="T1" fmla="*/ 5 h 5"/>
                <a:gd name="T2" fmla="*/ 3 w 3"/>
                <a:gd name="T3" fmla="*/ 4 h 5"/>
                <a:gd name="T4" fmla="*/ 3 w 3"/>
                <a:gd name="T5" fmla="*/ 4 h 5"/>
                <a:gd name="T6" fmla="*/ 3 w 3"/>
                <a:gd name="T7" fmla="*/ 3 h 5"/>
                <a:gd name="T8" fmla="*/ 3 w 3"/>
                <a:gd name="T9" fmla="*/ 1 h 5"/>
                <a:gd name="T10" fmla="*/ 2 w 3"/>
                <a:gd name="T11" fmla="*/ 0 h 5"/>
                <a:gd name="T12" fmla="*/ 2 w 3"/>
                <a:gd name="T13" fmla="*/ 0 h 5"/>
                <a:gd name="T14" fmla="*/ 0 w 3"/>
                <a:gd name="T15" fmla="*/ 1 h 5"/>
                <a:gd name="T16" fmla="*/ 0 w 3"/>
                <a:gd name="T17" fmla="*/ 4 h 5"/>
                <a:gd name="T18" fmla="*/ 2 w 3"/>
                <a:gd name="T19" fmla="*/ 5 h 5"/>
                <a:gd name="T20" fmla="*/ 2 w 3"/>
                <a:gd name="T21" fmla="*/ 5 h 5"/>
                <a:gd name="T22" fmla="*/ 1 w 3"/>
                <a:gd name="T23" fmla="*/ 1 h 5"/>
                <a:gd name="T24" fmla="*/ 2 w 3"/>
                <a:gd name="T25" fmla="*/ 1 h 5"/>
                <a:gd name="T26" fmla="*/ 2 w 3"/>
                <a:gd name="T27" fmla="*/ 1 h 5"/>
                <a:gd name="T28" fmla="*/ 2 w 3"/>
                <a:gd name="T29" fmla="*/ 1 h 5"/>
                <a:gd name="T30" fmla="*/ 2 w 3"/>
                <a:gd name="T31" fmla="*/ 2 h 5"/>
                <a:gd name="T32" fmla="*/ 2 w 3"/>
                <a:gd name="T33" fmla="*/ 4 h 5"/>
                <a:gd name="T34" fmla="*/ 2 w 3"/>
                <a:gd name="T35" fmla="*/ 4 h 5"/>
                <a:gd name="T36" fmla="*/ 1 w 3"/>
                <a:gd name="T37" fmla="*/ 4 h 5"/>
                <a:gd name="T38" fmla="*/ 1 w 3"/>
                <a:gd name="T3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5" extrusionOk="0">
                  <a:moveTo>
                    <a:pt x="2" y="5"/>
                  </a:moveTo>
                  <a:cubicBezTo>
                    <a:pt x="2" y="5"/>
                    <a:pt x="3" y="4"/>
                    <a:pt x="3" y="4"/>
                  </a:cubicBezTo>
                  <a:cubicBezTo>
                    <a:pt x="3" y="4"/>
                    <a:pt x="3" y="4"/>
                    <a:pt x="3" y="4"/>
                  </a:cubicBezTo>
                  <a:cubicBezTo>
                    <a:pt x="3" y="3"/>
                    <a:pt x="3" y="3"/>
                    <a:pt x="3" y="3"/>
                  </a:cubicBezTo>
                  <a:cubicBezTo>
                    <a:pt x="3" y="2"/>
                    <a:pt x="3" y="2"/>
                    <a:pt x="3" y="1"/>
                  </a:cubicBezTo>
                  <a:cubicBezTo>
                    <a:pt x="3" y="0"/>
                    <a:pt x="2" y="0"/>
                    <a:pt x="2" y="0"/>
                  </a:cubicBezTo>
                  <a:cubicBezTo>
                    <a:pt x="2" y="0"/>
                    <a:pt x="2" y="0"/>
                    <a:pt x="2" y="0"/>
                  </a:cubicBezTo>
                  <a:cubicBezTo>
                    <a:pt x="1" y="0"/>
                    <a:pt x="0" y="1"/>
                    <a:pt x="0" y="1"/>
                  </a:cubicBezTo>
                  <a:cubicBezTo>
                    <a:pt x="0" y="2"/>
                    <a:pt x="0" y="4"/>
                    <a:pt x="0" y="4"/>
                  </a:cubicBezTo>
                  <a:cubicBezTo>
                    <a:pt x="1" y="5"/>
                    <a:pt x="1" y="5"/>
                    <a:pt x="2" y="5"/>
                  </a:cubicBezTo>
                  <a:cubicBezTo>
                    <a:pt x="2" y="5"/>
                    <a:pt x="2" y="5"/>
                    <a:pt x="2" y="5"/>
                  </a:cubicBezTo>
                  <a:close/>
                  <a:moveTo>
                    <a:pt x="1" y="1"/>
                  </a:moveTo>
                  <a:cubicBezTo>
                    <a:pt x="1" y="1"/>
                    <a:pt x="1" y="1"/>
                    <a:pt x="2" y="1"/>
                  </a:cubicBezTo>
                  <a:cubicBezTo>
                    <a:pt x="2" y="1"/>
                    <a:pt x="2" y="1"/>
                    <a:pt x="2" y="1"/>
                  </a:cubicBezTo>
                  <a:cubicBezTo>
                    <a:pt x="2" y="1"/>
                    <a:pt x="2" y="1"/>
                    <a:pt x="2" y="1"/>
                  </a:cubicBezTo>
                  <a:cubicBezTo>
                    <a:pt x="2" y="2"/>
                    <a:pt x="2" y="2"/>
                    <a:pt x="2" y="2"/>
                  </a:cubicBezTo>
                  <a:cubicBezTo>
                    <a:pt x="2" y="3"/>
                    <a:pt x="2" y="3"/>
                    <a:pt x="2" y="4"/>
                  </a:cubicBezTo>
                  <a:cubicBezTo>
                    <a:pt x="2" y="4"/>
                    <a:pt x="2" y="4"/>
                    <a:pt x="2" y="4"/>
                  </a:cubicBezTo>
                  <a:cubicBezTo>
                    <a:pt x="1" y="4"/>
                    <a:pt x="1" y="4"/>
                    <a:pt x="1" y="4"/>
                  </a:cubicBezTo>
                  <a:cubicBezTo>
                    <a:pt x="1" y="4"/>
                    <a:pt x="1" y="2"/>
                    <a:pt x="1" y="1"/>
                  </a:cubicBezTo>
                  <a:close/>
                </a:path>
              </a:pathLst>
            </a:custGeom>
            <a:grpFill/>
            <a:ln>
              <a:noFill/>
            </a:ln>
          </p:spPr>
          <p:txBody>
            <a:bodyPr vert="horz" wrap="square" lIns="91440" tIns="45720" rIns="91440" bIns="45720" numCol="1" anchor="t" anchorCtr="0" compatLnSpc="1"/>
            <a:lstStyle/>
            <a:p>
              <a:pPr>
                <a:defRPr/>
              </a:pPr>
              <a:endParaRPr lang="zh-CN"/>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PhAnim="0" userDrawn="1">
  <p:cSld name="末尾幻灯片">
    <p:bg>
      <p:bgPr>
        <a:solidFill>
          <a:srgbClr val="FFFFFF"/>
        </a:solidFill>
        <a:effectLst/>
      </p:bgPr>
    </p:bg>
    <p:spTree>
      <p:nvGrpSpPr>
        <p:cNvPr id="1" name=""/>
        <p:cNvGrpSpPr/>
        <p:nvPr/>
      </p:nvGrpSpPr>
      <p:grpSpPr bwMode="auto">
        <a:xfrm>
          <a:off x="0" y="0"/>
          <a:ext cx="0" cy="0"/>
          <a:chOff x="0" y="0"/>
          <a:chExt cx="0" cy="0"/>
        </a:xfrm>
      </p:grpSpPr>
      <p:sp>
        <p:nvSpPr>
          <p:cNvPr id="1038254196" name="日期占位符 2"/>
          <p:cNvSpPr>
            <a:spLocks noGrp="1"/>
          </p:cNvSpPr>
          <p:nvPr>
            <p:ph type="dt" sz="half" idx="10"/>
          </p:nvPr>
        </p:nvSpPr>
        <p:spPr bwMode="auto"/>
        <p:txBody>
          <a:bodyPr/>
          <a:lstStyle/>
          <a:p>
            <a:pPr>
              <a:defRPr/>
            </a:pPr>
            <a:fld id="{760FBDFE-C587-4B4C-A407-44438C67B59E}" type="datetimeFigureOut">
              <a:rPr lang="zh-CN" altLang="en-US"/>
            </a:fld>
            <a:endParaRPr lang="zh-CN"/>
          </a:p>
        </p:txBody>
      </p:sp>
      <p:sp>
        <p:nvSpPr>
          <p:cNvPr id="579066823" name="页脚占位符 3"/>
          <p:cNvSpPr>
            <a:spLocks noGrp="1"/>
          </p:cNvSpPr>
          <p:nvPr>
            <p:ph type="ftr" sz="quarter" idx="11"/>
          </p:nvPr>
        </p:nvSpPr>
        <p:spPr bwMode="auto"/>
        <p:txBody>
          <a:bodyPr/>
          <a:lstStyle/>
          <a:p>
            <a:pPr>
              <a:defRPr/>
            </a:pPr>
            <a:endParaRPr lang="zh-CN"/>
          </a:p>
        </p:txBody>
      </p:sp>
      <p:sp>
        <p:nvSpPr>
          <p:cNvPr id="180416221" name="灯片编号占位符 4"/>
          <p:cNvSpPr>
            <a:spLocks noGrp="1"/>
          </p:cNvSpPr>
          <p:nvPr>
            <p:ph type="sldNum" sz="quarter" idx="12"/>
          </p:nvPr>
        </p:nvSpPr>
        <p:spPr bwMode="auto"/>
        <p:txBody>
          <a:bodyPr/>
          <a:lstStyle/>
          <a:p>
            <a:pPr>
              <a:defRPr/>
            </a:pPr>
            <a:fld id="{49AE70B2-8BF9-45C0-BB95-33D1B9D3A854}" type="slidenum">
              <a:rPr lang="zh-CN"/>
            </a:fld>
            <a:endParaRPr lang="zh-CN"/>
          </a:p>
        </p:txBody>
      </p:sp>
      <p:sp>
        <p:nvSpPr>
          <p:cNvPr id="1239699127" name="标题 1"/>
          <p:cNvSpPr>
            <a:spLocks noGrp="1"/>
          </p:cNvSpPr>
          <p:nvPr>
            <p:ph type="title" hasCustomPrompt="1"/>
          </p:nvPr>
        </p:nvSpPr>
        <p:spPr bwMode="auto">
          <a:xfrm>
            <a:off x="1198800" y="2484000"/>
            <a:ext cx="9799200" cy="1018800"/>
          </a:xfrm>
        </p:spPr>
        <p:txBody>
          <a:bodyPr vert="horz" lIns="90000" tIns="46800" rIns="90000" bIns="46800" rtlCol="0" anchor="t" anchorCtr="0">
            <a:normAutofit/>
          </a:bodyPr>
          <a:lstStyle>
            <a:lvl1pPr marL="0" marR="0" algn="ctr" defTabSz="914400" rtl="0">
              <a:lnSpc>
                <a:spcPct val="100000"/>
              </a:lnSpc>
              <a:buNone/>
              <a:defRPr lang="zh-CN" sz="6000" b="1" i="0" u="none" strike="noStrike" cap="none" spc="300">
                <a:solidFill>
                  <a:schemeClr val="tx1">
                    <a:lumMod val="85000"/>
                    <a:lumOff val="15000"/>
                  </a:schemeClr>
                </a:solidFill>
                <a:latin typeface="Arial" panose="020B0604020202020204"/>
                <a:ea typeface="微软雅黑" panose="020B0503020204020204" charset="-122"/>
                <a:cs typeface="+mj-cs"/>
              </a:defRPr>
            </a:lvl1pPr>
          </a:lstStyle>
          <a:p>
            <a:pPr lvl="0">
              <a:defRPr/>
            </a:pPr>
            <a:r>
              <a:t>单击此处编辑标题</a:t>
            </a:r>
          </a:p>
        </p:txBody>
      </p:sp>
      <p:sp>
        <p:nvSpPr>
          <p:cNvPr id="1156921098" name="文本占位符 6"/>
          <p:cNvSpPr>
            <a:spLocks noGrp="1"/>
          </p:cNvSpPr>
          <p:nvPr>
            <p:ph type="body" sz="quarter" idx="13"/>
          </p:nvPr>
        </p:nvSpPr>
        <p:spPr bwMode="auto">
          <a:xfrm>
            <a:off x="1198800" y="3560400"/>
            <a:ext cx="9799200" cy="471600"/>
          </a:xfrm>
        </p:spPr>
        <p:txBody>
          <a:bodyPr lIns="90000" tIns="46800" rIns="90000" bIns="46800">
            <a:normAutofit/>
          </a:bodyPr>
          <a:lstStyle>
            <a:lvl1pPr marL="0" indent="0" algn="ctr">
              <a:lnSpc>
                <a:spcPct val="110000"/>
              </a:lnSpc>
              <a:buNone/>
              <a:defRPr sz="2400" spc="200">
                <a:solidFill>
                  <a:schemeClr val="tx1">
                    <a:lumMod val="65000"/>
                    <a:lumOff val="35000"/>
                  </a:schemeClr>
                </a:solidFill>
              </a:defRPr>
            </a:lvl1pPr>
          </a:lstStyle>
          <a:p>
            <a:pPr lvl="0">
              <a:defRPr/>
            </a:pPr>
            <a:r>
              <a:rPr lang="zh-CN"/>
              <a:t>单击此处编辑母版文本样式</a:t>
            </a:r>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PhAnim="0" userDrawn="1">
  <p:cSld name="1_标题和内容">
    <p:bg>
      <p:bgPr>
        <a:solidFill>
          <a:schemeClr val="bg1"/>
        </a:solidFill>
        <a:effectLst/>
      </p:bgPr>
    </p:bg>
    <p:spTree>
      <p:nvGrpSpPr>
        <p:cNvPr id="1" name=""/>
        <p:cNvGrpSpPr/>
        <p:nvPr/>
      </p:nvGrpSpPr>
      <p:grpSpPr bwMode="auto">
        <a:xfrm>
          <a:off x="0" y="0"/>
          <a:ext cx="0" cy="0"/>
          <a:chOff x="0" y="0"/>
          <a:chExt cx="0" cy="0"/>
        </a:xfrm>
      </p:grpSpPr>
      <p:pic>
        <p:nvPicPr>
          <p:cNvPr id="2119521683" name="图片 7" descr="logo-04"/>
          <p:cNvPicPr>
            <a:picLocks noChangeAspect="1"/>
          </p:cNvPicPr>
          <p:nvPr userDrawn="1"/>
        </p:nvPicPr>
        <p:blipFill>
          <a:blip r:embed="rId2"/>
          <a:stretch>
            <a:fillRect/>
          </a:stretch>
        </p:blipFill>
        <p:spPr bwMode="auto">
          <a:xfrm>
            <a:off x="-268605" y="-464820"/>
            <a:ext cx="3293110" cy="217551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PhAnim="0" userDrawn="1">
  <p:cSld name="节标题">
    <p:bg>
      <p:bgPr>
        <a:solidFill>
          <a:srgbClr val="FFFFFF"/>
        </a:solidFill>
        <a:effectLst/>
      </p:bgPr>
    </p:bg>
    <p:spTree>
      <p:nvGrpSpPr>
        <p:cNvPr id="1" name=""/>
        <p:cNvGrpSpPr/>
        <p:nvPr/>
      </p:nvGrpSpPr>
      <p:grpSpPr bwMode="auto">
        <a:xfrm>
          <a:off x="0" y="0"/>
          <a:ext cx="0" cy="0"/>
          <a:chOff x="0" y="0"/>
          <a:chExt cx="0" cy="0"/>
        </a:xfrm>
      </p:grpSpPr>
      <p:sp>
        <p:nvSpPr>
          <p:cNvPr id="560387825" name="标题 1"/>
          <p:cNvSpPr>
            <a:spLocks noGrp="1"/>
          </p:cNvSpPr>
          <p:nvPr>
            <p:ph type="title" hasCustomPrompt="1"/>
          </p:nvPr>
        </p:nvSpPr>
        <p:spPr bwMode="auto">
          <a:xfrm>
            <a:off x="1990800" y="3848400"/>
            <a:ext cx="7768800" cy="766800"/>
          </a:xfrm>
        </p:spPr>
        <p:txBody>
          <a:bodyPr lIns="90000" tIns="46800" rIns="90000" bIns="46800" anchor="b" anchorCtr="0">
            <a:normAutofit/>
          </a:bodyPr>
          <a:lstStyle>
            <a:lvl1pPr>
              <a:defRPr sz="4400" b="1" i="0" u="none" strike="noStrike" cap="none" spc="300">
                <a:solidFill>
                  <a:schemeClr val="tx1">
                    <a:lumMod val="85000"/>
                    <a:lumOff val="15000"/>
                  </a:schemeClr>
                </a:solidFill>
              </a:defRPr>
            </a:lvl1pPr>
          </a:lstStyle>
          <a:p>
            <a:pPr>
              <a:defRPr/>
            </a:pPr>
            <a:r>
              <a:rPr lang="zh-CN"/>
              <a:t>单击此处编辑标题</a:t>
            </a:r>
            <a:endParaRPr lang="zh-CN"/>
          </a:p>
        </p:txBody>
      </p:sp>
      <p:sp>
        <p:nvSpPr>
          <p:cNvPr id="1640164399" name="文本占位符 2"/>
          <p:cNvSpPr>
            <a:spLocks noGrp="1"/>
          </p:cNvSpPr>
          <p:nvPr>
            <p:ph type="body" idx="1" hasCustomPrompt="1"/>
          </p:nvPr>
        </p:nvSpPr>
        <p:spPr bwMode="auto">
          <a:xfrm>
            <a:off x="1990800" y="4615200"/>
            <a:ext cx="7768800" cy="867600"/>
          </a:xfrm>
        </p:spPr>
        <p:txBody>
          <a:bodyPr lIns="90000" tIns="46800" rIns="90000" bIns="46800">
            <a:normAutofit/>
          </a:bodyPr>
          <a:lstStyle>
            <a:lvl1pPr marL="0" indent="0">
              <a:lnSpc>
                <a:spcPct val="130000"/>
              </a:lnSpc>
              <a:buNone/>
              <a:defRPr lang="zh-CN" sz="1800" b="0" i="0" u="none" strike="noStrike" cap="none" spc="150">
                <a:solidFill>
                  <a:schemeClr val="tx1">
                    <a:lumMod val="65000"/>
                    <a:lumOff val="35000"/>
                  </a:schemeClr>
                </a:solidFill>
                <a:latin typeface="Arial" panose="020B0604020202020204"/>
                <a:ea typeface="微软雅黑" panose="020B0503020204020204" charset="-122"/>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zh-CN"/>
              <a:t>单击此处编辑文本</a:t>
            </a:r>
            <a:endParaRPr lang="zh-CN"/>
          </a:p>
        </p:txBody>
      </p:sp>
      <p:sp>
        <p:nvSpPr>
          <p:cNvPr id="1659130176" name="日期占位符 3"/>
          <p:cNvSpPr>
            <a:spLocks noGrp="1"/>
          </p:cNvSpPr>
          <p:nvPr>
            <p:ph type="dt" sz="half" idx="10"/>
          </p:nvPr>
        </p:nvSpPr>
        <p:spPr bwMode="auto"/>
        <p:txBody>
          <a:bodyPr/>
          <a:lstStyle/>
          <a:p>
            <a:pPr>
              <a:defRPr/>
            </a:pPr>
            <a:fld id="{760FBDFE-C587-4B4C-A407-44438C67B59E}" type="datetimeFigureOut">
              <a:rPr lang="zh-CN" altLang="en-US"/>
            </a:fld>
            <a:endParaRPr lang="zh-CN"/>
          </a:p>
        </p:txBody>
      </p:sp>
      <p:sp>
        <p:nvSpPr>
          <p:cNvPr id="2099701394" name="页脚占位符 4"/>
          <p:cNvSpPr>
            <a:spLocks noGrp="1"/>
          </p:cNvSpPr>
          <p:nvPr>
            <p:ph type="ftr" sz="quarter" idx="11"/>
          </p:nvPr>
        </p:nvSpPr>
        <p:spPr bwMode="auto"/>
        <p:txBody>
          <a:bodyPr/>
          <a:lstStyle/>
          <a:p>
            <a:pPr>
              <a:defRPr/>
            </a:pPr>
            <a:endParaRPr lang="zh-CN"/>
          </a:p>
        </p:txBody>
      </p:sp>
      <p:sp>
        <p:nvSpPr>
          <p:cNvPr id="129579974" name="灯片编号占位符 5"/>
          <p:cNvSpPr>
            <a:spLocks noGrp="1"/>
          </p:cNvSpPr>
          <p:nvPr>
            <p:ph type="sldNum" sz="quarter" idx="12"/>
          </p:nvPr>
        </p:nvSpPr>
        <p:spPr bwMode="auto"/>
        <p:txBody>
          <a:bodyPr/>
          <a:lstStyle/>
          <a:p>
            <a:pPr>
              <a:defRPr/>
            </a:pPr>
            <a:fld id="{49AE70B2-8BF9-45C0-BB95-33D1B9D3A854}" type="slidenum">
              <a:rPr lang="zh-CN"/>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PhAnim="0" userDrawn="1">
  <p:cSld name="两栏内容">
    <p:bg>
      <p:bgPr>
        <a:solidFill>
          <a:srgbClr val="FFFFFF"/>
        </a:solidFill>
        <a:effectLst/>
      </p:bgPr>
    </p:bg>
    <p:spTree>
      <p:nvGrpSpPr>
        <p:cNvPr id="1" name=""/>
        <p:cNvGrpSpPr/>
        <p:nvPr/>
      </p:nvGrpSpPr>
      <p:grpSpPr bwMode="auto">
        <a:xfrm>
          <a:off x="0" y="0"/>
          <a:ext cx="0" cy="0"/>
          <a:chOff x="0" y="0"/>
          <a:chExt cx="0" cy="0"/>
        </a:xfrm>
      </p:grpSpPr>
      <p:sp>
        <p:nvSpPr>
          <p:cNvPr id="1019778246" name="标题 1"/>
          <p:cNvSpPr>
            <a:spLocks noGrp="1"/>
          </p:cNvSpPr>
          <p:nvPr>
            <p:ph type="title"/>
          </p:nvPr>
        </p:nvSpPr>
        <p:spPr bwMode="auto">
          <a:xfrm>
            <a:off x="608400" y="608400"/>
            <a:ext cx="10969200" cy="705600"/>
          </a:xfrm>
        </p:spPr>
        <p:txBody>
          <a:bodyPr vert="horz" lIns="90000" tIns="46800" rIns="90000" bIns="46800" rtlCol="0" anchor="ctr" anchorCtr="0">
            <a:normAutofit/>
          </a:bodyPr>
          <a:lstStyle>
            <a:lvl1pPr marL="0" marR="0" lvl="0" algn="l" defTabSz="914400" rtl="0">
              <a:lnSpc>
                <a:spcPct val="100000"/>
              </a:lnSpc>
              <a:buNone/>
              <a:defRPr lang="zh-CN" sz="3600" b="1" i="0" u="none" strike="noStrike" cap="none" spc="300">
                <a:solidFill>
                  <a:schemeClr val="tx1">
                    <a:lumMod val="85000"/>
                    <a:lumOff val="15000"/>
                  </a:schemeClr>
                </a:solidFill>
                <a:latin typeface="Arial" panose="020B0604020202020204"/>
                <a:ea typeface="微软雅黑" panose="020B0503020204020204" charset="-122"/>
                <a:cs typeface="+mj-cs"/>
              </a:defRPr>
            </a:lvl1pPr>
          </a:lstStyle>
          <a:p>
            <a:pPr lvl="0">
              <a:defRPr/>
            </a:pPr>
            <a:r>
              <a:t>单击此处编辑母版标题样式</a:t>
            </a:r>
          </a:p>
        </p:txBody>
      </p:sp>
      <p:sp>
        <p:nvSpPr>
          <p:cNvPr id="1118017212" name="内容占位符 2"/>
          <p:cNvSpPr>
            <a:spLocks noGrp="1"/>
          </p:cNvSpPr>
          <p:nvPr>
            <p:ph sz="half" idx="1"/>
          </p:nvPr>
        </p:nvSpPr>
        <p:spPr bwMode="auto">
          <a:xfrm>
            <a:off x="608400" y="1501200"/>
            <a:ext cx="5176800" cy="4748400"/>
          </a:xfrm>
        </p:spPr>
        <p:txBody>
          <a:bodyPr vert="horz" lIns="90000" tIns="46800" rIns="90000" bIns="46800" rtlCol="0">
            <a:normAutofit/>
          </a:bodyPr>
          <a:lstStyle>
            <a:lvl1pPr marL="228600" marR="0" lvl="0" indent="-228600" algn="l" defTabSz="914400" rtl="0">
              <a:lnSpc>
                <a:spcPct val="130000"/>
              </a:lnSpc>
              <a:spcBef>
                <a:spcPts val="0"/>
              </a:spcBef>
              <a:spcAft>
                <a:spcPts val="600"/>
              </a:spcAft>
              <a:buFont typeface="Arial" panose="020B0604020202020204"/>
              <a:buChar char="●"/>
              <a:defRPr lang="zh-CN" sz="1600" b="0" i="0" u="none" strike="noStrike" cap="none" spc="150">
                <a:solidFill>
                  <a:schemeClr val="tx1">
                    <a:lumMod val="65000"/>
                    <a:lumOff val="35000"/>
                  </a:schemeClr>
                </a:solidFill>
                <a:latin typeface="Arial" panose="020B0604020202020204"/>
                <a:ea typeface="微软雅黑" panose="020B0503020204020204" charset="-122"/>
                <a:cs typeface="+mn-cs"/>
              </a:defRPr>
            </a:lvl1pPr>
            <a:lvl2pPr marL="685800" marR="0" lvl="1" indent="-228600" algn="l" defTabSz="914400" rtl="0">
              <a:lnSpc>
                <a:spcPct val="120000"/>
              </a:lnSpc>
              <a:spcBef>
                <a:spcPts val="0"/>
              </a:spcBef>
              <a:spcAft>
                <a:spcPts val="600"/>
              </a:spcAft>
              <a:buFont typeface="Arial" panose="020B0604020202020204"/>
              <a:buChar char="●"/>
              <a:tabLst>
                <a:tab pos="1609090" algn="l"/>
              </a:tabLst>
              <a:defRPr lang="zh-CN" sz="1600" b="0" i="0" u="none" strike="noStrike" cap="none" spc="150">
                <a:solidFill>
                  <a:schemeClr val="tx1">
                    <a:lumMod val="65000"/>
                    <a:lumOff val="35000"/>
                  </a:schemeClr>
                </a:solidFill>
                <a:latin typeface="Arial" panose="020B0604020202020204"/>
                <a:ea typeface="微软雅黑" panose="020B0503020204020204" charset="-122"/>
                <a:cs typeface="+mn-cs"/>
              </a:defRPr>
            </a:lvl2pPr>
            <a:lvl3pPr marL="1143000" marR="0" lvl="2" indent="-228600" algn="l" defTabSz="914400" rtl="0">
              <a:lnSpc>
                <a:spcPct val="120000"/>
              </a:lnSpc>
              <a:spcBef>
                <a:spcPts val="0"/>
              </a:spcBef>
              <a:spcAft>
                <a:spcPts val="600"/>
              </a:spcAft>
              <a:buFont typeface="Arial" panose="020B0604020202020204"/>
              <a:buChar char="●"/>
              <a:defRPr lang="zh-CN" sz="1600" b="0" i="0" u="none" strike="noStrike" cap="none" spc="150">
                <a:solidFill>
                  <a:schemeClr val="tx1">
                    <a:lumMod val="65000"/>
                    <a:lumOff val="35000"/>
                  </a:schemeClr>
                </a:solidFill>
                <a:latin typeface="Arial" panose="020B0604020202020204"/>
                <a:ea typeface="微软雅黑" panose="020B0503020204020204" charset="-122"/>
                <a:cs typeface="+mn-cs"/>
              </a:defRPr>
            </a:lvl3pPr>
            <a:lvl4pPr marL="1600200" marR="0" lvl="3" indent="-228600" algn="l" defTabSz="914400" rtl="0">
              <a:lnSpc>
                <a:spcPct val="120000"/>
              </a:lnSpc>
              <a:spcBef>
                <a:spcPts val="0"/>
              </a:spcBef>
              <a:spcAft>
                <a:spcPts val="300"/>
              </a:spcAft>
              <a:buFont typeface="Wingdings" panose="05000000000000000000"/>
              <a:buChar char=""/>
              <a:defRPr lang="zh-CN" sz="1400" b="0" i="0" u="none" strike="noStrike" cap="none" spc="150">
                <a:solidFill>
                  <a:schemeClr val="tx1">
                    <a:lumMod val="65000"/>
                    <a:lumOff val="35000"/>
                  </a:schemeClr>
                </a:solidFill>
                <a:latin typeface="Arial" panose="020B0604020202020204"/>
                <a:ea typeface="微软雅黑" panose="020B0503020204020204" charset="-122"/>
                <a:cs typeface="+mn-cs"/>
              </a:defRPr>
            </a:lvl4pPr>
            <a:lvl5pPr marL="2057400" marR="0" lvl="4" indent="-228600" algn="l" defTabSz="914400" rtl="0">
              <a:lnSpc>
                <a:spcPct val="120000"/>
              </a:lnSpc>
              <a:spcBef>
                <a:spcPts val="0"/>
              </a:spcBef>
              <a:spcAft>
                <a:spcPts val="300"/>
              </a:spcAft>
              <a:buFont typeface="Arial" panose="020B0604020202020204"/>
              <a:buChar char="•"/>
              <a:defRPr lang="zh-CN" sz="1400" b="0" i="0" u="none" strike="noStrike" cap="none" spc="150">
                <a:solidFill>
                  <a:schemeClr val="tx1">
                    <a:lumMod val="65000"/>
                    <a:lumOff val="35000"/>
                  </a:schemeClr>
                </a:solidFill>
                <a:latin typeface="Arial" panose="020B0604020202020204"/>
                <a:ea typeface="微软雅黑" panose="020B0503020204020204" charset="-122"/>
                <a:cs typeface="+mn-cs"/>
              </a:defRPr>
            </a:lvl5pPr>
          </a:lstStyle>
          <a:p>
            <a:pPr lvl="0">
              <a:defRPr/>
            </a:pPr>
            <a:r>
              <a:t>单击此处编辑母版文本样式</a:t>
            </a:r>
          </a:p>
          <a:p>
            <a:pPr lvl="1">
              <a:defRPr/>
            </a:pPr>
            <a:r>
              <a:t>第二级</a:t>
            </a:r>
          </a:p>
          <a:p>
            <a:pPr lvl="2">
              <a:defRPr/>
            </a:pPr>
            <a:r>
              <a:t>第三级</a:t>
            </a:r>
          </a:p>
          <a:p>
            <a:pPr lvl="3">
              <a:defRPr/>
            </a:pPr>
            <a:r>
              <a:t>第四级</a:t>
            </a:r>
          </a:p>
          <a:p>
            <a:pPr lvl="4">
              <a:defRPr/>
            </a:pPr>
            <a:r>
              <a:t>第五级</a:t>
            </a:r>
          </a:p>
        </p:txBody>
      </p:sp>
      <p:sp>
        <p:nvSpPr>
          <p:cNvPr id="1570204171" name="内容占位符 3"/>
          <p:cNvSpPr>
            <a:spLocks noGrp="1"/>
          </p:cNvSpPr>
          <p:nvPr>
            <p:ph sz="half" idx="2"/>
          </p:nvPr>
        </p:nvSpPr>
        <p:spPr bwMode="auto">
          <a:xfrm>
            <a:off x="6411600" y="1501200"/>
            <a:ext cx="5176800" cy="4748400"/>
          </a:xfrm>
        </p:spPr>
        <p:txBody>
          <a:bodyPr lIns="90000" tIns="46800" rIns="90000" bIns="46800">
            <a:normAutofit/>
          </a:bodyPr>
          <a:lstStyle>
            <a:lvl1pPr marL="228600" indent="-228600">
              <a:lnSpc>
                <a:spcPct val="130000"/>
              </a:lnSpc>
              <a:spcAft>
                <a:spcPts val="600"/>
              </a:spcAft>
              <a:buFont typeface="Arial" panose="020B0604020202020204"/>
              <a:buChar char="●"/>
              <a:defRPr sz="1600" u="none" strike="noStrike" cap="none" spc="150">
                <a:solidFill>
                  <a:schemeClr val="tx1">
                    <a:lumMod val="65000"/>
                    <a:lumOff val="35000"/>
                  </a:schemeClr>
                </a:solidFill>
                <a:latin typeface="Arial" panose="020B0604020202020204"/>
                <a:ea typeface="微软雅黑" panose="020B0503020204020204" charset="-122"/>
              </a:defRPr>
            </a:lvl1pPr>
            <a:lvl2pPr marL="685800" indent="-228600" defTabSz="914400">
              <a:lnSpc>
                <a:spcPct val="120000"/>
              </a:lnSpc>
              <a:buFont typeface="Arial" panose="020B0604020202020204"/>
              <a:buChar char="●"/>
              <a:tabLst>
                <a:tab pos="1609090" algn="l"/>
                <a:tab pos="1609090" algn="l"/>
                <a:tab pos="1609090" algn="l"/>
                <a:tab pos="1609090" algn="l"/>
              </a:tabLst>
              <a:defRPr sz="1600" u="none" strike="noStrike" cap="none" spc="150">
                <a:solidFill>
                  <a:schemeClr val="tx1">
                    <a:lumMod val="65000"/>
                    <a:lumOff val="35000"/>
                  </a:schemeClr>
                </a:solidFill>
                <a:latin typeface="Arial" panose="020B0604020202020204"/>
                <a:ea typeface="微软雅黑" panose="020B0503020204020204" charset="-122"/>
              </a:defRPr>
            </a:lvl2pPr>
            <a:lvl3pPr marL="1143000" indent="-228600">
              <a:lnSpc>
                <a:spcPct val="120000"/>
              </a:lnSpc>
              <a:buFont typeface="Arial" panose="020B0604020202020204"/>
              <a:buChar char="●"/>
              <a:defRPr sz="1600" u="none" strike="noStrike" cap="none" spc="150">
                <a:solidFill>
                  <a:schemeClr val="tx1">
                    <a:lumMod val="65000"/>
                    <a:lumOff val="35000"/>
                  </a:schemeClr>
                </a:solidFill>
                <a:latin typeface="Arial" panose="020B0604020202020204"/>
                <a:ea typeface="微软雅黑" panose="020B0503020204020204" charset="-122"/>
              </a:defRPr>
            </a:lvl3pPr>
            <a:lvl4pPr marL="1600200" indent="-228600">
              <a:lnSpc>
                <a:spcPct val="120000"/>
              </a:lnSpc>
              <a:buFont typeface="Wingdings" panose="05000000000000000000"/>
              <a:buChar char=""/>
              <a:defRPr sz="1400" u="none" strike="noStrike" cap="none" spc="150">
                <a:solidFill>
                  <a:schemeClr val="tx1">
                    <a:lumMod val="65000"/>
                    <a:lumOff val="35000"/>
                  </a:schemeClr>
                </a:solidFill>
                <a:latin typeface="Arial" panose="020B0604020202020204"/>
                <a:ea typeface="微软雅黑" panose="020B0503020204020204" charset="-122"/>
              </a:defRPr>
            </a:lvl4pPr>
            <a:lvl5pPr>
              <a:lnSpc>
                <a:spcPct val="120000"/>
              </a:lnSpc>
              <a:defRPr sz="1400" u="none" strike="noStrike" cap="none" spc="150">
                <a:solidFill>
                  <a:schemeClr val="tx1">
                    <a:lumMod val="65000"/>
                    <a:lumOff val="35000"/>
                  </a:schemeClr>
                </a:solidFill>
                <a:latin typeface="Arial" panose="020B0604020202020204"/>
              </a:defRPr>
            </a:lvl5pPr>
          </a:lstStyle>
          <a:p>
            <a:pPr lvl="0">
              <a:defRPr/>
            </a:pPr>
            <a:r>
              <a:rPr lang="zh-CN"/>
              <a:t>单击此处编辑母版文本样式</a:t>
            </a:r>
            <a:endParaRPr lang="zh-CN"/>
          </a:p>
          <a:p>
            <a:pPr lvl="1">
              <a:defRPr/>
            </a:pPr>
            <a:r>
              <a:rPr lang="zh-CN"/>
              <a:t>第二级</a:t>
            </a:r>
            <a:endParaRPr lang="zh-CN"/>
          </a:p>
          <a:p>
            <a:pPr lvl="2">
              <a:defRPr/>
            </a:pPr>
            <a:r>
              <a:rPr lang="zh-CN"/>
              <a:t>第三级</a:t>
            </a:r>
            <a:endParaRPr lang="zh-CN"/>
          </a:p>
          <a:p>
            <a:pPr lvl="3">
              <a:defRPr/>
            </a:pPr>
            <a:r>
              <a:rPr lang="zh-CN"/>
              <a:t>第四级</a:t>
            </a:r>
            <a:endParaRPr lang="zh-CN"/>
          </a:p>
          <a:p>
            <a:pPr lvl="4">
              <a:defRPr/>
            </a:pPr>
            <a:r>
              <a:rPr lang="zh-CN"/>
              <a:t>第五级</a:t>
            </a:r>
            <a:endParaRPr lang="zh-CN"/>
          </a:p>
        </p:txBody>
      </p:sp>
      <p:sp>
        <p:nvSpPr>
          <p:cNvPr id="772874063" name="日期占位符 4"/>
          <p:cNvSpPr>
            <a:spLocks noGrp="1"/>
          </p:cNvSpPr>
          <p:nvPr>
            <p:ph type="dt" sz="half" idx="10"/>
          </p:nvPr>
        </p:nvSpPr>
        <p:spPr bwMode="auto"/>
        <p:txBody>
          <a:bodyPr/>
          <a:lstStyle/>
          <a:p>
            <a:pPr>
              <a:defRPr/>
            </a:pPr>
            <a:fld id="{760FBDFE-C587-4B4C-A407-44438C67B59E}" type="datetimeFigureOut">
              <a:rPr lang="zh-CN" altLang="en-US"/>
            </a:fld>
            <a:endParaRPr lang="zh-CN"/>
          </a:p>
        </p:txBody>
      </p:sp>
      <p:sp>
        <p:nvSpPr>
          <p:cNvPr id="1966976388" name="页脚占位符 5"/>
          <p:cNvSpPr>
            <a:spLocks noGrp="1"/>
          </p:cNvSpPr>
          <p:nvPr>
            <p:ph type="ftr" sz="quarter" idx="11"/>
          </p:nvPr>
        </p:nvSpPr>
        <p:spPr bwMode="auto"/>
        <p:txBody>
          <a:bodyPr/>
          <a:lstStyle/>
          <a:p>
            <a:pPr>
              <a:defRPr/>
            </a:pPr>
            <a:endParaRPr lang="zh-CN"/>
          </a:p>
        </p:txBody>
      </p:sp>
      <p:sp>
        <p:nvSpPr>
          <p:cNvPr id="322837098" name="灯片编号占位符 6"/>
          <p:cNvSpPr>
            <a:spLocks noGrp="1"/>
          </p:cNvSpPr>
          <p:nvPr>
            <p:ph type="sldNum" sz="quarter" idx="12"/>
          </p:nvPr>
        </p:nvSpPr>
        <p:spPr bwMode="auto"/>
        <p:txBody>
          <a:bodyPr/>
          <a:lstStyle/>
          <a:p>
            <a:pPr>
              <a:defRPr/>
            </a:pPr>
            <a:fld id="{49AE70B2-8BF9-45C0-BB95-33D1B9D3A854}" type="slidenum">
              <a:rPr lang="zh-CN"/>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PhAnim="0" userDrawn="1">
  <p:cSld name="比较">
    <p:bg>
      <p:bgPr>
        <a:solidFill>
          <a:srgbClr val="FFFFFF"/>
        </a:solidFill>
        <a:effectLst/>
      </p:bgPr>
    </p:bg>
    <p:spTree>
      <p:nvGrpSpPr>
        <p:cNvPr id="1" name=""/>
        <p:cNvGrpSpPr/>
        <p:nvPr/>
      </p:nvGrpSpPr>
      <p:grpSpPr bwMode="auto">
        <a:xfrm>
          <a:off x="0" y="0"/>
          <a:ext cx="0" cy="0"/>
          <a:chOff x="0" y="0"/>
          <a:chExt cx="0" cy="0"/>
        </a:xfrm>
      </p:grpSpPr>
      <p:sp>
        <p:nvSpPr>
          <p:cNvPr id="206372447" name="标题 1"/>
          <p:cNvSpPr>
            <a:spLocks noGrp="1"/>
          </p:cNvSpPr>
          <p:nvPr>
            <p:ph type="title"/>
          </p:nvPr>
        </p:nvSpPr>
        <p:spPr bwMode="auto">
          <a:xfrm>
            <a:off x="608400" y="608400"/>
            <a:ext cx="10969200" cy="705600"/>
          </a:xfrm>
        </p:spPr>
        <p:txBody>
          <a:bodyPr vert="horz" lIns="90000" tIns="46800" rIns="90000" bIns="46800" rtlCol="0" anchor="ctr" anchorCtr="0">
            <a:normAutofit/>
          </a:bodyPr>
          <a:lstStyle>
            <a:lvl1pPr marL="0" marR="0" lvl="0" algn="l" defTabSz="914400" rtl="0">
              <a:lnSpc>
                <a:spcPct val="100000"/>
              </a:lnSpc>
              <a:buNone/>
              <a:defRPr lang="zh-CN" sz="3600" b="1" i="0" u="none" strike="noStrike" cap="none" spc="300">
                <a:solidFill>
                  <a:schemeClr val="tx1">
                    <a:lumMod val="85000"/>
                    <a:lumOff val="15000"/>
                  </a:schemeClr>
                </a:solidFill>
                <a:latin typeface="Arial" panose="020B0604020202020204"/>
                <a:ea typeface="微软雅黑" panose="020B0503020204020204" charset="-122"/>
                <a:cs typeface="+mj-cs"/>
              </a:defRPr>
            </a:lvl1pPr>
          </a:lstStyle>
          <a:p>
            <a:pPr lvl="0">
              <a:defRPr/>
            </a:pPr>
            <a:r>
              <a:t>单击此处编辑母版标题样式</a:t>
            </a:r>
          </a:p>
        </p:txBody>
      </p:sp>
      <p:sp>
        <p:nvSpPr>
          <p:cNvPr id="1652386009" name="文本占位符 2"/>
          <p:cNvSpPr>
            <a:spLocks noGrp="1"/>
          </p:cNvSpPr>
          <p:nvPr>
            <p:ph type="body" idx="1" hasCustomPrompt="1"/>
          </p:nvPr>
        </p:nvSpPr>
        <p:spPr bwMode="auto">
          <a:xfrm>
            <a:off x="608400" y="1429200"/>
            <a:ext cx="5342400" cy="381600"/>
          </a:xfrm>
        </p:spPr>
        <p:txBody>
          <a:bodyPr lIns="101600" tIns="38100" rIns="76200" bIns="38100" anchor="t" anchorCtr="0">
            <a:normAutofit/>
          </a:bodyPr>
          <a:lstStyle>
            <a:lvl1pPr marL="0" indent="0">
              <a:lnSpc>
                <a:spcPct val="100000"/>
              </a:lnSpc>
              <a:spcAft>
                <a:spcPts val="0"/>
              </a:spcAft>
              <a:buNone/>
              <a:defRPr sz="2000" b="1" u="none" strike="noStrike" cap="none" spc="200">
                <a:solidFill>
                  <a:schemeClr val="tx1">
                    <a:lumMod val="75000"/>
                    <a:lumOff val="25000"/>
                  </a:schemeClr>
                </a:solidFill>
                <a:latin typeface="Arial" panose="020B0604020202020204"/>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zh-CN"/>
              <a:t>单击此处编辑文本</a:t>
            </a:r>
            <a:endParaRPr lang="zh-CN"/>
          </a:p>
        </p:txBody>
      </p:sp>
      <p:sp>
        <p:nvSpPr>
          <p:cNvPr id="2050317686" name="内容占位符 3"/>
          <p:cNvSpPr>
            <a:spLocks noGrp="1"/>
          </p:cNvSpPr>
          <p:nvPr>
            <p:ph sz="half" idx="2"/>
          </p:nvPr>
        </p:nvSpPr>
        <p:spPr bwMode="auto">
          <a:xfrm>
            <a:off x="608400" y="1854000"/>
            <a:ext cx="5342400" cy="4395600"/>
          </a:xfrm>
        </p:spPr>
        <p:txBody>
          <a:bodyPr vert="horz" lIns="101600" tIns="0" rIns="82550" bIns="0" rtlCol="0">
            <a:normAutofit/>
          </a:bodyPr>
          <a:lstStyle>
            <a:lvl1pPr marL="228600" marR="0" lvl="0" indent="-228600" algn="l" defTabSz="914400" rtl="0">
              <a:lnSpc>
                <a:spcPct val="130000"/>
              </a:lnSpc>
              <a:spcBef>
                <a:spcPts val="0"/>
              </a:spcBef>
              <a:spcAft>
                <a:spcPts val="600"/>
              </a:spcAft>
              <a:buFont typeface="Arial" panose="020B0604020202020204"/>
              <a:buChar char="●"/>
              <a:defRPr lang="zh-CN" sz="1600" b="0" i="0" u="none" strike="noStrike" cap="none" spc="150">
                <a:solidFill>
                  <a:schemeClr val="tx1">
                    <a:lumMod val="65000"/>
                    <a:lumOff val="35000"/>
                  </a:schemeClr>
                </a:solidFill>
                <a:latin typeface="Arial" panose="020B0604020202020204"/>
                <a:ea typeface="微软雅黑" panose="020B0503020204020204" charset="-122"/>
                <a:cs typeface="+mn-cs"/>
              </a:defRPr>
            </a:lvl1pPr>
            <a:lvl2pPr marL="685800" marR="0" lvl="1" indent="-228600" algn="l" defTabSz="914400" rtl="0">
              <a:lnSpc>
                <a:spcPct val="120000"/>
              </a:lnSpc>
              <a:spcBef>
                <a:spcPts val="0"/>
              </a:spcBef>
              <a:spcAft>
                <a:spcPts val="600"/>
              </a:spcAft>
              <a:buFont typeface="Arial" panose="020B0604020202020204"/>
              <a:buChar char="●"/>
              <a:tabLst>
                <a:tab pos="1609090" algn="l"/>
              </a:tabLst>
              <a:defRPr lang="zh-CN" sz="1600" b="0" i="0" u="none" strike="noStrike" cap="none" spc="150">
                <a:solidFill>
                  <a:schemeClr val="tx1">
                    <a:lumMod val="65000"/>
                    <a:lumOff val="35000"/>
                  </a:schemeClr>
                </a:solidFill>
                <a:latin typeface="Arial" panose="020B0604020202020204"/>
                <a:ea typeface="微软雅黑" panose="020B0503020204020204" charset="-122"/>
                <a:cs typeface="+mn-cs"/>
              </a:defRPr>
            </a:lvl2pPr>
            <a:lvl3pPr marL="1143000" marR="0" lvl="2" indent="-228600" algn="l" defTabSz="914400" rtl="0">
              <a:lnSpc>
                <a:spcPct val="120000"/>
              </a:lnSpc>
              <a:spcBef>
                <a:spcPts val="0"/>
              </a:spcBef>
              <a:spcAft>
                <a:spcPts val="600"/>
              </a:spcAft>
              <a:buFont typeface="Arial" panose="020B0604020202020204"/>
              <a:buChar char="●"/>
              <a:defRPr lang="zh-CN" sz="1600" b="0" i="0" u="none" strike="noStrike" cap="none" spc="150">
                <a:solidFill>
                  <a:schemeClr val="tx1">
                    <a:lumMod val="65000"/>
                    <a:lumOff val="35000"/>
                  </a:schemeClr>
                </a:solidFill>
                <a:latin typeface="Arial" panose="020B0604020202020204"/>
                <a:ea typeface="微软雅黑" panose="020B0503020204020204" charset="-122"/>
                <a:cs typeface="+mn-cs"/>
              </a:defRPr>
            </a:lvl3pPr>
            <a:lvl4pPr marL="1600200" marR="0" lvl="3" indent="-228600" algn="l" defTabSz="914400" rtl="0">
              <a:lnSpc>
                <a:spcPct val="120000"/>
              </a:lnSpc>
              <a:spcBef>
                <a:spcPts val="0"/>
              </a:spcBef>
              <a:spcAft>
                <a:spcPts val="300"/>
              </a:spcAft>
              <a:buFont typeface="Wingdings" panose="05000000000000000000"/>
              <a:buChar char=""/>
              <a:defRPr lang="zh-CN" sz="1400" b="0" i="0" u="none" strike="noStrike" cap="none" spc="150">
                <a:solidFill>
                  <a:schemeClr val="tx1">
                    <a:lumMod val="65000"/>
                    <a:lumOff val="35000"/>
                  </a:schemeClr>
                </a:solidFill>
                <a:latin typeface="Arial" panose="020B0604020202020204"/>
                <a:ea typeface="微软雅黑" panose="020B0503020204020204" charset="-122"/>
                <a:cs typeface="+mn-cs"/>
              </a:defRPr>
            </a:lvl4pPr>
            <a:lvl5pPr marL="2057400" marR="0" lvl="4" indent="-228600" algn="l" defTabSz="914400" rtl="0">
              <a:lnSpc>
                <a:spcPct val="120000"/>
              </a:lnSpc>
              <a:spcBef>
                <a:spcPts val="0"/>
              </a:spcBef>
              <a:spcAft>
                <a:spcPts val="300"/>
              </a:spcAft>
              <a:buFont typeface="Arial" panose="020B0604020202020204"/>
              <a:buChar char="•"/>
              <a:defRPr lang="zh-CN" sz="1400" b="0" i="0" u="none" strike="noStrike" cap="none" spc="150">
                <a:solidFill>
                  <a:schemeClr val="tx1">
                    <a:lumMod val="65000"/>
                    <a:lumOff val="35000"/>
                  </a:schemeClr>
                </a:solidFill>
                <a:latin typeface="Arial" panose="020B0604020202020204"/>
                <a:ea typeface="微软雅黑" panose="020B0503020204020204" charset="-122"/>
                <a:cs typeface="+mn-cs"/>
              </a:defRPr>
            </a:lvl5pPr>
          </a:lstStyle>
          <a:p>
            <a:pPr lvl="0">
              <a:defRPr/>
            </a:pPr>
            <a:r>
              <a:t>单击此处编辑母版文本样式</a:t>
            </a:r>
          </a:p>
          <a:p>
            <a:pPr lvl="1">
              <a:defRPr/>
            </a:pPr>
            <a:r>
              <a:t>第二级</a:t>
            </a:r>
          </a:p>
          <a:p>
            <a:pPr lvl="2">
              <a:defRPr/>
            </a:pPr>
            <a:r>
              <a:t>第三级</a:t>
            </a:r>
          </a:p>
          <a:p>
            <a:pPr lvl="3">
              <a:defRPr/>
            </a:pPr>
            <a:r>
              <a:t>第四级</a:t>
            </a:r>
          </a:p>
          <a:p>
            <a:pPr lvl="4">
              <a:defRPr/>
            </a:pPr>
            <a:r>
              <a:t>第五级</a:t>
            </a:r>
          </a:p>
        </p:txBody>
      </p:sp>
      <p:sp>
        <p:nvSpPr>
          <p:cNvPr id="1016303906" name="文本占位符 4"/>
          <p:cNvSpPr>
            <a:spLocks noGrp="1"/>
          </p:cNvSpPr>
          <p:nvPr>
            <p:ph type="body" sz="quarter" idx="3" hasCustomPrompt="1"/>
          </p:nvPr>
        </p:nvSpPr>
        <p:spPr bwMode="auto">
          <a:xfrm>
            <a:off x="6235750" y="1421729"/>
            <a:ext cx="5342400" cy="381600"/>
          </a:xfrm>
        </p:spPr>
        <p:txBody>
          <a:bodyPr vert="horz" lIns="101600" tIns="38100" rIns="76200" bIns="38100" rtlCol="0" anchor="t" anchorCtr="0">
            <a:normAutofit/>
          </a:bodyPr>
          <a:lstStyle>
            <a:lvl1pPr marL="0" marR="0" lvl="0" indent="0" algn="l" defTabSz="914400" rtl="0">
              <a:lnSpc>
                <a:spcPct val="100000"/>
              </a:lnSpc>
              <a:spcBef>
                <a:spcPts val="0"/>
              </a:spcBef>
              <a:spcAft>
                <a:spcPts val="0"/>
              </a:spcAft>
              <a:buFont typeface="Arial" panose="020B0604020202020204"/>
              <a:buNone/>
              <a:defRPr lang="zh-CN" sz="2000" b="1" i="0" u="none" strike="noStrike" cap="none" spc="200">
                <a:solidFill>
                  <a:schemeClr val="tx1">
                    <a:lumMod val="75000"/>
                    <a:lumOff val="25000"/>
                  </a:schemeClr>
                </a:solidFill>
                <a:latin typeface="Arial" panose="020B0604020202020204"/>
                <a:ea typeface="微软雅黑" panose="020B0503020204020204" charset="-122"/>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t>单击此处编辑文本</a:t>
            </a:r>
          </a:p>
        </p:txBody>
      </p:sp>
      <p:sp>
        <p:nvSpPr>
          <p:cNvPr id="908666809" name="内容占位符 5"/>
          <p:cNvSpPr>
            <a:spLocks noGrp="1"/>
          </p:cNvSpPr>
          <p:nvPr>
            <p:ph sz="quarter" idx="4"/>
          </p:nvPr>
        </p:nvSpPr>
        <p:spPr bwMode="auto">
          <a:xfrm>
            <a:off x="6235750" y="1854000"/>
            <a:ext cx="5342400" cy="4395600"/>
          </a:xfrm>
        </p:spPr>
        <p:txBody>
          <a:bodyPr vert="horz" lIns="101600" tIns="0" rIns="82550" bIns="0" rtlCol="0">
            <a:normAutofit/>
          </a:bodyPr>
          <a:lstStyle>
            <a:lvl1pPr marL="228600" marR="0" lvl="0" indent="-228600" algn="l" defTabSz="914400" rtl="0">
              <a:lnSpc>
                <a:spcPct val="130000"/>
              </a:lnSpc>
              <a:spcBef>
                <a:spcPts val="0"/>
              </a:spcBef>
              <a:spcAft>
                <a:spcPts val="600"/>
              </a:spcAft>
              <a:buFont typeface="Arial" panose="020B0604020202020204"/>
              <a:buChar char="●"/>
              <a:defRPr lang="zh-CN" sz="1600" b="0" i="0" u="none" strike="noStrike" cap="none" spc="150">
                <a:solidFill>
                  <a:schemeClr val="tx1">
                    <a:lumMod val="65000"/>
                    <a:lumOff val="35000"/>
                  </a:schemeClr>
                </a:solidFill>
                <a:latin typeface="Arial" panose="020B0604020202020204"/>
                <a:ea typeface="微软雅黑" panose="020B0503020204020204" charset="-122"/>
                <a:cs typeface="+mn-cs"/>
              </a:defRPr>
            </a:lvl1pPr>
            <a:lvl2pPr marL="685800" marR="0" lvl="1" indent="-228600" algn="l" defTabSz="914400" rtl="0">
              <a:lnSpc>
                <a:spcPct val="120000"/>
              </a:lnSpc>
              <a:spcBef>
                <a:spcPts val="0"/>
              </a:spcBef>
              <a:spcAft>
                <a:spcPts val="600"/>
              </a:spcAft>
              <a:buFont typeface="Arial" panose="020B0604020202020204"/>
              <a:buChar char="●"/>
              <a:tabLst>
                <a:tab pos="1609090" algn="l"/>
              </a:tabLst>
              <a:defRPr lang="zh-CN" sz="1600" b="0" i="0" u="none" strike="noStrike" cap="none" spc="150">
                <a:solidFill>
                  <a:schemeClr val="tx1">
                    <a:lumMod val="65000"/>
                    <a:lumOff val="35000"/>
                  </a:schemeClr>
                </a:solidFill>
                <a:latin typeface="Arial" panose="020B0604020202020204"/>
                <a:ea typeface="微软雅黑" panose="020B0503020204020204" charset="-122"/>
                <a:cs typeface="+mn-cs"/>
              </a:defRPr>
            </a:lvl2pPr>
            <a:lvl3pPr marL="1143000" marR="0" lvl="2" indent="-228600" algn="l" defTabSz="914400" rtl="0">
              <a:lnSpc>
                <a:spcPct val="120000"/>
              </a:lnSpc>
              <a:spcBef>
                <a:spcPts val="0"/>
              </a:spcBef>
              <a:spcAft>
                <a:spcPts val="600"/>
              </a:spcAft>
              <a:buFont typeface="Arial" panose="020B0604020202020204"/>
              <a:buChar char="●"/>
              <a:defRPr lang="zh-CN" sz="1600" b="0" i="0" u="none" strike="noStrike" cap="none" spc="150">
                <a:solidFill>
                  <a:schemeClr val="tx1">
                    <a:lumMod val="65000"/>
                    <a:lumOff val="35000"/>
                  </a:schemeClr>
                </a:solidFill>
                <a:latin typeface="Arial" panose="020B0604020202020204"/>
                <a:ea typeface="微软雅黑" panose="020B0503020204020204" charset="-122"/>
                <a:cs typeface="+mn-cs"/>
              </a:defRPr>
            </a:lvl3pPr>
            <a:lvl4pPr marL="1600200" marR="0" lvl="3" indent="-228600" algn="l" defTabSz="914400" rtl="0">
              <a:lnSpc>
                <a:spcPct val="120000"/>
              </a:lnSpc>
              <a:spcBef>
                <a:spcPts val="0"/>
              </a:spcBef>
              <a:spcAft>
                <a:spcPts val="300"/>
              </a:spcAft>
              <a:buFont typeface="Wingdings" panose="05000000000000000000"/>
              <a:buChar char=""/>
              <a:defRPr lang="zh-CN" sz="1400" b="0" i="0" u="none" strike="noStrike" cap="none" spc="150">
                <a:solidFill>
                  <a:schemeClr val="tx1">
                    <a:lumMod val="65000"/>
                    <a:lumOff val="35000"/>
                  </a:schemeClr>
                </a:solidFill>
                <a:latin typeface="Arial" panose="020B0604020202020204"/>
                <a:ea typeface="微软雅黑" panose="020B0503020204020204" charset="-122"/>
                <a:cs typeface="+mn-cs"/>
              </a:defRPr>
            </a:lvl4pPr>
            <a:lvl5pPr marL="2057400" marR="0" lvl="4" indent="-228600" algn="l" defTabSz="914400" rtl="0">
              <a:lnSpc>
                <a:spcPct val="120000"/>
              </a:lnSpc>
              <a:spcBef>
                <a:spcPts val="0"/>
              </a:spcBef>
              <a:spcAft>
                <a:spcPts val="300"/>
              </a:spcAft>
              <a:buFont typeface="Arial" panose="020B0604020202020204"/>
              <a:buChar char="•"/>
              <a:defRPr lang="zh-CN" sz="1400" b="0" i="0" u="none" strike="noStrike" cap="none" spc="150">
                <a:solidFill>
                  <a:schemeClr val="tx1">
                    <a:lumMod val="65000"/>
                    <a:lumOff val="35000"/>
                  </a:schemeClr>
                </a:solidFill>
                <a:latin typeface="Arial" panose="020B0604020202020204"/>
                <a:ea typeface="微软雅黑" panose="020B0503020204020204" charset="-122"/>
                <a:cs typeface="+mn-cs"/>
              </a:defRPr>
            </a:lvl5pPr>
          </a:lstStyle>
          <a:p>
            <a:pPr lvl="0">
              <a:defRPr/>
            </a:pPr>
            <a:r>
              <a:t>单击此处编辑母版文本样式</a:t>
            </a:r>
          </a:p>
          <a:p>
            <a:pPr lvl="1">
              <a:defRPr/>
            </a:pPr>
            <a:r>
              <a:t>第二级</a:t>
            </a:r>
          </a:p>
          <a:p>
            <a:pPr lvl="2">
              <a:defRPr/>
            </a:pPr>
            <a:r>
              <a:t>第三级</a:t>
            </a:r>
          </a:p>
          <a:p>
            <a:pPr lvl="3">
              <a:defRPr/>
            </a:pPr>
            <a:r>
              <a:t>第四级</a:t>
            </a:r>
          </a:p>
          <a:p>
            <a:pPr lvl="4">
              <a:defRPr/>
            </a:pPr>
            <a:r>
              <a:t>第五级</a:t>
            </a:r>
          </a:p>
        </p:txBody>
      </p:sp>
      <p:sp>
        <p:nvSpPr>
          <p:cNvPr id="136106150" name="日期占位符 6"/>
          <p:cNvSpPr>
            <a:spLocks noGrp="1"/>
          </p:cNvSpPr>
          <p:nvPr>
            <p:ph type="dt" sz="half" idx="10"/>
          </p:nvPr>
        </p:nvSpPr>
        <p:spPr bwMode="auto"/>
        <p:txBody>
          <a:bodyPr/>
          <a:lstStyle/>
          <a:p>
            <a:pPr>
              <a:defRPr/>
            </a:pPr>
            <a:fld id="{760FBDFE-C587-4B4C-A407-44438C67B59E}" type="datetimeFigureOut">
              <a:rPr lang="zh-CN" altLang="en-US"/>
            </a:fld>
            <a:endParaRPr lang="zh-CN"/>
          </a:p>
        </p:txBody>
      </p:sp>
      <p:sp>
        <p:nvSpPr>
          <p:cNvPr id="1650192615" name="页脚占位符 7"/>
          <p:cNvSpPr>
            <a:spLocks noGrp="1"/>
          </p:cNvSpPr>
          <p:nvPr>
            <p:ph type="ftr" sz="quarter" idx="11"/>
          </p:nvPr>
        </p:nvSpPr>
        <p:spPr bwMode="auto"/>
        <p:txBody>
          <a:bodyPr/>
          <a:lstStyle/>
          <a:p>
            <a:pPr>
              <a:defRPr/>
            </a:pPr>
            <a:endParaRPr lang="zh-CN"/>
          </a:p>
        </p:txBody>
      </p:sp>
      <p:sp>
        <p:nvSpPr>
          <p:cNvPr id="192620332" name="灯片编号占位符 8"/>
          <p:cNvSpPr>
            <a:spLocks noGrp="1"/>
          </p:cNvSpPr>
          <p:nvPr>
            <p:ph type="sldNum" sz="quarter" idx="12"/>
          </p:nvPr>
        </p:nvSpPr>
        <p:spPr bwMode="auto"/>
        <p:txBody>
          <a:bodyPr/>
          <a:lstStyle/>
          <a:p>
            <a:pPr>
              <a:defRPr/>
            </a:pPr>
            <a:fld id="{49AE70B2-8BF9-45C0-BB95-33D1B9D3A854}" type="slidenum">
              <a:rPr lang="zh-CN"/>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PhAnim="0" userDrawn="1">
  <p:cSld name="仅标题">
    <p:bg>
      <p:bgPr>
        <a:solidFill>
          <a:srgbClr val="FFFFFF"/>
        </a:solidFill>
        <a:effectLst/>
      </p:bgPr>
    </p:bg>
    <p:spTree>
      <p:nvGrpSpPr>
        <p:cNvPr id="1" name=""/>
        <p:cNvGrpSpPr/>
        <p:nvPr/>
      </p:nvGrpSpPr>
      <p:grpSpPr bwMode="auto">
        <a:xfrm>
          <a:off x="0" y="0"/>
          <a:ext cx="0" cy="0"/>
          <a:chOff x="0" y="0"/>
          <a:chExt cx="0" cy="0"/>
        </a:xfrm>
      </p:grpSpPr>
      <p:sp>
        <p:nvSpPr>
          <p:cNvPr id="1430543186" name="标题 1"/>
          <p:cNvSpPr>
            <a:spLocks noGrp="1"/>
          </p:cNvSpPr>
          <p:nvPr>
            <p:ph type="title"/>
          </p:nvPr>
        </p:nvSpPr>
        <p:spPr bwMode="auto">
          <a:xfrm>
            <a:off x="608400" y="608400"/>
            <a:ext cx="10969200" cy="705600"/>
          </a:xfrm>
        </p:spPr>
        <p:txBody>
          <a:bodyPr vert="horz" lIns="90000" tIns="46800" rIns="90000" bIns="46800" rtlCol="0" anchor="ctr" anchorCtr="0">
            <a:normAutofit/>
          </a:bodyPr>
          <a:lstStyle>
            <a:lvl1pPr marL="0" marR="0" lvl="0" algn="l" defTabSz="914400" rtl="0">
              <a:lnSpc>
                <a:spcPct val="100000"/>
              </a:lnSpc>
              <a:buNone/>
              <a:defRPr lang="zh-CN" sz="3600" b="1" i="0" u="none" strike="noStrike" cap="none" spc="300">
                <a:solidFill>
                  <a:schemeClr val="tx1">
                    <a:lumMod val="85000"/>
                    <a:lumOff val="15000"/>
                  </a:schemeClr>
                </a:solidFill>
                <a:latin typeface="Arial" panose="020B0604020202020204"/>
                <a:ea typeface="微软雅黑" panose="020B0503020204020204" charset="-122"/>
                <a:cs typeface="+mj-cs"/>
              </a:defRPr>
            </a:lvl1pPr>
          </a:lstStyle>
          <a:p>
            <a:pPr lvl="0">
              <a:defRPr/>
            </a:pPr>
            <a:r>
              <a:t>单击此处编辑母版标题样式</a:t>
            </a:r>
          </a:p>
        </p:txBody>
      </p:sp>
      <p:sp>
        <p:nvSpPr>
          <p:cNvPr id="2010554395" name="日期占位符 2"/>
          <p:cNvSpPr>
            <a:spLocks noGrp="1"/>
          </p:cNvSpPr>
          <p:nvPr>
            <p:ph type="dt" sz="half" idx="10"/>
          </p:nvPr>
        </p:nvSpPr>
        <p:spPr bwMode="auto"/>
        <p:txBody>
          <a:bodyPr/>
          <a:lstStyle/>
          <a:p>
            <a:pPr>
              <a:defRPr/>
            </a:pPr>
            <a:fld id="{760FBDFE-C587-4B4C-A407-44438C67B59E}" type="datetimeFigureOut">
              <a:rPr lang="zh-CN" altLang="en-US"/>
            </a:fld>
            <a:endParaRPr lang="zh-CN"/>
          </a:p>
        </p:txBody>
      </p:sp>
      <p:sp>
        <p:nvSpPr>
          <p:cNvPr id="1376695569" name="页脚占位符 3"/>
          <p:cNvSpPr>
            <a:spLocks noGrp="1"/>
          </p:cNvSpPr>
          <p:nvPr>
            <p:ph type="ftr" sz="quarter" idx="11"/>
          </p:nvPr>
        </p:nvSpPr>
        <p:spPr bwMode="auto"/>
        <p:txBody>
          <a:bodyPr/>
          <a:lstStyle/>
          <a:p>
            <a:pPr>
              <a:defRPr/>
            </a:pPr>
            <a:endParaRPr lang="zh-CN"/>
          </a:p>
        </p:txBody>
      </p:sp>
      <p:sp>
        <p:nvSpPr>
          <p:cNvPr id="2735945" name="灯片编号占位符 4"/>
          <p:cNvSpPr>
            <a:spLocks noGrp="1"/>
          </p:cNvSpPr>
          <p:nvPr>
            <p:ph type="sldNum" sz="quarter" idx="12"/>
          </p:nvPr>
        </p:nvSpPr>
        <p:spPr bwMode="auto"/>
        <p:txBody>
          <a:bodyPr/>
          <a:lstStyle/>
          <a:p>
            <a:pPr>
              <a:defRPr/>
            </a:pPr>
            <a:fld id="{49AE70B2-8BF9-45C0-BB95-33D1B9D3A854}" type="slidenum">
              <a:rPr lang="zh-CN"/>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PhAnim="0" userDrawn="1">
  <p:cSld name="图片与标题">
    <p:bg>
      <p:bgPr>
        <a:solidFill>
          <a:srgbClr val="FFFFFF"/>
        </a:solidFill>
        <a:effectLst/>
      </p:bgPr>
    </p:bg>
    <p:spTree>
      <p:nvGrpSpPr>
        <p:cNvPr id="1" name=""/>
        <p:cNvGrpSpPr/>
        <p:nvPr/>
      </p:nvGrpSpPr>
      <p:grpSpPr bwMode="auto">
        <a:xfrm>
          <a:off x="0" y="0"/>
          <a:ext cx="0" cy="0"/>
          <a:chOff x="0" y="0"/>
          <a:chExt cx="0" cy="0"/>
        </a:xfrm>
      </p:grpSpPr>
      <p:sp>
        <p:nvSpPr>
          <p:cNvPr id="959141923" name="图片占位符 2"/>
          <p:cNvSpPr>
            <a:spLocks noGrp="1"/>
          </p:cNvSpPr>
          <p:nvPr>
            <p:ph type="pic" idx="1"/>
          </p:nvPr>
        </p:nvSpPr>
        <p:spPr bwMode="auto">
          <a:xfrm>
            <a:off x="608400" y="1555200"/>
            <a:ext cx="5233077" cy="4608000"/>
          </a:xfrm>
        </p:spPr>
        <p:txBody>
          <a:bodyPr vert="horz" lIns="90000" tIns="46800" rIns="90000" bIns="46800" rtlCol="0">
            <a:normAutofit/>
          </a:bodyPr>
          <a:lstStyle>
            <a:lvl1pPr marL="0" marR="0" lvl="0" indent="0" algn="l" defTabSz="914400" rtl="0">
              <a:lnSpc>
                <a:spcPct val="130000"/>
              </a:lnSpc>
              <a:spcBef>
                <a:spcPts val="0"/>
              </a:spcBef>
              <a:spcAft>
                <a:spcPts val="1000"/>
              </a:spcAft>
              <a:buFont typeface="Arial" panose="020B0604020202020204"/>
              <a:buNone/>
              <a:defRPr lang="zh-CN" sz="1600" b="0" i="0" u="none" strike="noStrike" cap="none" spc="0">
                <a:solidFill>
                  <a:schemeClr val="tx1">
                    <a:lumMod val="65000"/>
                    <a:lumOff val="35000"/>
                  </a:schemeClr>
                </a:solidFill>
                <a:latin typeface="Arial" panose="020B0604020202020204"/>
                <a:ea typeface="微软雅黑" panose="020B0503020204020204" charset="-122"/>
                <a:cs typeface="+mn-cs"/>
              </a:defRPr>
            </a:lvl1pPr>
            <a:lvl2pPr marL="685800" marR="0" lvl="1" indent="-228600" algn="l" defTabSz="914400" rtl="0">
              <a:lnSpc>
                <a:spcPct val="130000"/>
              </a:lnSpc>
              <a:spcBef>
                <a:spcPts val="0"/>
              </a:spcBef>
              <a:spcAft>
                <a:spcPts val="1000"/>
              </a:spcAft>
              <a:buFont typeface="Arial" panose="020B0604020202020204"/>
              <a:buChar char="•"/>
              <a:tabLst>
                <a:tab pos="1609090" algn="l"/>
              </a:tabLst>
              <a:defRPr lang="zh-CN" sz="1600" b="0" i="0" u="none" strike="noStrike" cap="none" spc="150">
                <a:solidFill>
                  <a:schemeClr val="tx1"/>
                </a:solidFill>
                <a:latin typeface="+mn-lt"/>
                <a:ea typeface="+mn-ea"/>
                <a:cs typeface="+mn-cs"/>
              </a:defRPr>
            </a:lvl2pPr>
            <a:lvl3pPr marL="1143000" marR="0" lvl="2" indent="-228600" algn="l" defTabSz="914400" rtl="0">
              <a:lnSpc>
                <a:spcPct val="130000"/>
              </a:lnSpc>
              <a:spcBef>
                <a:spcPts val="0"/>
              </a:spcBef>
              <a:spcAft>
                <a:spcPts val="1000"/>
              </a:spcAft>
              <a:buFont typeface="Arial" panose="020B0604020202020204"/>
              <a:buChar char="•"/>
              <a:defRPr lang="zh-CN" sz="1600" b="0" i="0" u="none" strike="noStrike" cap="none" spc="150">
                <a:solidFill>
                  <a:schemeClr val="tx1"/>
                </a:solidFill>
                <a:latin typeface="+mn-lt"/>
                <a:ea typeface="+mn-ea"/>
                <a:cs typeface="+mn-cs"/>
              </a:defRPr>
            </a:lvl3pPr>
            <a:lvl4pPr marL="1600200" marR="0" lvl="3" indent="-228600" algn="l" defTabSz="914400" rtl="0">
              <a:lnSpc>
                <a:spcPct val="130000"/>
              </a:lnSpc>
              <a:spcBef>
                <a:spcPts val="0"/>
              </a:spcBef>
              <a:spcAft>
                <a:spcPts val="1000"/>
              </a:spcAft>
              <a:buFont typeface="Arial" panose="020B0604020202020204"/>
              <a:buChar char="•"/>
              <a:defRPr lang="zh-CN" sz="1600" b="0" i="0" u="none" strike="noStrike" cap="none" spc="150">
                <a:solidFill>
                  <a:schemeClr val="tx1"/>
                </a:solidFill>
                <a:latin typeface="+mn-lt"/>
                <a:ea typeface="+mn-ea"/>
                <a:cs typeface="+mn-cs"/>
              </a:defRPr>
            </a:lvl4pPr>
            <a:lvl5pPr marL="2057400" marR="0" lvl="4" indent="-228600" algn="l" defTabSz="914400" rtl="0">
              <a:lnSpc>
                <a:spcPct val="130000"/>
              </a:lnSpc>
              <a:spcBef>
                <a:spcPts val="0"/>
              </a:spcBef>
              <a:spcAft>
                <a:spcPts val="1000"/>
              </a:spcAft>
              <a:buFont typeface="Arial" panose="020B0604020202020204"/>
              <a:buChar char="•"/>
              <a:defRPr lang="zh-CN" sz="1600" b="0" i="0" u="none" strike="noStrike" cap="none" spc="150">
                <a:solidFill>
                  <a:schemeClr val="tx1"/>
                </a:solidFill>
                <a:latin typeface="+mn-lt"/>
                <a:ea typeface="+mn-ea"/>
                <a:cs typeface="+mn-cs"/>
              </a:defRPr>
            </a:lvl5pPr>
          </a:lstStyle>
          <a:p>
            <a:pPr lvl="0">
              <a:defRPr/>
            </a:pPr>
          </a:p>
        </p:txBody>
      </p:sp>
      <p:sp>
        <p:nvSpPr>
          <p:cNvPr id="1171956173" name="文本占位符 3"/>
          <p:cNvSpPr>
            <a:spLocks noGrp="1"/>
          </p:cNvSpPr>
          <p:nvPr>
            <p:ph type="body" sz="half" idx="2"/>
          </p:nvPr>
        </p:nvSpPr>
        <p:spPr bwMode="auto">
          <a:xfrm>
            <a:off x="6350400" y="1555200"/>
            <a:ext cx="5227200" cy="4608000"/>
          </a:xfrm>
        </p:spPr>
        <p:txBody>
          <a:bodyPr vert="horz" lIns="90000" tIns="46800" rIns="90000" bIns="46800" rtlCol="0">
            <a:normAutofit/>
          </a:bodyPr>
          <a:lstStyle>
            <a:lvl1pPr marL="0" marR="0" lvl="0" indent="0" algn="l" defTabSz="914400" rtl="0">
              <a:lnSpc>
                <a:spcPct val="130000"/>
              </a:lnSpc>
              <a:spcBef>
                <a:spcPts val="0"/>
              </a:spcBef>
              <a:spcAft>
                <a:spcPts val="600"/>
              </a:spcAft>
              <a:buFont typeface="Arial" panose="020B0604020202020204"/>
              <a:buNone/>
              <a:defRPr lang="zh-CN" sz="1600" b="0" i="0" u="none" strike="noStrike" cap="none" spc="150">
                <a:solidFill>
                  <a:schemeClr val="tx1">
                    <a:lumMod val="65000"/>
                    <a:lumOff val="35000"/>
                  </a:schemeClr>
                </a:solidFill>
                <a:latin typeface="Arial" panose="020B0604020202020204"/>
                <a:ea typeface="微软雅黑" panose="020B0503020204020204" charset="-122"/>
                <a:cs typeface="+mn-cs"/>
              </a:defRPr>
            </a:lvl1pPr>
            <a:lvl2pPr marL="457200" indent="0" defTabSz="914400">
              <a:buFont typeface="Arial" panose="020B0604020202020204"/>
              <a:buNone/>
              <a:tabLst>
                <a:tab pos="1609090" algn="l"/>
                <a:tab pos="1609090" algn="l"/>
                <a:tab pos="1609090" algn="l"/>
                <a:tab pos="1609090" algn="l"/>
              </a:tabLst>
              <a:defRPr u="none" strike="noStrike" cap="none" spc="150">
                <a:solidFill>
                  <a:schemeClr val="tx1">
                    <a:lumMod val="65000"/>
                    <a:lumOff val="35000"/>
                  </a:schemeClr>
                </a:solidFill>
                <a:latin typeface="Arial" panose="020B0604020202020204"/>
                <a:ea typeface="微软雅黑" panose="020B0503020204020204" charset="-122"/>
              </a:defRPr>
            </a:lvl2pPr>
            <a:lvl3pPr>
              <a:buFont typeface="Arial" panose="020B0604020202020204"/>
              <a:buChar char="●"/>
              <a:defRPr u="none" strike="noStrike" cap="none" spc="150">
                <a:solidFill>
                  <a:schemeClr val="tx1">
                    <a:lumMod val="65000"/>
                    <a:lumOff val="35000"/>
                  </a:schemeClr>
                </a:solidFill>
                <a:latin typeface="Arial" panose="020B0604020202020204"/>
                <a:ea typeface="微软雅黑" panose="020B0503020204020204" charset="-122"/>
              </a:defRPr>
            </a:lvl3pPr>
            <a:lvl4pPr>
              <a:defRPr u="none" strike="noStrike" cap="none" spc="150">
                <a:solidFill>
                  <a:schemeClr val="tx1">
                    <a:lumMod val="65000"/>
                    <a:lumOff val="35000"/>
                  </a:schemeClr>
                </a:solidFill>
                <a:latin typeface="Arial" panose="020B0604020202020204"/>
                <a:ea typeface="微软雅黑" panose="020B0503020204020204" charset="-122"/>
              </a:defRPr>
            </a:lvl4pPr>
            <a:lvl5pPr>
              <a:defRPr u="none" strike="noStrike" cap="none" spc="150">
                <a:solidFill>
                  <a:schemeClr val="tx1">
                    <a:lumMod val="65000"/>
                    <a:lumOff val="35000"/>
                  </a:schemeClr>
                </a:solidFill>
                <a:latin typeface="Arial" panose="020B0604020202020204"/>
                <a:ea typeface="微软雅黑" panose="020B0503020204020204" charset="-122"/>
              </a:defRPr>
            </a:lvl5pPr>
          </a:lstStyle>
          <a:p>
            <a:pPr lvl="0">
              <a:defRPr/>
            </a:pPr>
            <a:r>
              <a:t>单击此处编辑母版文本样式</a:t>
            </a:r>
          </a:p>
        </p:txBody>
      </p:sp>
      <p:sp>
        <p:nvSpPr>
          <p:cNvPr id="1591480203" name="日期占位符 4"/>
          <p:cNvSpPr>
            <a:spLocks noGrp="1"/>
          </p:cNvSpPr>
          <p:nvPr>
            <p:ph type="dt" sz="half" idx="10"/>
          </p:nvPr>
        </p:nvSpPr>
        <p:spPr bwMode="auto"/>
        <p:txBody>
          <a:bodyPr/>
          <a:lstStyle/>
          <a:p>
            <a:pPr>
              <a:defRPr/>
            </a:pPr>
            <a:fld id="{9EFD9D74-47D9-4702-A33C-335B63B48DBF}" type="datetimeFigureOut">
              <a:rPr lang="zh-CN" altLang="en-US"/>
            </a:fld>
            <a:endParaRPr lang="zh-CN"/>
          </a:p>
        </p:txBody>
      </p:sp>
      <p:sp>
        <p:nvSpPr>
          <p:cNvPr id="1108144272" name="页脚占位符 5"/>
          <p:cNvSpPr>
            <a:spLocks noGrp="1"/>
          </p:cNvSpPr>
          <p:nvPr>
            <p:ph type="ftr" sz="quarter" idx="11"/>
          </p:nvPr>
        </p:nvSpPr>
        <p:spPr bwMode="auto"/>
        <p:txBody>
          <a:bodyPr/>
          <a:lstStyle/>
          <a:p>
            <a:pPr>
              <a:defRPr/>
            </a:pPr>
            <a:endParaRPr lang="zh-CN"/>
          </a:p>
        </p:txBody>
      </p:sp>
      <p:sp>
        <p:nvSpPr>
          <p:cNvPr id="2040317851" name="灯片编号占位符 6"/>
          <p:cNvSpPr>
            <a:spLocks noGrp="1"/>
          </p:cNvSpPr>
          <p:nvPr>
            <p:ph type="sldNum" sz="quarter" idx="12"/>
          </p:nvPr>
        </p:nvSpPr>
        <p:spPr bwMode="auto"/>
        <p:txBody>
          <a:bodyPr/>
          <a:lstStyle/>
          <a:p>
            <a:pPr>
              <a:defRPr/>
            </a:pPr>
            <a:fld id="{FABC47A4-756D-490B-A52F-7D9E2C9FC05F}" type="slidenum">
              <a:rPr lang="zh-CN"/>
            </a:fld>
            <a:endParaRPr lang="zh-CN"/>
          </a:p>
        </p:txBody>
      </p:sp>
      <p:sp>
        <p:nvSpPr>
          <p:cNvPr id="1313606245" name="标题 8"/>
          <p:cNvSpPr>
            <a:spLocks noGrp="1"/>
          </p:cNvSpPr>
          <p:nvPr>
            <p:ph type="title"/>
          </p:nvPr>
        </p:nvSpPr>
        <p:spPr bwMode="auto"/>
        <p:txBody>
          <a:bodyPr/>
          <a:lstStyle>
            <a:lvl1pPr>
              <a:defRPr/>
            </a:lvl1pPr>
          </a:lstStyle>
          <a:p>
            <a:pPr>
              <a:defRPr/>
            </a:pPr>
            <a:r>
              <a:rPr lang="zh-CN"/>
              <a:t>单击此处编辑母版标题样式</a:t>
            </a:r>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showMasterPhAnim="0" userDrawn="1">
  <p:cSld name="竖排标题与文本">
    <p:bg>
      <p:bgPr>
        <a:solidFill>
          <a:srgbClr val="FFFFFF"/>
        </a:solidFill>
        <a:effectLst/>
      </p:bgPr>
    </p:bg>
    <p:spTree>
      <p:nvGrpSpPr>
        <p:cNvPr id="1" name=""/>
        <p:cNvGrpSpPr/>
        <p:nvPr/>
      </p:nvGrpSpPr>
      <p:grpSpPr bwMode="auto">
        <a:xfrm>
          <a:off x="0" y="0"/>
          <a:ext cx="0" cy="0"/>
          <a:chOff x="0" y="0"/>
          <a:chExt cx="0" cy="0"/>
        </a:xfrm>
      </p:grpSpPr>
      <p:sp>
        <p:nvSpPr>
          <p:cNvPr id="1592561966" name="竖排标题 1"/>
          <p:cNvSpPr>
            <a:spLocks noGrp="1"/>
          </p:cNvSpPr>
          <p:nvPr>
            <p:ph type="title" orient="vert" hasCustomPrompt="1"/>
          </p:nvPr>
        </p:nvSpPr>
        <p:spPr bwMode="auto">
          <a:xfrm>
            <a:off x="10234800" y="914400"/>
            <a:ext cx="1044000" cy="5029200"/>
          </a:xfrm>
        </p:spPr>
        <p:txBody>
          <a:bodyPr vert="eaVert" lIns="90000" tIns="46800" rIns="90000" bIns="46800" rtlCol="0" anchor="ctr" anchorCtr="0">
            <a:normAutofit/>
          </a:bodyPr>
          <a:lstStyle>
            <a:lvl1pPr marL="0" marR="0" lvl="0" algn="l" defTabSz="914400" rtl="0">
              <a:lnSpc>
                <a:spcPct val="100000"/>
              </a:lnSpc>
              <a:spcAft>
                <a:spcPts val="0"/>
              </a:spcAft>
              <a:buNone/>
              <a:defRPr lang="zh-CN" sz="2800" b="1" i="0" u="none" strike="noStrike" cap="none" spc="300">
                <a:solidFill>
                  <a:schemeClr val="tx1">
                    <a:lumMod val="85000"/>
                    <a:lumOff val="15000"/>
                  </a:schemeClr>
                </a:solidFill>
                <a:latin typeface="Arial" panose="020B0604020202020204"/>
                <a:ea typeface="微软雅黑" panose="020B0503020204020204" charset="-122"/>
                <a:cs typeface="+mj-cs"/>
              </a:defRPr>
            </a:lvl1pPr>
          </a:lstStyle>
          <a:p>
            <a:pPr lvl="0">
              <a:defRPr/>
            </a:pPr>
            <a:r>
              <a:t>单击此处编辑标题</a:t>
            </a:r>
          </a:p>
        </p:txBody>
      </p:sp>
      <p:sp>
        <p:nvSpPr>
          <p:cNvPr id="1070318432" name="竖排文字占位符 2"/>
          <p:cNvSpPr>
            <a:spLocks noGrp="1"/>
          </p:cNvSpPr>
          <p:nvPr>
            <p:ph type="body" orient="vert" idx="1"/>
          </p:nvPr>
        </p:nvSpPr>
        <p:spPr bwMode="auto">
          <a:xfrm>
            <a:off x="914400" y="914400"/>
            <a:ext cx="9169200" cy="5029200"/>
          </a:xfrm>
        </p:spPr>
        <p:txBody>
          <a:bodyPr vert="eaVert" lIns="46800" tIns="46800" rIns="46800" bIns="46800"/>
          <a:lstStyle>
            <a:lvl1pPr marL="228600" indent="-228600">
              <a:lnSpc>
                <a:spcPct val="130000"/>
              </a:lnSpc>
              <a:spcAft>
                <a:spcPts val="1000"/>
              </a:spcAft>
              <a:buFont typeface="Arial" panose="020B0604020202020204"/>
              <a:buChar char="●"/>
              <a:defRPr u="none" strike="noStrike" cap="none" spc="150">
                <a:solidFill>
                  <a:schemeClr val="tx1">
                    <a:lumMod val="65000"/>
                    <a:lumOff val="35000"/>
                  </a:schemeClr>
                </a:solidFill>
              </a:defRPr>
            </a:lvl1pPr>
            <a:lvl2pPr marL="685800" indent="-228600" defTabSz="914400">
              <a:lnSpc>
                <a:spcPct val="120000"/>
              </a:lnSpc>
              <a:spcAft>
                <a:spcPts val="600"/>
              </a:spcAft>
              <a:buFont typeface="Arial" panose="020B0604020202020204"/>
              <a:buChar char="●"/>
              <a:tabLst>
                <a:tab pos="1609090" algn="l"/>
                <a:tab pos="1609090" algn="l"/>
                <a:tab pos="1609090" algn="l"/>
                <a:tab pos="1609090" algn="l"/>
              </a:tabLst>
              <a:defRPr u="none" strike="noStrike" cap="none" spc="150">
                <a:solidFill>
                  <a:schemeClr val="tx1">
                    <a:lumMod val="65000"/>
                    <a:lumOff val="35000"/>
                  </a:schemeClr>
                </a:solidFill>
              </a:defRPr>
            </a:lvl2pPr>
            <a:lvl3pPr marL="1143000" indent="-228600">
              <a:lnSpc>
                <a:spcPct val="120000"/>
              </a:lnSpc>
              <a:spcAft>
                <a:spcPts val="600"/>
              </a:spcAft>
              <a:buFont typeface="Arial" panose="020B0604020202020204"/>
              <a:buChar char="●"/>
              <a:defRPr u="none" strike="noStrike" cap="none" spc="150">
                <a:solidFill>
                  <a:schemeClr val="tx1">
                    <a:lumMod val="65000"/>
                    <a:lumOff val="35000"/>
                  </a:schemeClr>
                </a:solidFill>
              </a:defRPr>
            </a:lvl3pPr>
            <a:lvl4pPr marL="1600200" indent="-228600">
              <a:lnSpc>
                <a:spcPct val="120000"/>
              </a:lnSpc>
              <a:spcAft>
                <a:spcPts val="300"/>
              </a:spcAft>
              <a:buFont typeface="Wingdings" panose="05000000000000000000"/>
              <a:buChar char=""/>
              <a:defRPr u="none" strike="noStrike" cap="none" spc="150">
                <a:solidFill>
                  <a:schemeClr val="tx1">
                    <a:lumMod val="65000"/>
                    <a:lumOff val="35000"/>
                  </a:schemeClr>
                </a:solidFill>
              </a:defRPr>
            </a:lvl4pPr>
            <a:lvl5pPr marL="2057400" indent="-228600">
              <a:lnSpc>
                <a:spcPct val="120000"/>
              </a:lnSpc>
              <a:spcAft>
                <a:spcPts val="300"/>
              </a:spcAft>
              <a:buFont typeface="Arial" panose="020B0604020202020204"/>
              <a:buChar char="•"/>
              <a:defRPr u="none" strike="noStrike" cap="none" spc="150">
                <a:solidFill>
                  <a:schemeClr val="tx1">
                    <a:lumMod val="65000"/>
                    <a:lumOff val="35000"/>
                  </a:schemeClr>
                </a:solidFill>
              </a:defRPr>
            </a:lvl5pPr>
          </a:lstStyle>
          <a:p>
            <a:pPr lvl="0">
              <a:defRPr/>
            </a:pPr>
            <a:r>
              <a:rPr lang="zh-CN"/>
              <a:t>单击此处编辑母版文本样式</a:t>
            </a:r>
            <a:endParaRPr lang="zh-CN"/>
          </a:p>
          <a:p>
            <a:pPr lvl="1">
              <a:defRPr/>
            </a:pPr>
            <a:r>
              <a:rPr lang="zh-CN"/>
              <a:t>第二级</a:t>
            </a:r>
            <a:endParaRPr lang="zh-CN"/>
          </a:p>
          <a:p>
            <a:pPr lvl="2">
              <a:defRPr/>
            </a:pPr>
            <a:r>
              <a:rPr lang="zh-CN"/>
              <a:t>第三级</a:t>
            </a:r>
            <a:endParaRPr lang="zh-CN"/>
          </a:p>
          <a:p>
            <a:pPr lvl="3">
              <a:defRPr/>
            </a:pPr>
            <a:r>
              <a:rPr lang="zh-CN"/>
              <a:t>第四级</a:t>
            </a:r>
            <a:endParaRPr lang="zh-CN"/>
          </a:p>
          <a:p>
            <a:pPr lvl="4">
              <a:defRPr/>
            </a:pPr>
            <a:r>
              <a:rPr lang="zh-CN"/>
              <a:t>第五级</a:t>
            </a:r>
            <a:endParaRPr lang="zh-CN"/>
          </a:p>
        </p:txBody>
      </p:sp>
      <p:sp>
        <p:nvSpPr>
          <p:cNvPr id="1744442560" name="日期占位符 3"/>
          <p:cNvSpPr>
            <a:spLocks noGrp="1"/>
          </p:cNvSpPr>
          <p:nvPr>
            <p:ph type="dt" sz="half" idx="10"/>
          </p:nvPr>
        </p:nvSpPr>
        <p:spPr bwMode="auto"/>
        <p:txBody>
          <a:bodyPr/>
          <a:lstStyle/>
          <a:p>
            <a:pPr>
              <a:defRPr/>
            </a:pPr>
            <a:fld id="{760FBDFE-C587-4B4C-A407-44438C67B59E}" type="datetimeFigureOut">
              <a:rPr lang="zh-CN" altLang="en-US"/>
            </a:fld>
            <a:endParaRPr lang="zh-CN"/>
          </a:p>
        </p:txBody>
      </p:sp>
      <p:sp>
        <p:nvSpPr>
          <p:cNvPr id="1378934190" name="页脚占位符 4"/>
          <p:cNvSpPr>
            <a:spLocks noGrp="1"/>
          </p:cNvSpPr>
          <p:nvPr>
            <p:ph type="ftr" sz="quarter" idx="11"/>
          </p:nvPr>
        </p:nvSpPr>
        <p:spPr bwMode="auto"/>
        <p:txBody>
          <a:bodyPr/>
          <a:lstStyle/>
          <a:p>
            <a:pPr>
              <a:defRPr/>
            </a:pPr>
            <a:endParaRPr lang="zh-CN"/>
          </a:p>
        </p:txBody>
      </p:sp>
      <p:sp>
        <p:nvSpPr>
          <p:cNvPr id="2068237458" name="灯片编号占位符 5"/>
          <p:cNvSpPr>
            <a:spLocks noGrp="1"/>
          </p:cNvSpPr>
          <p:nvPr>
            <p:ph type="sldNum" sz="quarter" idx="12"/>
          </p:nvPr>
        </p:nvSpPr>
        <p:spPr bwMode="auto"/>
        <p:txBody>
          <a:bodyPr/>
          <a:lstStyle/>
          <a:p>
            <a:pPr>
              <a:defRPr/>
            </a:pPr>
            <a:fld id="{49AE70B2-8BF9-45C0-BB95-33D1B9D3A854}" type="slidenum">
              <a:rPr lang="zh-CN"/>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PhAnim="0" userDrawn="1">
  <p:cSld name="内容">
    <p:bg>
      <p:bgPr>
        <a:solidFill>
          <a:srgbClr val="FFFFFF"/>
        </a:solidFill>
        <a:effectLst/>
      </p:bgPr>
    </p:bg>
    <p:spTree>
      <p:nvGrpSpPr>
        <p:cNvPr id="1" name=""/>
        <p:cNvGrpSpPr/>
        <p:nvPr/>
      </p:nvGrpSpPr>
      <p:grpSpPr bwMode="auto">
        <a:xfrm>
          <a:off x="0" y="0"/>
          <a:ext cx="0" cy="0"/>
          <a:chOff x="0" y="0"/>
          <a:chExt cx="0" cy="0"/>
        </a:xfrm>
      </p:grpSpPr>
      <p:sp>
        <p:nvSpPr>
          <p:cNvPr id="421182734" name="日期占位符 2"/>
          <p:cNvSpPr>
            <a:spLocks noGrp="1"/>
          </p:cNvSpPr>
          <p:nvPr>
            <p:ph type="dt" sz="half" idx="10"/>
          </p:nvPr>
        </p:nvSpPr>
        <p:spPr bwMode="auto"/>
        <p:txBody>
          <a:bodyPr/>
          <a:lstStyle/>
          <a:p>
            <a:pPr>
              <a:defRPr/>
            </a:pPr>
            <a:fld id="{760FBDFE-C587-4B4C-A407-44438C67B59E}" type="datetimeFigureOut">
              <a:rPr lang="zh-CN" altLang="en-US"/>
            </a:fld>
            <a:endParaRPr lang="zh-CN"/>
          </a:p>
        </p:txBody>
      </p:sp>
      <p:sp>
        <p:nvSpPr>
          <p:cNvPr id="1091464202" name="页脚占位符 3"/>
          <p:cNvSpPr>
            <a:spLocks noGrp="1"/>
          </p:cNvSpPr>
          <p:nvPr>
            <p:ph type="ftr" sz="quarter" idx="11"/>
          </p:nvPr>
        </p:nvSpPr>
        <p:spPr bwMode="auto"/>
        <p:txBody>
          <a:bodyPr/>
          <a:lstStyle/>
          <a:p>
            <a:pPr>
              <a:defRPr/>
            </a:pPr>
            <a:endParaRPr lang="zh-CN"/>
          </a:p>
        </p:txBody>
      </p:sp>
      <p:sp>
        <p:nvSpPr>
          <p:cNvPr id="590022204" name="灯片编号占位符 4"/>
          <p:cNvSpPr>
            <a:spLocks noGrp="1"/>
          </p:cNvSpPr>
          <p:nvPr>
            <p:ph type="sldNum" sz="quarter" idx="12"/>
          </p:nvPr>
        </p:nvSpPr>
        <p:spPr bwMode="auto"/>
        <p:txBody>
          <a:bodyPr/>
          <a:lstStyle/>
          <a:p>
            <a:pPr>
              <a:defRPr/>
            </a:pPr>
            <a:fld id="{49AE70B2-8BF9-45C0-BB95-33D1B9D3A854}" type="slidenum">
              <a:rPr lang="zh-CN"/>
            </a:fld>
            <a:endParaRPr lang="zh-CN"/>
          </a:p>
        </p:txBody>
      </p:sp>
      <p:sp>
        <p:nvSpPr>
          <p:cNvPr id="180475596" name="内容占位符 6"/>
          <p:cNvSpPr>
            <a:spLocks noGrp="1"/>
          </p:cNvSpPr>
          <p:nvPr>
            <p:ph sz="quarter" idx="13"/>
          </p:nvPr>
        </p:nvSpPr>
        <p:spPr bwMode="auto">
          <a:xfrm>
            <a:off x="608400" y="774000"/>
            <a:ext cx="10972800" cy="5482800"/>
          </a:xfrm>
        </p:spPr>
        <p:txBody>
          <a:bodyPr/>
          <a:lstStyle>
            <a:lvl1pPr marL="228600" indent="-228600">
              <a:lnSpc>
                <a:spcPct val="130000"/>
              </a:lnSpc>
              <a:buFont typeface="Arial" panose="020B0604020202020204"/>
              <a:buChar char="●"/>
              <a:defRPr u="none" strike="noStrike" cap="none" spc="150">
                <a:solidFill>
                  <a:schemeClr val="tx1">
                    <a:lumMod val="65000"/>
                    <a:lumOff val="35000"/>
                  </a:schemeClr>
                </a:solidFill>
              </a:defRPr>
            </a:lvl1pPr>
            <a:lvl2pPr marL="685800" indent="-228600" defTabSz="914400">
              <a:lnSpc>
                <a:spcPct val="120000"/>
              </a:lnSpc>
              <a:buFont typeface="Arial" panose="020B0604020202020204"/>
              <a:buChar char="●"/>
              <a:tabLst>
                <a:tab pos="1609090" algn="l"/>
                <a:tab pos="1609090" algn="l"/>
                <a:tab pos="1609090" algn="l"/>
                <a:tab pos="1609090" algn="l"/>
              </a:tabLst>
              <a:defRPr u="none" strike="noStrike" cap="none" spc="150">
                <a:solidFill>
                  <a:schemeClr val="tx1">
                    <a:lumMod val="65000"/>
                    <a:lumOff val="35000"/>
                  </a:schemeClr>
                </a:solidFill>
              </a:defRPr>
            </a:lvl2pPr>
            <a:lvl3pPr marL="1143000" indent="-228600">
              <a:lnSpc>
                <a:spcPct val="120000"/>
              </a:lnSpc>
              <a:buFont typeface="Arial" panose="020B0604020202020204"/>
              <a:buChar char="●"/>
              <a:defRPr u="none" strike="noStrike" cap="none" spc="150">
                <a:solidFill>
                  <a:schemeClr val="tx1">
                    <a:lumMod val="65000"/>
                    <a:lumOff val="35000"/>
                  </a:schemeClr>
                </a:solidFill>
              </a:defRPr>
            </a:lvl3pPr>
            <a:lvl4pPr marL="1600200" indent="-228600">
              <a:lnSpc>
                <a:spcPct val="120000"/>
              </a:lnSpc>
              <a:buFont typeface="Wingdings" panose="05000000000000000000"/>
              <a:buChar char=""/>
              <a:defRPr u="none" strike="noStrike" cap="none" spc="150">
                <a:solidFill>
                  <a:schemeClr val="tx1">
                    <a:lumMod val="65000"/>
                    <a:lumOff val="35000"/>
                  </a:schemeClr>
                </a:solidFill>
              </a:defRPr>
            </a:lvl4pPr>
            <a:lvl5pPr marL="2057400" indent="-228600">
              <a:lnSpc>
                <a:spcPct val="120000"/>
              </a:lnSpc>
              <a:buFont typeface="Arial" panose="020B0604020202020204"/>
              <a:buChar char="•"/>
              <a:defRPr u="none" strike="noStrike" cap="none" spc="150">
                <a:solidFill>
                  <a:schemeClr val="tx1">
                    <a:lumMod val="65000"/>
                    <a:lumOff val="35000"/>
                  </a:schemeClr>
                </a:solidFill>
              </a:defRPr>
            </a:lvl5pPr>
          </a:lstStyle>
          <a:p>
            <a:pPr lvl="0">
              <a:defRPr/>
            </a:pPr>
            <a:r>
              <a:rPr lang="zh-CN"/>
              <a:t>单击此处编辑母版文本样式</a:t>
            </a:r>
            <a:endParaRPr lang="zh-CN"/>
          </a:p>
          <a:p>
            <a:pPr lvl="1">
              <a:defRPr/>
            </a:pPr>
            <a:r>
              <a:rPr lang="zh-CN"/>
              <a:t>第二级</a:t>
            </a:r>
            <a:endParaRPr lang="zh-CN"/>
          </a:p>
          <a:p>
            <a:pPr lvl="2">
              <a:defRPr/>
            </a:pPr>
            <a:r>
              <a:rPr lang="zh-CN"/>
              <a:t>第三级</a:t>
            </a:r>
            <a:endParaRPr lang="zh-CN"/>
          </a:p>
          <a:p>
            <a:pPr lvl="3">
              <a:defRPr/>
            </a:pPr>
            <a:r>
              <a:rPr lang="zh-CN"/>
              <a:t>第四级</a:t>
            </a:r>
            <a:endParaRPr lang="zh-CN"/>
          </a:p>
          <a:p>
            <a:pPr lvl="4">
              <a:defRPr/>
            </a:pPr>
            <a:r>
              <a:rPr lang="zh-CN"/>
              <a:t>第五级</a:t>
            </a:r>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bwMode="auto">
        <a:xfrm>
          <a:off x="0" y="0"/>
          <a:ext cx="0" cy="0"/>
          <a:chOff x="0" y="0"/>
          <a:chExt cx="0" cy="0"/>
        </a:xfrm>
      </p:grpSpPr>
      <p:sp>
        <p:nvSpPr>
          <p:cNvPr id="161303087" name="标题占位符 1"/>
          <p:cNvSpPr>
            <a:spLocks noGrp="1"/>
          </p:cNvSpPr>
          <p:nvPr>
            <p:ph type="title"/>
          </p:nvPr>
        </p:nvSpPr>
        <p:spPr bwMode="auto">
          <a:xfrm>
            <a:off x="608400" y="608400"/>
            <a:ext cx="10969200" cy="705600"/>
          </a:xfrm>
          <a:prstGeom prst="rect">
            <a:avLst/>
          </a:prstGeom>
        </p:spPr>
        <p:txBody>
          <a:bodyPr vert="horz" lIns="90170" tIns="46990" rIns="90170" bIns="46990" rtlCol="0" anchor="ctr" anchorCtr="0">
            <a:normAutofit/>
          </a:bodyPr>
          <a:lstStyle/>
          <a:p>
            <a:pPr>
              <a:defRPr/>
            </a:pPr>
            <a:r>
              <a:rPr lang="zh-CN"/>
              <a:t>单击此处编辑母版标题样式</a:t>
            </a:r>
            <a:endParaRPr lang="zh-CN"/>
          </a:p>
        </p:txBody>
      </p:sp>
      <p:sp>
        <p:nvSpPr>
          <p:cNvPr id="87189445" name="文本占位符 2"/>
          <p:cNvSpPr>
            <a:spLocks noGrp="1"/>
          </p:cNvSpPr>
          <p:nvPr>
            <p:ph type="body" idx="1"/>
          </p:nvPr>
        </p:nvSpPr>
        <p:spPr bwMode="auto">
          <a:xfrm>
            <a:off x="608400" y="1490400"/>
            <a:ext cx="10969200" cy="4759200"/>
          </a:xfrm>
          <a:prstGeom prst="rect">
            <a:avLst/>
          </a:prstGeom>
        </p:spPr>
        <p:txBody>
          <a:bodyPr vert="horz" lIns="90000" tIns="46800" rIns="90000" bIns="46800" rtlCol="0">
            <a:normAutofit/>
          </a:bodyPr>
          <a:lstStyle/>
          <a:p>
            <a:pPr lvl="0">
              <a:defRPr/>
            </a:pPr>
            <a:r>
              <a:rPr lang="zh-CN"/>
              <a:t>单击此处编辑母版文本样式</a:t>
            </a:r>
            <a:endParaRPr lang="zh-CN"/>
          </a:p>
          <a:p>
            <a:pPr lvl="1">
              <a:defRPr/>
            </a:pPr>
            <a:r>
              <a:rPr lang="zh-CN"/>
              <a:t>第二级</a:t>
            </a:r>
            <a:endParaRPr lang="zh-CN"/>
          </a:p>
          <a:p>
            <a:pPr lvl="2">
              <a:defRPr/>
            </a:pPr>
            <a:r>
              <a:rPr lang="zh-CN"/>
              <a:t>第三级</a:t>
            </a:r>
            <a:endParaRPr lang="zh-CN"/>
          </a:p>
          <a:p>
            <a:pPr lvl="3">
              <a:defRPr/>
            </a:pPr>
            <a:r>
              <a:rPr lang="zh-CN"/>
              <a:t>第四级</a:t>
            </a:r>
            <a:endParaRPr lang="zh-CN"/>
          </a:p>
          <a:p>
            <a:pPr lvl="4">
              <a:defRPr/>
            </a:pPr>
            <a:r>
              <a:rPr lang="zh-CN"/>
              <a:t>第五级</a:t>
            </a:r>
            <a:endParaRPr lang="zh-CN"/>
          </a:p>
        </p:txBody>
      </p:sp>
      <p:sp>
        <p:nvSpPr>
          <p:cNvPr id="1587616102" name="日期占位符 3"/>
          <p:cNvSpPr>
            <a:spLocks noGrp="1"/>
          </p:cNvSpPr>
          <p:nvPr>
            <p:ph type="dt" sz="half" idx="2"/>
          </p:nvPr>
        </p:nvSpPr>
        <p:spPr bwMode="auto">
          <a:xfrm>
            <a:off x="612000" y="6314400"/>
            <a:ext cx="2700000" cy="316800"/>
          </a:xfrm>
          <a:prstGeom prst="rect">
            <a:avLst/>
          </a:prstGeom>
        </p:spPr>
        <p:txBody>
          <a:bodyPr vert="horz" lIns="91440" tIns="45720" rIns="91440" bIns="45720" rtlCol="0" anchor="ctr">
            <a:normAutofit/>
          </a:bodyPr>
          <a:lstStyle>
            <a:lvl1pPr algn="l">
              <a:defRPr sz="1000">
                <a:solidFill>
                  <a:schemeClr val="tx1">
                    <a:tint val="75000"/>
                  </a:schemeClr>
                </a:solidFill>
                <a:latin typeface="Arial" panose="020B0604020202020204"/>
                <a:ea typeface="微软雅黑" panose="020B0503020204020204" charset="-122"/>
              </a:defRPr>
            </a:lvl1pPr>
          </a:lstStyle>
          <a:p>
            <a:pPr>
              <a:defRPr/>
            </a:pPr>
            <a:fld id="{760FBDFE-C587-4B4C-A407-44438C67B59E}" type="datetimeFigureOut">
              <a:rPr lang="zh-CN" altLang="en-US"/>
            </a:fld>
            <a:endParaRPr lang="zh-CN"/>
          </a:p>
        </p:txBody>
      </p:sp>
      <p:sp>
        <p:nvSpPr>
          <p:cNvPr id="1020907194" name="页脚占位符 4"/>
          <p:cNvSpPr>
            <a:spLocks noGrp="1"/>
          </p:cNvSpPr>
          <p:nvPr>
            <p:ph type="ftr" sz="quarter" idx="3"/>
          </p:nvPr>
        </p:nvSpPr>
        <p:spPr bwMode="auto">
          <a:xfrm>
            <a:off x="4116000" y="6314400"/>
            <a:ext cx="3960000" cy="316800"/>
          </a:xfrm>
          <a:prstGeom prst="rect">
            <a:avLst/>
          </a:prstGeom>
        </p:spPr>
        <p:txBody>
          <a:bodyPr vert="horz" lIns="91440" tIns="45720" rIns="91440" bIns="45720" rtlCol="0" anchor="ctr">
            <a:normAutofit/>
          </a:bodyPr>
          <a:lstStyle>
            <a:lvl1pPr algn="ctr">
              <a:defRPr sz="1000">
                <a:solidFill>
                  <a:schemeClr val="tx1">
                    <a:tint val="75000"/>
                  </a:schemeClr>
                </a:solidFill>
                <a:latin typeface="Arial" panose="020B0604020202020204"/>
                <a:ea typeface="微软雅黑" panose="020B0503020204020204" charset="-122"/>
              </a:defRPr>
            </a:lvl1pPr>
          </a:lstStyle>
          <a:p>
            <a:pPr>
              <a:defRPr/>
            </a:pPr>
            <a:endParaRPr lang="zh-CN"/>
          </a:p>
        </p:txBody>
      </p:sp>
      <p:sp>
        <p:nvSpPr>
          <p:cNvPr id="1694372699" name="灯片编号占位符 5"/>
          <p:cNvSpPr>
            <a:spLocks noGrp="1"/>
          </p:cNvSpPr>
          <p:nvPr>
            <p:ph type="sldNum" sz="quarter" idx="4"/>
          </p:nvPr>
        </p:nvSpPr>
        <p:spPr bwMode="auto">
          <a:xfrm>
            <a:off x="8877600" y="6314400"/>
            <a:ext cx="2700000" cy="316800"/>
          </a:xfrm>
          <a:prstGeom prst="rect">
            <a:avLst/>
          </a:prstGeom>
        </p:spPr>
        <p:txBody>
          <a:bodyPr vert="horz" lIns="91440" tIns="45720" rIns="91440" bIns="45720" rtlCol="0" anchor="ctr">
            <a:normAutofit/>
          </a:bodyPr>
          <a:lstStyle>
            <a:lvl1pPr algn="r">
              <a:defRPr sz="1000">
                <a:solidFill>
                  <a:schemeClr val="tx1">
                    <a:tint val="75000"/>
                  </a:schemeClr>
                </a:solidFill>
                <a:latin typeface="Arial" panose="020B0604020202020204"/>
                <a:ea typeface="微软雅黑" panose="020B0503020204020204" charset="-122"/>
              </a:defRPr>
            </a:lvl1pPr>
          </a:lstStyle>
          <a:p>
            <a:pPr>
              <a:defRPr/>
            </a:pPr>
            <a:fld id="{49AE70B2-8BF9-45C0-BB95-33D1B9D3A854}" type="slidenum">
              <a:rPr lang="zh-CN"/>
            </a:fld>
            <a:endParaRPr 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a:lnSpc>
          <a:spcPct val="100000"/>
        </a:lnSpc>
        <a:spcBef>
          <a:spcPts val="0"/>
        </a:spcBef>
        <a:buNone/>
        <a:defRPr sz="3600" b="1" u="none" strike="noStrike" cap="none" spc="300">
          <a:solidFill>
            <a:schemeClr val="tx1">
              <a:lumMod val="85000"/>
              <a:lumOff val="15000"/>
            </a:schemeClr>
          </a:solidFill>
          <a:latin typeface="Arial" panose="020B0604020202020204"/>
          <a:ea typeface="微软雅黑" panose="020B0503020204020204" charset="-122"/>
          <a:cs typeface="+mj-cs"/>
        </a:defRPr>
      </a:lvl1pPr>
    </p:titleStyle>
    <p:bodyStyle>
      <a:lvl1pPr marL="228600" indent="-228600" algn="l" defTabSz="914400" rtl="0">
        <a:lnSpc>
          <a:spcPct val="130000"/>
        </a:lnSpc>
        <a:spcBef>
          <a:spcPts val="0"/>
        </a:spcBef>
        <a:spcAft>
          <a:spcPts val="1000"/>
        </a:spcAft>
        <a:buFont typeface="Arial" panose="020B0604020202020204"/>
        <a:buChar char="●"/>
        <a:defRPr sz="1800" u="none" strike="noStrike" cap="none" spc="150">
          <a:solidFill>
            <a:schemeClr val="tx1">
              <a:lumMod val="65000"/>
              <a:lumOff val="35000"/>
            </a:schemeClr>
          </a:solidFill>
          <a:latin typeface="Arial" panose="020B0604020202020204"/>
          <a:ea typeface="微软雅黑" panose="020B0503020204020204" charset="-122"/>
          <a:cs typeface="+mn-cs"/>
        </a:defRPr>
      </a:lvl1pPr>
      <a:lvl2pPr marL="685800" indent="-228600" algn="l" defTabSz="914400" rtl="0">
        <a:lnSpc>
          <a:spcPct val="120000"/>
        </a:lnSpc>
        <a:spcBef>
          <a:spcPts val="0"/>
        </a:spcBef>
        <a:spcAft>
          <a:spcPts val="600"/>
        </a:spcAft>
        <a:buFont typeface="Arial" panose="020B0604020202020204"/>
        <a:buChar char="●"/>
        <a:tabLst>
          <a:tab pos="1609090" algn="l"/>
          <a:tab pos="1609090" algn="l"/>
          <a:tab pos="1609090" algn="l"/>
          <a:tab pos="1609090" algn="l"/>
        </a:tabLst>
        <a:defRPr sz="1600" u="none" strike="noStrike" cap="none" spc="150">
          <a:solidFill>
            <a:schemeClr val="tx1">
              <a:lumMod val="65000"/>
              <a:lumOff val="35000"/>
            </a:schemeClr>
          </a:solidFill>
          <a:latin typeface="Arial" panose="020B0604020202020204"/>
          <a:ea typeface="微软雅黑" panose="020B0503020204020204" charset="-122"/>
          <a:cs typeface="+mn-cs"/>
        </a:defRPr>
      </a:lvl2pPr>
      <a:lvl3pPr marL="1143000" indent="-228600" algn="l" defTabSz="914400" rtl="0">
        <a:lnSpc>
          <a:spcPct val="120000"/>
        </a:lnSpc>
        <a:spcBef>
          <a:spcPts val="0"/>
        </a:spcBef>
        <a:spcAft>
          <a:spcPts val="600"/>
        </a:spcAft>
        <a:buFont typeface="Arial" panose="020B0604020202020204"/>
        <a:buChar char="●"/>
        <a:defRPr sz="1600" u="none" strike="noStrike" cap="none" spc="150">
          <a:solidFill>
            <a:schemeClr val="tx1">
              <a:lumMod val="65000"/>
              <a:lumOff val="35000"/>
            </a:schemeClr>
          </a:solidFill>
          <a:latin typeface="Arial" panose="020B0604020202020204"/>
          <a:ea typeface="微软雅黑" panose="020B0503020204020204" charset="-122"/>
          <a:cs typeface="+mn-cs"/>
        </a:defRPr>
      </a:lvl3pPr>
      <a:lvl4pPr marL="1600200" indent="-228600" algn="l" defTabSz="914400" rtl="0">
        <a:lnSpc>
          <a:spcPct val="120000"/>
        </a:lnSpc>
        <a:spcBef>
          <a:spcPts val="0"/>
        </a:spcBef>
        <a:spcAft>
          <a:spcPts val="300"/>
        </a:spcAft>
        <a:buFont typeface="Wingdings" panose="05000000000000000000"/>
        <a:buChar char=""/>
        <a:defRPr sz="1400" u="none" strike="noStrike" cap="none" spc="150">
          <a:solidFill>
            <a:schemeClr val="tx1">
              <a:lumMod val="65000"/>
              <a:lumOff val="35000"/>
            </a:schemeClr>
          </a:solidFill>
          <a:latin typeface="Arial" panose="020B0604020202020204"/>
          <a:ea typeface="微软雅黑" panose="020B0503020204020204" charset="-122"/>
          <a:cs typeface="+mn-cs"/>
        </a:defRPr>
      </a:lvl4pPr>
      <a:lvl5pPr marL="2057400" indent="-228600" algn="l" defTabSz="914400" rtl="0">
        <a:lnSpc>
          <a:spcPct val="120000"/>
        </a:lnSpc>
        <a:spcBef>
          <a:spcPts val="0"/>
        </a:spcBef>
        <a:spcAft>
          <a:spcPts val="300"/>
        </a:spcAft>
        <a:buFont typeface="Arial" panose="020B0604020202020204"/>
        <a:buChar char="•"/>
        <a:defRPr sz="1400" u="none" strike="noStrike" cap="none" spc="150">
          <a:solidFill>
            <a:schemeClr val="tx1">
              <a:lumMod val="65000"/>
              <a:lumOff val="35000"/>
            </a:schemeClr>
          </a:solidFill>
          <a:latin typeface="Arial" panose="020B0604020202020204"/>
          <a:ea typeface="微软雅黑" panose="020B0503020204020204" charset="-122"/>
          <a:cs typeface="+mn-cs"/>
        </a:defRPr>
      </a:lvl5pPr>
      <a:lvl6pPr marL="2514600" indent="-228600" algn="l" defTabSz="914400" rtl="0">
        <a:lnSpc>
          <a:spcPct val="90000"/>
        </a:lnSpc>
        <a:spcBef>
          <a:spcPts val="500"/>
        </a:spcBef>
        <a:buFont typeface="Arial" panose="020B0604020202020204"/>
        <a:buChar char="•"/>
        <a:defRPr sz="1800">
          <a:solidFill>
            <a:schemeClr val="tx1"/>
          </a:solidFill>
          <a:latin typeface="+mn-lt"/>
          <a:ea typeface="+mn-ea"/>
          <a:cs typeface="+mn-cs"/>
        </a:defRPr>
      </a:lvl6pPr>
      <a:lvl7pPr marL="2971800" indent="-228600" algn="l" defTabSz="914400" rtl="0">
        <a:lnSpc>
          <a:spcPct val="90000"/>
        </a:lnSpc>
        <a:spcBef>
          <a:spcPts val="500"/>
        </a:spcBef>
        <a:buFont typeface="Arial" panose="020B0604020202020204"/>
        <a:buChar char="•"/>
        <a:defRPr sz="1800">
          <a:solidFill>
            <a:schemeClr val="tx1"/>
          </a:solidFill>
          <a:latin typeface="+mn-lt"/>
          <a:ea typeface="+mn-ea"/>
          <a:cs typeface="+mn-cs"/>
        </a:defRPr>
      </a:lvl7pPr>
      <a:lvl8pPr marL="3429000" indent="-228600" algn="l" defTabSz="914400" rtl="0">
        <a:lnSpc>
          <a:spcPct val="90000"/>
        </a:lnSpc>
        <a:spcBef>
          <a:spcPts val="500"/>
        </a:spcBef>
        <a:buFont typeface="Arial" panose="020B0604020202020204"/>
        <a:buChar char="•"/>
        <a:defRPr sz="1800">
          <a:solidFill>
            <a:schemeClr val="tx1"/>
          </a:solidFill>
          <a:latin typeface="+mn-lt"/>
          <a:ea typeface="+mn-ea"/>
          <a:cs typeface="+mn-cs"/>
        </a:defRPr>
      </a:lvl8pPr>
      <a:lvl9pPr marL="3886200" indent="-228600" algn="l" defTabSz="914400" rtl="0">
        <a:lnSpc>
          <a:spcPct val="90000"/>
        </a:lnSpc>
        <a:spcBef>
          <a:spcPts val="500"/>
        </a:spcBef>
        <a:buFont typeface="Arial" panose="020B0604020202020204"/>
        <a:buChar char="•"/>
        <a:defRPr sz="1800">
          <a:solidFill>
            <a:schemeClr val="tx1"/>
          </a:solidFill>
          <a:latin typeface="+mn-lt"/>
          <a:ea typeface="+mn-ea"/>
          <a:cs typeface="+mn-cs"/>
        </a:defRPr>
      </a:lvl9pPr>
    </p:bodyStyle>
    <p:otherStyle>
      <a:defPPr>
        <a:defRPr lang="zh-CN"/>
      </a:defPPr>
      <a:lvl1pPr marL="0" algn="l" defTabSz="914400" rtl="0">
        <a:defRPr sz="1800">
          <a:solidFill>
            <a:schemeClr val="tx1"/>
          </a:solidFill>
          <a:latin typeface="+mn-lt"/>
          <a:ea typeface="+mn-ea"/>
          <a:cs typeface="+mn-cs"/>
        </a:defRPr>
      </a:lvl1pPr>
      <a:lvl2pPr marL="457200" algn="l" defTabSz="914400" rtl="0">
        <a:defRPr sz="1800">
          <a:solidFill>
            <a:schemeClr val="tx1"/>
          </a:solidFill>
          <a:latin typeface="+mn-lt"/>
          <a:ea typeface="+mn-ea"/>
          <a:cs typeface="+mn-cs"/>
        </a:defRPr>
      </a:lvl2pPr>
      <a:lvl3pPr marL="914400" algn="l" defTabSz="914400" rtl="0">
        <a:defRPr sz="1800">
          <a:solidFill>
            <a:schemeClr val="tx1"/>
          </a:solidFill>
          <a:latin typeface="+mn-lt"/>
          <a:ea typeface="+mn-ea"/>
          <a:cs typeface="+mn-cs"/>
        </a:defRPr>
      </a:lvl3pPr>
      <a:lvl4pPr marL="1371600" algn="l" defTabSz="914400" rtl="0">
        <a:defRPr sz="1800">
          <a:solidFill>
            <a:schemeClr val="tx1"/>
          </a:solidFill>
          <a:latin typeface="+mn-lt"/>
          <a:ea typeface="+mn-ea"/>
          <a:cs typeface="+mn-cs"/>
        </a:defRPr>
      </a:lvl4pPr>
      <a:lvl5pPr marL="1828800" algn="l" defTabSz="914400" rtl="0">
        <a:defRPr sz="1800">
          <a:solidFill>
            <a:schemeClr val="tx1"/>
          </a:solidFill>
          <a:latin typeface="+mn-lt"/>
          <a:ea typeface="+mn-ea"/>
          <a:cs typeface="+mn-cs"/>
        </a:defRPr>
      </a:lvl5pPr>
      <a:lvl6pPr marL="2286000" algn="l" defTabSz="914400" rtl="0">
        <a:defRPr sz="1800">
          <a:solidFill>
            <a:schemeClr val="tx1"/>
          </a:solidFill>
          <a:latin typeface="+mn-lt"/>
          <a:ea typeface="+mn-ea"/>
          <a:cs typeface="+mn-cs"/>
        </a:defRPr>
      </a:lvl6pPr>
      <a:lvl7pPr marL="2743200" algn="l" defTabSz="914400" rtl="0">
        <a:defRPr sz="1800">
          <a:solidFill>
            <a:schemeClr val="tx1"/>
          </a:solidFill>
          <a:latin typeface="+mn-lt"/>
          <a:ea typeface="+mn-ea"/>
          <a:cs typeface="+mn-cs"/>
        </a:defRPr>
      </a:lvl7pPr>
      <a:lvl8pPr marL="3200400" algn="l" defTabSz="914400" rtl="0">
        <a:defRPr sz="1800">
          <a:solidFill>
            <a:schemeClr val="tx1"/>
          </a:solidFill>
          <a:latin typeface="+mn-lt"/>
          <a:ea typeface="+mn-ea"/>
          <a:cs typeface="+mn-cs"/>
        </a:defRPr>
      </a:lvl8pPr>
      <a:lvl9pPr marL="3657600" algn="l" defTabSz="914400" rtl="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 name="文本框 2"/>
          <p:cNvSpPr txBox="1"/>
          <p:nvPr/>
        </p:nvSpPr>
        <p:spPr>
          <a:xfrm>
            <a:off x="4689475" y="2501900"/>
            <a:ext cx="2813050" cy="829945"/>
          </a:xfrm>
          <a:prstGeom prst="rect">
            <a:avLst/>
          </a:prstGeom>
        </p:spPr>
        <p:txBody>
          <a:bodyPr wrap="square">
            <a:spAutoFit/>
            <a:extLst>
              <a:ext uri="{4A0BC546-FE56-4ADE-93B0-CB8AF2F6F144}">
                <wpsdc:textFrameExt xmlns:wpsdc="http://www.wps.cn/officeDocument/2022/drawingmlCustomData" type="title"/>
              </a:ext>
            </a:extLst>
          </a:bodyPr>
          <a:p>
            <a:pPr algn="ctr"/>
            <a:r>
              <a:rPr lang="en-US" altLang="zh-CN" sz="4800" b="1" spc="400">
                <a:latin typeface="Arial" panose="020B0604020202020204" pitchFamily="34" charset="0"/>
                <a:ea typeface="微软雅黑" panose="020B0503020204020204" charset="-122"/>
              </a:rPr>
              <a:t>Week1</a:t>
            </a:r>
            <a:endParaRPr lang="en-US" altLang="zh-CN" sz="4800" b="1" spc="400">
              <a:latin typeface="Arial" panose="020B0604020202020204" pitchFamily="34" charset="0"/>
              <a:ea typeface="微软雅黑" panose="020B0503020204020204" charset="-122"/>
            </a:endParaRPr>
          </a:p>
        </p:txBody>
      </p:sp>
      <p:sp>
        <p:nvSpPr>
          <p:cNvPr id="5" name="文本框 4"/>
          <p:cNvSpPr txBox="1"/>
          <p:nvPr/>
        </p:nvSpPr>
        <p:spPr>
          <a:xfrm>
            <a:off x="4490085" y="3651885"/>
            <a:ext cx="3211195" cy="460375"/>
          </a:xfrm>
          <a:prstGeom prst="rect">
            <a:avLst/>
          </a:prstGeom>
        </p:spPr>
        <p:txBody>
          <a:bodyPr wrap="square">
            <a:spAutoFit/>
            <a:extLst>
              <a:ext uri="{4A0BC546-FE56-4ADE-93B0-CB8AF2F6F144}">
                <wpsdc:textFrameExt xmlns:wpsdc="http://www.wps.cn/officeDocument/2022/drawingmlCustomData" type="sub-title"/>
              </a:ext>
            </a:extLst>
          </a:bodyPr>
          <a:p>
            <a:pPr algn="ctr"/>
            <a:r>
              <a:rPr lang="zh-CN" altLang="en-US" sz="2400" spc="200">
                <a:latin typeface="Arial" panose="020B0604020202020204" pitchFamily="34" charset="0"/>
                <a:ea typeface="微软雅黑" panose="020B0503020204020204" charset="-122"/>
              </a:rPr>
              <a:t>黄文博</a:t>
            </a:r>
            <a:r>
              <a:rPr lang="en-US" altLang="zh-CN" sz="2400" spc="200">
                <a:latin typeface="Arial" panose="020B0604020202020204" pitchFamily="34" charset="0"/>
                <a:ea typeface="微软雅黑" panose="020B0503020204020204" charset="-122"/>
              </a:rPr>
              <a:t> 231180030</a:t>
            </a:r>
            <a:endParaRPr lang="en-US" altLang="zh-CN" sz="2400" spc="200">
              <a:latin typeface="Arial" panose="020B0604020202020204" pitchFamily="34" charset="0"/>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638175" y="1049020"/>
            <a:ext cx="11188700" cy="5459730"/>
          </a:xfrm>
          <a:prstGeom prst="rect">
            <a:avLst/>
          </a:prstGeom>
        </p:spPr>
        <p:txBody>
          <a:bodyPr>
            <a:noAutofit/>
            <a:extLst>
              <a:ext uri="{4A0BC546-FE56-4ADE-93B0-CB8AF2F6F144}">
                <wpsdc:textFrameExt xmlns:wpsdc="http://www.wps.cn/officeDocument/2022/drawingmlCustomData" type="text"/>
              </a:ext>
            </a:extLst>
          </a:bodyPr>
          <a:p>
            <a:pPr algn="l"/>
            <a:r>
              <a:rPr lang="en-US" altLang="zh-CN" sz="1800" b="1">
                <a:latin typeface="Arial" panose="020B0604020202020204" pitchFamily="34" charset="0"/>
                <a:ea typeface="微软雅黑" panose="020B0503020204020204" charset="-122"/>
              </a:rPr>
              <a:t>1.</a:t>
            </a:r>
            <a:r>
              <a:rPr lang="en-US" altLang="zh-CN" sz="1800">
                <a:latin typeface="Arial" panose="020B0604020202020204" pitchFamily="34" charset="0"/>
                <a:ea typeface="微软雅黑" panose="020B0503020204020204" charset="-122"/>
              </a:rPr>
              <a:t>background:</a:t>
            </a:r>
            <a:r>
              <a:rPr lang="zh-CN" altLang="en-US" sz="1800">
                <a:latin typeface="Arial" panose="020B0604020202020204" pitchFamily="34" charset="0"/>
                <a:ea typeface="微软雅黑" panose="020B0503020204020204" charset="-122"/>
              </a:rPr>
              <a:t>通过逐步添加噪声（前向过程）和逆向去噪（反向过程）生成数据</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生成图像质量上优于</a:t>
            </a:r>
            <a:r>
              <a:rPr lang="zh-CN" altLang="en-US" sz="1800">
                <a:latin typeface="Arial" panose="020B0604020202020204" pitchFamily="34" charset="0"/>
                <a:ea typeface="微软雅黑" panose="020B0503020204020204" charset="-122"/>
              </a:rPr>
              <a:t>当时已有的生成模型（如</a:t>
            </a:r>
            <a:r>
              <a:rPr lang="en-US" altLang="zh-CN" sz="1800">
                <a:latin typeface="Arial" panose="020B0604020202020204" pitchFamily="34" charset="0"/>
                <a:ea typeface="微软雅黑" panose="020B0503020204020204" charset="-122"/>
              </a:rPr>
              <a:t>GANs</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VAEs</a:t>
            </a:r>
            <a:r>
              <a:rPr lang="zh-CN" altLang="en-US" sz="1800">
                <a:latin typeface="Arial" panose="020B0604020202020204" pitchFamily="34" charset="0"/>
                <a:ea typeface="微软雅黑" panose="020B0503020204020204" charset="-122"/>
              </a:rPr>
              <a:t>、自回归模型等）</a:t>
            </a:r>
            <a:endParaRPr lang="zh-CN" altLang="en-US" sz="1800">
              <a:latin typeface="Arial" panose="020B0604020202020204" pitchFamily="34" charset="0"/>
              <a:ea typeface="微软雅黑" panose="020B0503020204020204" charset="-122"/>
            </a:endParaRPr>
          </a:p>
          <a:p>
            <a:pPr algn="l"/>
            <a:r>
              <a:rPr lang="en-US" altLang="zh-CN" sz="1800" b="1">
                <a:latin typeface="Arial" panose="020B0604020202020204" pitchFamily="34" charset="0"/>
                <a:ea typeface="微软雅黑" panose="020B0503020204020204" charset="-122"/>
              </a:rPr>
              <a:t>2.</a:t>
            </a:r>
            <a:r>
              <a:rPr lang="en-US" altLang="zh-CN" sz="1800">
                <a:latin typeface="Arial" panose="020B0604020202020204" pitchFamily="34" charset="0"/>
                <a:ea typeface="微软雅黑" panose="020B0503020204020204" charset="-122"/>
              </a:rPr>
              <a:t>method</a:t>
            </a:r>
            <a:r>
              <a:rPr lang="zh-CN" altLang="en-US" sz="1800">
                <a:latin typeface="Arial" panose="020B0604020202020204" pitchFamily="34" charset="0"/>
                <a:ea typeface="微软雅黑" panose="020B0503020204020204" charset="-122"/>
              </a:rPr>
              <a:t>：</a:t>
            </a:r>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r>
              <a:rPr lang="en-US" altLang="zh-CN" sz="1800" b="1">
                <a:latin typeface="Arial" panose="020B0604020202020204" pitchFamily="34" charset="0"/>
                <a:ea typeface="微软雅黑" panose="020B0503020204020204" charset="-122"/>
              </a:rPr>
              <a:t>3.</a:t>
            </a:r>
            <a:r>
              <a:rPr lang="en-US" altLang="zh-CN" sz="1800">
                <a:latin typeface="Arial" panose="020B0604020202020204" pitchFamily="34" charset="0"/>
                <a:ea typeface="微软雅黑" panose="020B0503020204020204" charset="-122"/>
              </a:rPr>
              <a:t>experiment</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IS</a:t>
            </a:r>
            <a:r>
              <a:rPr lang="zh-CN" altLang="en-US" sz="1800">
                <a:latin typeface="Arial" panose="020B0604020202020204" pitchFamily="34" charset="0"/>
                <a:ea typeface="微软雅黑" panose="020B0503020204020204" charset="-122"/>
              </a:rPr>
              <a:t>和</a:t>
            </a:r>
            <a:r>
              <a:rPr lang="en-US" altLang="zh-CN" sz="1800">
                <a:latin typeface="Arial" panose="020B0604020202020204" pitchFamily="34" charset="0"/>
                <a:ea typeface="微软雅黑" panose="020B0503020204020204" charset="-122"/>
              </a:rPr>
              <a:t>FID</a:t>
            </a:r>
            <a:r>
              <a:rPr lang="zh-CN" altLang="en-US" sz="1800">
                <a:latin typeface="Arial" panose="020B0604020202020204" pitchFamily="34" charset="0"/>
                <a:ea typeface="微软雅黑" panose="020B0503020204020204" charset="-122"/>
              </a:rPr>
              <a:t>分数均比已有的无条件生成模型强，略弱于有条件生成模型</a:t>
            </a:r>
            <a:r>
              <a:rPr lang="zh-CN" altLang="en-US">
                <a:latin typeface="Arial" panose="020B0604020202020204" pitchFamily="34" charset="0"/>
                <a:ea typeface="微软雅黑" panose="020B0503020204020204" charset="-122"/>
                <a:sym typeface="+mn-ea"/>
              </a:rPr>
              <a:t>（因额外类别信息辅助生成，所以是正常的）</a:t>
            </a:r>
            <a:endParaRPr lang="zh-CN" altLang="en-US">
              <a:latin typeface="Arial" panose="020B0604020202020204" pitchFamily="34" charset="0"/>
              <a:ea typeface="微软雅黑" panose="020B0503020204020204" charset="-122"/>
              <a:sym typeface="+mn-ea"/>
            </a:endParaRPr>
          </a:p>
          <a:p>
            <a:pPr algn="l"/>
            <a:r>
              <a:rPr lang="en-US" altLang="zh-CN" sz="1800" b="1">
                <a:latin typeface="Arial" panose="020B0604020202020204" pitchFamily="34" charset="0"/>
                <a:ea typeface="微软雅黑" panose="020B0503020204020204" charset="-122"/>
              </a:rPr>
              <a:t>4.</a:t>
            </a:r>
            <a:r>
              <a:rPr lang="en-US" altLang="zh-CN" sz="1800">
                <a:latin typeface="Arial" panose="020B0604020202020204" pitchFamily="34" charset="0"/>
                <a:ea typeface="微软雅黑" panose="020B0503020204020204" charset="-122"/>
              </a:rPr>
              <a:t>future work</a:t>
            </a:r>
            <a:r>
              <a:rPr lang="zh-CN" altLang="en-US" sz="1800">
                <a:latin typeface="Arial" panose="020B0604020202020204" pitchFamily="34" charset="0"/>
                <a:ea typeface="微软雅黑" panose="020B0503020204020204" charset="-122"/>
              </a:rPr>
              <a:t>以及总结：</a:t>
            </a:r>
            <a:endParaRPr lang="zh-CN" altLang="en-US" sz="1800">
              <a:latin typeface="Arial" panose="020B0604020202020204" pitchFamily="34" charset="0"/>
              <a:ea typeface="微软雅黑" panose="020B0503020204020204" charset="-122"/>
            </a:endParaRPr>
          </a:p>
          <a:p>
            <a:pPr algn="l"/>
            <a:r>
              <a:rPr lang="en-US" altLang="zh-CN" sz="1800">
                <a:latin typeface="Arial" panose="020B0604020202020204" pitchFamily="34" charset="0"/>
                <a:ea typeface="微软雅黑" panose="020B0503020204020204" charset="-122"/>
              </a:rPr>
              <a:t>1.</a:t>
            </a:r>
            <a:r>
              <a:rPr lang="zh-CN" altLang="en-US" sz="1800">
                <a:latin typeface="Arial" panose="020B0604020202020204" pitchFamily="34" charset="0"/>
                <a:ea typeface="微软雅黑" panose="020B0503020204020204" charset="-122"/>
              </a:rPr>
              <a:t>与</a:t>
            </a:r>
            <a:r>
              <a:rPr lang="en-US" altLang="zh-CN" sz="1800">
                <a:latin typeface="Arial" panose="020B0604020202020204" pitchFamily="34" charset="0"/>
                <a:ea typeface="微软雅黑" panose="020B0503020204020204" charset="-122"/>
              </a:rPr>
              <a:t>GAN</a:t>
            </a:r>
            <a:r>
              <a:rPr lang="zh-CN" altLang="en-US" sz="1800">
                <a:latin typeface="Arial" panose="020B0604020202020204" pitchFamily="34" charset="0"/>
                <a:ea typeface="微软雅黑" panose="020B0503020204020204" charset="-122"/>
              </a:rPr>
              <a:t>和</a:t>
            </a:r>
            <a:r>
              <a:rPr lang="en-US" altLang="zh-CN" sz="1800">
                <a:latin typeface="Arial" panose="020B0604020202020204" pitchFamily="34" charset="0"/>
                <a:ea typeface="微软雅黑" panose="020B0503020204020204" charset="-122"/>
              </a:rPr>
              <a:t>VAE</a:t>
            </a:r>
            <a:r>
              <a:rPr lang="zh-CN" altLang="en-US" sz="1800">
                <a:latin typeface="Arial" panose="020B0604020202020204" pitchFamily="34" charset="0"/>
                <a:ea typeface="微软雅黑" panose="020B0503020204020204" charset="-122"/>
              </a:rPr>
              <a:t>等</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一步到位</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的方法不同，</a:t>
            </a:r>
            <a:r>
              <a:rPr lang="en-US" altLang="zh-CN" sz="1800">
                <a:latin typeface="Arial" panose="020B0604020202020204" pitchFamily="34" charset="0"/>
                <a:ea typeface="微软雅黑" panose="020B0503020204020204" charset="-122"/>
              </a:rPr>
              <a:t>DDPM</a:t>
            </a:r>
            <a:r>
              <a:rPr lang="zh-CN" altLang="en-US" sz="1800">
                <a:latin typeface="Arial" panose="020B0604020202020204" pitchFamily="34" charset="0"/>
                <a:ea typeface="微软雅黑" panose="020B0503020204020204" charset="-122"/>
              </a:rPr>
              <a:t>秉持</a:t>
            </a:r>
            <a:r>
              <a:rPr lang="en-US" altLang="zh-CN" sz="1800">
                <a:latin typeface="Arial" panose="020B0604020202020204" pitchFamily="34" charset="0"/>
                <a:ea typeface="微软雅黑" panose="020B0503020204020204" charset="-122"/>
              </a:rPr>
              <a:t>“N</a:t>
            </a:r>
            <a:r>
              <a:rPr lang="zh-CN" altLang="en-US" sz="1800">
                <a:latin typeface="Arial" panose="020B0604020202020204" pitchFamily="34" charset="0"/>
                <a:ea typeface="微软雅黑" panose="020B0503020204020204" charset="-122"/>
              </a:rPr>
              <a:t>次到位</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的理念</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把建模复杂度</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均摊</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到很多小步骤中，实现了</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多步</a:t>
            </a:r>
            <a:r>
              <a:rPr lang="en-US" altLang="zh-CN" sz="1800">
                <a:latin typeface="Arial" panose="020B0604020202020204" pitchFamily="34" charset="0"/>
                <a:ea typeface="微软雅黑" panose="020B0503020204020204" charset="-122"/>
              </a:rPr>
              <a:t> Autoregressive”</a:t>
            </a:r>
            <a:r>
              <a:rPr lang="zh-CN" altLang="en-US" sz="1800">
                <a:latin typeface="Arial" panose="020B0604020202020204" pitchFamily="34" charset="0"/>
                <a:ea typeface="微软雅黑" panose="020B0503020204020204" charset="-122"/>
              </a:rPr>
              <a:t>的思想。</a:t>
            </a:r>
            <a:endParaRPr lang="zh-CN" altLang="en-US" sz="1800">
              <a:latin typeface="Arial" panose="020B0604020202020204" pitchFamily="34" charset="0"/>
              <a:ea typeface="微软雅黑" panose="020B0503020204020204" charset="-122"/>
            </a:endParaRPr>
          </a:p>
          <a:p>
            <a:pPr algn="l"/>
            <a:r>
              <a:rPr lang="en-US" altLang="zh-CN" sz="1800">
                <a:latin typeface="Arial" panose="020B0604020202020204" pitchFamily="34" charset="0"/>
                <a:ea typeface="微软雅黑" panose="020B0503020204020204" charset="-122"/>
              </a:rPr>
              <a:t>2.DDPM</a:t>
            </a:r>
            <a:r>
              <a:rPr lang="zh-CN" altLang="en-US" sz="1800">
                <a:latin typeface="Arial" panose="020B0604020202020204" pitchFamily="34" charset="0"/>
                <a:ea typeface="微软雅黑" panose="020B0503020204020204" charset="-122"/>
              </a:rPr>
              <a:t>在后来拥有了许多变体：</a:t>
            </a:r>
            <a:r>
              <a:rPr lang="en-US" altLang="zh-CN" sz="1800">
                <a:latin typeface="Arial" panose="020B0604020202020204" pitchFamily="34" charset="0"/>
                <a:ea typeface="微软雅黑" panose="020B0503020204020204" charset="-122"/>
              </a:rPr>
              <a:t>Stable Diffusion:</a:t>
            </a:r>
            <a:r>
              <a:rPr lang="zh-CN" altLang="en-US" sz="1800">
                <a:latin typeface="Arial" panose="020B0604020202020204" pitchFamily="34" charset="0"/>
                <a:ea typeface="微软雅黑" panose="020B0503020204020204" charset="-122"/>
              </a:rPr>
              <a:t>在隐空间</a:t>
            </a:r>
            <a:r>
              <a:rPr lang="zh-CN" altLang="en-US">
                <a:latin typeface="Arial" panose="020B0604020202020204" pitchFamily="34" charset="0"/>
                <a:ea typeface="微软雅黑" panose="020B0503020204020204" charset="-122"/>
                <a:sym typeface="+mn-ea"/>
              </a:rPr>
              <a:t>（</a:t>
            </a:r>
            <a:r>
              <a:rPr lang="en-US" altLang="zh-CN">
                <a:latin typeface="Arial" panose="020B0604020202020204" pitchFamily="34" charset="0"/>
                <a:ea typeface="微软雅黑" panose="020B0503020204020204" charset="-122"/>
                <a:sym typeface="+mn-ea"/>
              </a:rPr>
              <a:t>Latent</a:t>
            </a:r>
            <a:r>
              <a:rPr lang="zh-CN" altLang="en-US">
                <a:latin typeface="Arial" panose="020B0604020202020204" pitchFamily="34" charset="0"/>
                <a:ea typeface="微软雅黑" panose="020B0503020204020204" charset="-122"/>
                <a:sym typeface="+mn-ea"/>
              </a:rPr>
              <a:t>）</a:t>
            </a:r>
            <a:r>
              <a:rPr lang="zh-CN" altLang="en-US" sz="1800">
                <a:latin typeface="Arial" panose="020B0604020202020204" pitchFamily="34" charset="0"/>
                <a:ea typeface="微软雅黑" panose="020B0503020204020204" charset="-122"/>
              </a:rPr>
              <a:t>上，做</a:t>
            </a:r>
            <a:r>
              <a:rPr lang="en-US" altLang="zh-CN" sz="1800">
                <a:latin typeface="Arial" panose="020B0604020202020204" pitchFamily="34" charset="0"/>
                <a:ea typeface="微软雅黑" panose="020B0503020204020204" charset="-122"/>
              </a:rPr>
              <a:t>Diffusion</a:t>
            </a:r>
            <a:r>
              <a:rPr lang="zh-CN" altLang="en-US" sz="1800">
                <a:latin typeface="Arial" panose="020B0604020202020204" pitchFamily="34" charset="0"/>
                <a:ea typeface="微软雅黑" panose="020B0503020204020204" charset="-122"/>
              </a:rPr>
              <a:t>，规避了高维的图片空间上做采样，计算量非常巨大。</a:t>
            </a:r>
            <a:r>
              <a:rPr lang="en-US" altLang="zh-CN" sz="1800">
                <a:latin typeface="Arial" panose="020B0604020202020204" pitchFamily="34" charset="0"/>
                <a:ea typeface="微软雅黑" panose="020B0503020204020204" charset="-122"/>
              </a:rPr>
              <a:t>Elucidated Diffusion Models:</a:t>
            </a:r>
            <a:r>
              <a:rPr lang="zh-CN" altLang="en-US" sz="1800">
                <a:latin typeface="Arial" panose="020B0604020202020204" pitchFamily="34" charset="0"/>
                <a:ea typeface="微软雅黑" panose="020B0503020204020204" charset="-122"/>
              </a:rPr>
              <a:t>视扩散模型为</a:t>
            </a:r>
            <a:r>
              <a:rPr lang="en-US" altLang="zh-CN" sz="1800">
                <a:latin typeface="Arial" panose="020B0604020202020204" pitchFamily="34" charset="0"/>
                <a:ea typeface="微软雅黑" panose="020B0503020204020204" charset="-122"/>
              </a:rPr>
              <a:t>SDE</a:t>
            </a:r>
            <a:r>
              <a:rPr lang="zh-CN" altLang="en-US" sz="1800">
                <a:latin typeface="Arial" panose="020B0604020202020204" pitchFamily="34" charset="0"/>
                <a:ea typeface="微软雅黑" panose="020B0503020204020204" charset="-122"/>
              </a:rPr>
              <a:t>（随机微分方程）求解问题，使用连续而非离散的扩散过程，解决了纯噪声时模型学习效率低的问题，减少了</a:t>
            </a:r>
            <a:r>
              <a:rPr lang="en-US" altLang="zh-CN" sz="1800">
                <a:latin typeface="Arial" panose="020B0604020202020204" pitchFamily="34" charset="0"/>
                <a:ea typeface="微软雅黑" panose="020B0503020204020204" charset="-122"/>
              </a:rPr>
              <a:t>denoise</a:t>
            </a:r>
            <a:r>
              <a:rPr lang="zh-CN" altLang="en-US" sz="1800">
                <a:latin typeface="Arial" panose="020B0604020202020204" pitchFamily="34" charset="0"/>
                <a:ea typeface="微软雅黑" panose="020B0503020204020204" charset="-122"/>
              </a:rPr>
              <a:t>的步骤数。</a:t>
            </a:r>
            <a:endParaRPr lang="zh-CN" altLang="en-US" sz="1800">
              <a:latin typeface="Arial" panose="020B0604020202020204" pitchFamily="34" charset="0"/>
              <a:ea typeface="微软雅黑" panose="020B0503020204020204" charset="-122"/>
            </a:endParaRPr>
          </a:p>
        </p:txBody>
      </p:sp>
      <p:pic>
        <p:nvPicPr>
          <p:cNvPr id="4" name="图片 3"/>
          <p:cNvPicPr>
            <a:picLocks noChangeAspect="1"/>
          </p:cNvPicPr>
          <p:nvPr/>
        </p:nvPicPr>
        <p:blipFill>
          <a:blip r:embed="rId1"/>
          <a:stretch>
            <a:fillRect/>
          </a:stretch>
        </p:blipFill>
        <p:spPr>
          <a:xfrm>
            <a:off x="1736725" y="1942465"/>
            <a:ext cx="8872855" cy="2169160"/>
          </a:xfrm>
          <a:prstGeom prst="rect">
            <a:avLst/>
          </a:prstGeom>
        </p:spPr>
      </p:pic>
      <p:sp>
        <p:nvSpPr>
          <p:cNvPr id="7" name="文本框 6"/>
          <p:cNvSpPr txBox="1"/>
          <p:nvPr/>
        </p:nvSpPr>
        <p:spPr>
          <a:xfrm>
            <a:off x="1788160" y="351155"/>
            <a:ext cx="10200640" cy="39878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2000" b="1">
                <a:latin typeface="Arial" panose="020B0604020202020204" pitchFamily="34" charset="0"/>
                <a:ea typeface="微软雅黑" panose="020B0503020204020204" charset="-122"/>
              </a:rPr>
              <a:t>Denoising Diffusion Probabilistic Models</a:t>
            </a:r>
            <a:r>
              <a:rPr lang="zh-CN" altLang="en-US" sz="2000" b="1">
                <a:latin typeface="Arial" panose="020B0604020202020204" pitchFamily="34" charset="0"/>
                <a:ea typeface="微软雅黑" panose="020B0503020204020204" charset="-122"/>
              </a:rPr>
              <a:t>（</a:t>
            </a:r>
            <a:r>
              <a:rPr lang="en-US" altLang="zh-CN" sz="2000" b="1">
                <a:latin typeface="Arial" panose="020B0604020202020204" pitchFamily="34" charset="0"/>
                <a:ea typeface="微软雅黑" panose="020B0503020204020204" charset="-122"/>
              </a:rPr>
              <a:t>NeurIPS 2020</a:t>
            </a:r>
            <a:r>
              <a:rPr lang="zh-CN" altLang="en-US" sz="2000" b="1">
                <a:latin typeface="Arial" panose="020B0604020202020204" pitchFamily="34" charset="0"/>
                <a:ea typeface="微软雅黑" panose="020B0503020204020204" charset="-122"/>
              </a:rPr>
              <a:t>）</a:t>
            </a:r>
            <a:endParaRPr lang="zh-CN" altLang="en-US" sz="2000" b="1">
              <a:latin typeface="Arial" panose="020B0604020202020204" pitchFamily="34" charset="0"/>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1826895" y="512445"/>
            <a:ext cx="11124565" cy="434975"/>
          </a:xfrm>
          <a:prstGeom prst="rect">
            <a:avLst/>
          </a:prstGeom>
        </p:spPr>
        <p:txBody>
          <a:bodyPr wrap="square">
            <a:noAutofit/>
            <a:extLst>
              <a:ext uri="{4A0BC546-FE56-4ADE-93B0-CB8AF2F6F144}">
                <wpsdc:textFrameExt xmlns:wpsdc="http://www.wps.cn/officeDocument/2022/drawingmlCustomData" type="title"/>
              </a:ext>
            </a:extLst>
          </a:bodyPr>
          <a:p>
            <a:pPr algn="l"/>
            <a:r>
              <a:rPr lang="en-US" altLang="zh-CN" sz="2000" b="1">
                <a:sym typeface="+mn-ea"/>
              </a:rPr>
              <a:t>Rich Human Feedback for Text-to-Image Generation</a:t>
            </a:r>
            <a:r>
              <a:rPr lang="zh-CN" altLang="en-US" sz="2000" b="1">
                <a:sym typeface="+mn-ea"/>
              </a:rPr>
              <a:t>（</a:t>
            </a:r>
            <a:r>
              <a:rPr lang="en-US" altLang="zh-CN" sz="2000" b="1">
                <a:sym typeface="+mn-ea"/>
              </a:rPr>
              <a:t>CVPR 2024 Best Paper</a:t>
            </a:r>
            <a:r>
              <a:rPr lang="zh-CN" altLang="en-US" sz="2000" b="1">
                <a:sym typeface="+mn-ea"/>
              </a:rPr>
              <a:t>）</a:t>
            </a:r>
            <a:endParaRPr lang="en-US" altLang="zh-CN" sz="2000" b="1"/>
          </a:p>
          <a:p>
            <a:pPr algn="l"/>
            <a:endParaRPr lang="en-US" altLang="zh-CN" sz="2000" b="1" spc="400">
              <a:latin typeface="Arial" panose="020B0604020202020204" pitchFamily="34" charset="0"/>
              <a:ea typeface="微软雅黑" panose="020B0503020204020204" charset="-122"/>
            </a:endParaRPr>
          </a:p>
        </p:txBody>
      </p:sp>
      <p:graphicFrame>
        <p:nvGraphicFramePr>
          <p:cNvPr id="4" name="表格 3"/>
          <p:cNvGraphicFramePr/>
          <p:nvPr/>
        </p:nvGraphicFramePr>
        <p:xfrm>
          <a:off x="5707697" y="3009900"/>
          <a:ext cx="776605" cy="0"/>
        </p:xfrm>
        <a:graphic>
          <a:graphicData uri="http://schemas.openxmlformats.org/drawingml/2006/table">
            <a:tbl>
              <a:tblPr/>
              <a:tblGrid>
                <a:gridCol w="776605"/>
              </a:tblGrid>
              <a:tr h="0">
                <a:tc>
                  <a:txBody>
                    <a:bodyPr/>
                    <a:p>
                      <a:endParaRPr lang="en-US" altLang="zh-CN" sz="1100"/>
                    </a:p>
                  </a:txBody>
                  <a:tcPr marL="0" marR="0" marT="0" marB="0" anchor="ctr" anchorCtr="0">
                    <a:lnL>
                      <a:noFill/>
                    </a:lnL>
                    <a:lnR>
                      <a:noFill/>
                    </a:lnR>
                    <a:lnT>
                      <a:noFill/>
                    </a:lnT>
                    <a:lnB>
                      <a:noFill/>
                    </a:lnB>
                    <a:noFill/>
                  </a:tcPr>
                </a:tc>
              </a:tr>
            </a:tbl>
          </a:graphicData>
        </a:graphic>
      </p:graphicFrame>
      <p:sp>
        <p:nvSpPr>
          <p:cNvPr id="5" name="文本框 4"/>
          <p:cNvSpPr txBox="1"/>
          <p:nvPr/>
        </p:nvSpPr>
        <p:spPr>
          <a:xfrm>
            <a:off x="638175" y="1144905"/>
            <a:ext cx="11188700" cy="5459730"/>
          </a:xfrm>
          <a:prstGeom prst="rect">
            <a:avLst/>
          </a:prstGeom>
        </p:spPr>
        <p:txBody>
          <a:bodyPr>
            <a:noAutofit/>
            <a:extLst>
              <a:ext uri="{4A0BC546-FE56-4ADE-93B0-CB8AF2F6F144}">
                <wpsdc:textFrameExt xmlns:wpsdc="http://www.wps.cn/officeDocument/2022/drawingmlCustomData" type="text"/>
              </a:ext>
            </a:extLst>
          </a:bodyPr>
          <a:p>
            <a:pPr algn="l"/>
            <a:r>
              <a:rPr lang="en-US" altLang="zh-CN" sz="1800" b="1">
                <a:latin typeface="Arial" panose="020B0604020202020204" pitchFamily="34" charset="0"/>
                <a:ea typeface="微软雅黑" panose="020B0503020204020204" charset="-122"/>
              </a:rPr>
              <a:t>1.</a:t>
            </a:r>
            <a:r>
              <a:rPr lang="en-US" altLang="zh-CN" sz="1800">
                <a:latin typeface="Arial" panose="020B0604020202020204" pitchFamily="34" charset="0"/>
                <a:ea typeface="微软雅黑" panose="020B0503020204020204" charset="-122"/>
              </a:rPr>
              <a:t>background:</a:t>
            </a:r>
            <a:r>
              <a:rPr lang="zh-CN" altLang="en-US" sz="1800">
                <a:latin typeface="Arial" panose="020B0604020202020204" pitchFamily="34" charset="0"/>
                <a:ea typeface="微软雅黑" panose="020B0503020204020204" charset="-122"/>
              </a:rPr>
              <a:t>生成的图像仍存在视觉不合理性、文本</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图像不对齐</a:t>
            </a:r>
            <a:r>
              <a:rPr 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低美学质量；现有评估方法仅提供模型全局分数，无法定位具体问题区域。</a:t>
            </a:r>
            <a:endParaRPr lang="zh-CN" altLang="en-US" sz="1800">
              <a:latin typeface="Arial" panose="020B0604020202020204" pitchFamily="34" charset="0"/>
              <a:ea typeface="微软雅黑" panose="020B0503020204020204" charset="-122"/>
            </a:endParaRPr>
          </a:p>
          <a:p>
            <a:pPr algn="l"/>
            <a:r>
              <a:rPr lang="en-US" altLang="zh-CN" sz="1800" b="1">
                <a:latin typeface="Arial" panose="020B0604020202020204" pitchFamily="34" charset="0"/>
                <a:ea typeface="微软雅黑" panose="020B0503020204020204" charset="-122"/>
              </a:rPr>
              <a:t>2.</a:t>
            </a:r>
            <a:r>
              <a:rPr lang="en-US" altLang="zh-CN" sz="1800">
                <a:latin typeface="Arial" panose="020B0604020202020204" pitchFamily="34" charset="0"/>
                <a:ea typeface="微软雅黑" panose="020B0503020204020204" charset="-122"/>
              </a:rPr>
              <a:t>method</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1.</a:t>
            </a:r>
            <a:r>
              <a:rPr lang="zh-CN" altLang="en-US" sz="1800">
                <a:latin typeface="Arial" panose="020B0604020202020204" pitchFamily="34" charset="0"/>
                <a:ea typeface="微软雅黑" panose="020B0503020204020204" charset="-122"/>
              </a:rPr>
              <a:t>数据：人工标记不合理区域（红点）、不对齐区域（蓝点），并对图片进行四个维度的打分</a:t>
            </a:r>
            <a:endParaRPr lang="zh-CN" altLang="en-US" sz="1800">
              <a:latin typeface="Arial" panose="020B0604020202020204" pitchFamily="34" charset="0"/>
              <a:ea typeface="微软雅黑" panose="020B0503020204020204" charset="-122"/>
            </a:endParaRPr>
          </a:p>
          <a:p>
            <a:pPr algn="l"/>
            <a:r>
              <a:rPr lang="zh-CN" altLang="en-US" sz="1800">
                <a:latin typeface="Arial" panose="020B0604020202020204" pitchFamily="34" charset="0"/>
                <a:ea typeface="微软雅黑" panose="020B0503020204020204" charset="-122"/>
              </a:rPr>
              <a:t> </a:t>
            </a:r>
            <a:r>
              <a:rPr lang="en-US" altLang="zh-CN" sz="1800">
                <a:latin typeface="Arial" panose="020B0604020202020204" pitchFamily="34" charset="0"/>
                <a:ea typeface="微软雅黑" panose="020B0503020204020204" charset="-122"/>
              </a:rPr>
              <a:t>                  2.</a:t>
            </a:r>
            <a:r>
              <a:rPr lang="zh-CN" altLang="en-US" sz="1800">
                <a:latin typeface="Arial" panose="020B0604020202020204" pitchFamily="34" charset="0"/>
                <a:ea typeface="微软雅黑" panose="020B0503020204020204" charset="-122"/>
              </a:rPr>
              <a:t>模型：</a:t>
            </a:r>
            <a:r>
              <a:rPr lang="en-US" altLang="zh-CN" sz="1800">
                <a:latin typeface="Arial" panose="020B0604020202020204" pitchFamily="34" charset="0"/>
                <a:ea typeface="微软雅黑" panose="020B0503020204020204" charset="-122"/>
              </a:rPr>
              <a:t>rich feedback model</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ViT</a:t>
            </a:r>
            <a:r>
              <a:rPr lang="zh-CN" altLang="en-US" sz="1800">
                <a:latin typeface="Arial" panose="020B0604020202020204" pitchFamily="34" charset="0"/>
                <a:ea typeface="微软雅黑" panose="020B0503020204020204" charset="-122"/>
              </a:rPr>
              <a:t>编码、</a:t>
            </a:r>
            <a:r>
              <a:rPr lang="en-US" altLang="zh-CN" sz="1800">
                <a:latin typeface="Arial" panose="020B0604020202020204" pitchFamily="34" charset="0"/>
                <a:ea typeface="微软雅黑" panose="020B0503020204020204" charset="-122"/>
              </a:rPr>
              <a:t>Text</a:t>
            </a:r>
            <a:r>
              <a:rPr lang="zh-CN" altLang="en-US" sz="1800">
                <a:latin typeface="Arial" panose="020B0604020202020204" pitchFamily="34" charset="0"/>
                <a:ea typeface="微软雅黑" panose="020B0503020204020204" charset="-122"/>
              </a:rPr>
              <a:t>编码，</a:t>
            </a:r>
            <a:r>
              <a:rPr lang="en-US" altLang="zh-CN" sz="1800">
                <a:latin typeface="Arial" panose="020B0604020202020204" pitchFamily="34" charset="0"/>
                <a:ea typeface="微软雅黑" panose="020B0503020204020204" charset="-122"/>
              </a:rPr>
              <a:t>self-attention</a:t>
            </a:r>
            <a:r>
              <a:rPr lang="zh-CN" altLang="en-US" sz="1800">
                <a:latin typeface="Arial" panose="020B0604020202020204" pitchFamily="34" charset="0"/>
                <a:ea typeface="微软雅黑" panose="020B0503020204020204" charset="-122"/>
              </a:rPr>
              <a:t>交互图像和文本</a:t>
            </a:r>
            <a:r>
              <a:rPr lang="en-US" altLang="zh-CN" sz="1800">
                <a:latin typeface="Arial" panose="020B0604020202020204" pitchFamily="34" charset="0"/>
                <a:ea typeface="微软雅黑" panose="020B0503020204020204" charset="-122"/>
              </a:rPr>
              <a:t>token </a:t>
            </a:r>
            <a:endParaRPr lang="en-US" altLang="zh-CN"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r>
              <a:rPr lang="en-US" altLang="zh-CN" sz="1800" b="1">
                <a:latin typeface="Arial" panose="020B0604020202020204" pitchFamily="34" charset="0"/>
                <a:ea typeface="微软雅黑" panose="020B0503020204020204" charset="-122"/>
              </a:rPr>
              <a:t>3.</a:t>
            </a:r>
            <a:r>
              <a:rPr lang="en-US" altLang="zh-CN" sz="1800">
                <a:latin typeface="Arial" panose="020B0604020202020204" pitchFamily="34" charset="0"/>
                <a:ea typeface="微软雅黑" panose="020B0503020204020204" charset="-122"/>
              </a:rPr>
              <a:t>experiment</a:t>
            </a:r>
            <a:r>
              <a:rPr lang="zh-CN" altLang="en-US" sz="1800">
                <a:latin typeface="Arial" panose="020B0604020202020204" pitchFamily="34" charset="0"/>
                <a:ea typeface="微软雅黑" panose="020B0503020204020204" charset="-122"/>
              </a:rPr>
              <a:t>：</a:t>
            </a:r>
            <a:r>
              <a:rPr lang="zh-CN" altLang="en-US">
                <a:latin typeface="Arial" panose="020B0604020202020204" pitchFamily="34" charset="0"/>
                <a:ea typeface="微软雅黑" panose="020B0503020204020204" charset="-122"/>
                <a:sym typeface="+mn-ea"/>
              </a:rPr>
              <a:t>训练</a:t>
            </a:r>
            <a:r>
              <a:rPr lang="en-US" altLang="zh-CN">
                <a:latin typeface="Arial" panose="020B0604020202020204" pitchFamily="34" charset="0"/>
                <a:ea typeface="微软雅黑" panose="020B0503020204020204" charset="-122"/>
                <a:sym typeface="+mn-ea"/>
              </a:rPr>
              <a:t>/</a:t>
            </a:r>
            <a:r>
              <a:rPr lang="zh-CN" altLang="en-US">
                <a:latin typeface="Arial" panose="020B0604020202020204" pitchFamily="34" charset="0"/>
                <a:ea typeface="微软雅黑" panose="020B0503020204020204" charset="-122"/>
                <a:sym typeface="+mn-ea"/>
              </a:rPr>
              <a:t>验证</a:t>
            </a:r>
            <a:r>
              <a:rPr lang="en-US" altLang="zh-CN">
                <a:latin typeface="Arial" panose="020B0604020202020204" pitchFamily="34" charset="0"/>
                <a:ea typeface="微软雅黑" panose="020B0503020204020204" charset="-122"/>
                <a:sym typeface="+mn-ea"/>
              </a:rPr>
              <a:t>/</a:t>
            </a:r>
            <a:r>
              <a:rPr lang="zh-CN" altLang="en-US">
                <a:latin typeface="Arial" panose="020B0604020202020204" pitchFamily="34" charset="0"/>
                <a:ea typeface="微软雅黑" panose="020B0503020204020204" charset="-122"/>
                <a:sym typeface="+mn-ea"/>
              </a:rPr>
              <a:t>测试集：</a:t>
            </a:r>
            <a:r>
              <a:rPr lang="en-US" altLang="zh-CN">
                <a:latin typeface="Arial" panose="020B0604020202020204" pitchFamily="34" charset="0"/>
                <a:ea typeface="微软雅黑" panose="020B0503020204020204" charset="-122"/>
                <a:sym typeface="+mn-ea"/>
              </a:rPr>
              <a:t>RichHF-18K</a:t>
            </a:r>
            <a:r>
              <a:rPr lang="zh-CN" altLang="en-US">
                <a:latin typeface="Arial" panose="020B0604020202020204" pitchFamily="34" charset="0"/>
                <a:ea typeface="微软雅黑" panose="020B0503020204020204" charset="-122"/>
                <a:sym typeface="+mn-ea"/>
              </a:rPr>
              <a:t>（</a:t>
            </a:r>
            <a:r>
              <a:rPr lang="en-US" altLang="zh-CN">
                <a:latin typeface="Arial" panose="020B0604020202020204" pitchFamily="34" charset="0"/>
                <a:ea typeface="微软雅黑" panose="020B0503020204020204" charset="-122"/>
                <a:sym typeface="+mn-ea"/>
              </a:rPr>
              <a:t>16K</a:t>
            </a:r>
            <a:r>
              <a:rPr lang="zh-CN" altLang="en-US">
                <a:latin typeface="Arial" panose="020B0604020202020204" pitchFamily="34" charset="0"/>
                <a:ea typeface="微软雅黑" panose="020B0503020204020204" charset="-122"/>
                <a:sym typeface="+mn-ea"/>
              </a:rPr>
              <a:t>训练，</a:t>
            </a:r>
            <a:r>
              <a:rPr lang="en-US" altLang="zh-CN">
                <a:latin typeface="Arial" panose="020B0604020202020204" pitchFamily="34" charset="0"/>
                <a:ea typeface="微软雅黑" panose="020B0503020204020204" charset="-122"/>
                <a:sym typeface="+mn-ea"/>
              </a:rPr>
              <a:t>1K</a:t>
            </a:r>
            <a:r>
              <a:rPr lang="zh-CN" altLang="en-US">
                <a:latin typeface="Arial" panose="020B0604020202020204" pitchFamily="34" charset="0"/>
                <a:ea typeface="微软雅黑" panose="020B0503020204020204" charset="-122"/>
                <a:sym typeface="+mn-ea"/>
              </a:rPr>
              <a:t>验证，</a:t>
            </a:r>
            <a:r>
              <a:rPr lang="en-US" altLang="zh-CN">
                <a:latin typeface="Arial" panose="020B0604020202020204" pitchFamily="34" charset="0"/>
                <a:ea typeface="微软雅黑" panose="020B0503020204020204" charset="-122"/>
                <a:sym typeface="+mn-ea"/>
              </a:rPr>
              <a:t>1K</a:t>
            </a:r>
            <a:r>
              <a:rPr lang="zh-CN" altLang="en-US">
                <a:latin typeface="Arial" panose="020B0604020202020204" pitchFamily="34" charset="0"/>
                <a:ea typeface="微软雅黑" panose="020B0503020204020204" charset="-122"/>
                <a:sym typeface="+mn-ea"/>
              </a:rPr>
              <a:t>测试）</a:t>
            </a:r>
            <a:r>
              <a:rPr lang="en-US" altLang="zh-CN">
                <a:latin typeface="Arial" panose="020B0604020202020204" pitchFamily="34" charset="0"/>
                <a:ea typeface="微软雅黑" panose="020B0503020204020204" charset="-122"/>
                <a:sym typeface="+mn-ea"/>
              </a:rPr>
              <a:t>;</a:t>
            </a:r>
            <a:r>
              <a:rPr lang="zh-CN" altLang="en-US">
                <a:latin typeface="Arial" panose="020B0604020202020204" pitchFamily="34" charset="0"/>
                <a:ea typeface="微软雅黑" panose="020B0503020204020204" charset="-122"/>
                <a:sym typeface="+mn-ea"/>
              </a:rPr>
              <a:t>指标：</a:t>
            </a:r>
            <a:r>
              <a:rPr lang="en-US" altLang="zh-CN">
                <a:latin typeface="Arial" panose="020B0604020202020204" pitchFamily="34" charset="0"/>
                <a:ea typeface="微软雅黑" panose="020B0503020204020204" charset="-122"/>
                <a:sym typeface="+mn-ea"/>
              </a:rPr>
              <a:t>PLCC,SRCC</a:t>
            </a:r>
            <a:endParaRPr lang="en-US" altLang="zh-CN">
              <a:latin typeface="Arial" panose="020B0604020202020204" pitchFamily="34" charset="0"/>
              <a:ea typeface="微软雅黑" panose="020B0503020204020204" charset="-122"/>
              <a:sym typeface="+mn-ea"/>
            </a:endParaRPr>
          </a:p>
          <a:p>
            <a:pPr algn="l"/>
            <a:r>
              <a:rPr lang="zh-CN" altLang="en-US">
                <a:latin typeface="Arial" panose="020B0604020202020204" pitchFamily="34" charset="0"/>
                <a:ea typeface="微软雅黑" panose="020B0503020204020204" charset="-122"/>
                <a:sym typeface="+mn-ea"/>
              </a:rPr>
              <a:t>基线模型：</a:t>
            </a:r>
            <a:r>
              <a:rPr lang="en-US" altLang="zh-CN">
                <a:latin typeface="Arial" panose="020B0604020202020204" pitchFamily="34" charset="0"/>
                <a:ea typeface="微软雅黑" panose="020B0503020204020204" charset="-122"/>
                <a:sym typeface="+mn-ea"/>
              </a:rPr>
              <a:t>ResNet-50</a:t>
            </a:r>
            <a:r>
              <a:rPr lang="zh-CN" altLang="en-US">
                <a:latin typeface="Arial" panose="020B0604020202020204" pitchFamily="34" charset="0"/>
                <a:ea typeface="微软雅黑" panose="020B0503020204020204" charset="-122"/>
                <a:sym typeface="+mn-ea"/>
              </a:rPr>
              <a:t>、</a:t>
            </a:r>
            <a:r>
              <a:rPr lang="en-US" altLang="zh-CN">
                <a:latin typeface="Arial" panose="020B0604020202020204" pitchFamily="34" charset="0"/>
                <a:ea typeface="微软雅黑" panose="020B0503020204020204" charset="-122"/>
                <a:sym typeface="+mn-ea"/>
              </a:rPr>
              <a:t>CLIP</a:t>
            </a:r>
            <a:r>
              <a:rPr lang="zh-CN" altLang="en-US">
                <a:latin typeface="Arial" panose="020B0604020202020204" pitchFamily="34" charset="0"/>
                <a:ea typeface="微软雅黑" panose="020B0503020204020204" charset="-122"/>
                <a:sym typeface="+mn-ea"/>
              </a:rPr>
              <a:t>、</a:t>
            </a:r>
            <a:r>
              <a:rPr lang="en-US" altLang="zh-CN">
                <a:latin typeface="Arial" panose="020B0604020202020204" pitchFamily="34" charset="0"/>
                <a:ea typeface="微软雅黑" panose="020B0503020204020204" charset="-122"/>
                <a:sym typeface="+mn-ea"/>
              </a:rPr>
              <a:t>PickScore</a:t>
            </a:r>
            <a:r>
              <a:rPr lang="zh-CN" altLang="en-US">
                <a:latin typeface="Arial" panose="020B0604020202020204" pitchFamily="34" charset="0"/>
                <a:ea typeface="微软雅黑" panose="020B0503020204020204" charset="-122"/>
                <a:sym typeface="+mn-ea"/>
              </a:rPr>
              <a:t>。</a:t>
            </a:r>
            <a:r>
              <a:rPr lang="en-US" altLang="zh-CN">
                <a:latin typeface="Arial" panose="020B0604020202020204" pitchFamily="34" charset="0"/>
                <a:ea typeface="微软雅黑" panose="020B0503020204020204" charset="-122"/>
                <a:sym typeface="+mn-ea"/>
              </a:rPr>
              <a:t>RAHF</a:t>
            </a:r>
            <a:r>
              <a:rPr lang="zh-CN" altLang="en-US">
                <a:latin typeface="Arial" panose="020B0604020202020204" pitchFamily="34" charset="0"/>
                <a:ea typeface="微软雅黑" panose="020B0503020204020204" charset="-122"/>
                <a:sym typeface="+mn-ea"/>
              </a:rPr>
              <a:t>在所有任务上显著优于基线（如</a:t>
            </a:r>
            <a:r>
              <a:rPr lang="en-US" altLang="zh-CN">
                <a:latin typeface="Arial" panose="020B0604020202020204" pitchFamily="34" charset="0"/>
                <a:ea typeface="微软雅黑" panose="020B0503020204020204" charset="-122"/>
                <a:sym typeface="+mn-ea"/>
              </a:rPr>
              <a:t>PLCC</a:t>
            </a:r>
            <a:r>
              <a:rPr lang="zh-CN" altLang="en-US">
                <a:latin typeface="Arial" panose="020B0604020202020204" pitchFamily="34" charset="0"/>
                <a:ea typeface="微软雅黑" panose="020B0503020204020204" charset="-122"/>
                <a:sym typeface="+mn-ea"/>
              </a:rPr>
              <a:t>提升</a:t>
            </a:r>
            <a:r>
              <a:rPr lang="en-US" altLang="zh-CN">
                <a:latin typeface="Arial" panose="020B0604020202020204" pitchFamily="34" charset="0"/>
                <a:ea typeface="微软雅黑" panose="020B0503020204020204" charset="-122"/>
                <a:sym typeface="+mn-ea"/>
              </a:rPr>
              <a:t>20%+</a:t>
            </a:r>
            <a:r>
              <a:rPr lang="zh-CN" altLang="en-US">
                <a:latin typeface="Arial" panose="020B0604020202020204" pitchFamily="34" charset="0"/>
                <a:ea typeface="微软雅黑" panose="020B0503020204020204" charset="-122"/>
                <a:sym typeface="+mn-ea"/>
              </a:rPr>
              <a:t>）。</a:t>
            </a:r>
            <a:endParaRPr lang="zh-CN" altLang="en-US">
              <a:latin typeface="Arial" panose="020B0604020202020204" pitchFamily="34" charset="0"/>
              <a:ea typeface="微软雅黑" panose="020B0503020204020204" charset="-122"/>
              <a:sym typeface="+mn-ea"/>
            </a:endParaRPr>
          </a:p>
          <a:p>
            <a:pPr algn="l"/>
            <a:r>
              <a:rPr lang="en-US" altLang="zh-CN" sz="1800" b="1">
                <a:latin typeface="Arial" panose="020B0604020202020204" pitchFamily="34" charset="0"/>
                <a:ea typeface="微软雅黑" panose="020B0503020204020204" charset="-122"/>
              </a:rPr>
              <a:t>4.</a:t>
            </a:r>
            <a:r>
              <a:rPr lang="en-US" altLang="zh-CN" sz="1800">
                <a:latin typeface="Arial" panose="020B0604020202020204" pitchFamily="34" charset="0"/>
                <a:ea typeface="微软雅黑" panose="020B0503020204020204" charset="-122"/>
              </a:rPr>
              <a:t>future work</a:t>
            </a:r>
            <a:r>
              <a:rPr lang="zh-CN" altLang="en-US" sz="1800">
                <a:latin typeface="Arial" panose="020B0604020202020204" pitchFamily="34" charset="0"/>
                <a:ea typeface="微软雅黑" panose="020B0503020204020204" charset="-122"/>
              </a:rPr>
              <a:t>以及总结：</a:t>
            </a:r>
            <a:endParaRPr lang="zh-CN" altLang="en-US" sz="1800">
              <a:latin typeface="Arial" panose="020B0604020202020204" pitchFamily="34" charset="0"/>
              <a:ea typeface="微软雅黑" panose="020B0503020204020204" charset="-122"/>
            </a:endParaRPr>
          </a:p>
          <a:p>
            <a:pPr algn="l"/>
            <a:r>
              <a:rPr lang="en-US" altLang="zh-CN" sz="1800">
                <a:latin typeface="Arial" panose="020B0604020202020204" pitchFamily="34" charset="0"/>
                <a:ea typeface="微软雅黑" panose="020B0503020204020204" charset="-122"/>
              </a:rPr>
              <a:t>1.</a:t>
            </a:r>
            <a:r>
              <a:rPr lang="zh-CN" altLang="en-US" sz="1800">
                <a:latin typeface="Arial" panose="020B0604020202020204" pitchFamily="34" charset="0"/>
                <a:ea typeface="微软雅黑" panose="020B0503020204020204" charset="-122"/>
              </a:rPr>
              <a:t>这是个</a:t>
            </a:r>
            <a:r>
              <a:rPr lang="en-US" altLang="zh-CN" sz="1800">
                <a:latin typeface="Arial" panose="020B0604020202020204" pitchFamily="34" charset="0"/>
                <a:ea typeface="微软雅黑" panose="020B0503020204020204" charset="-122"/>
              </a:rPr>
              <a:t>benchmark</a:t>
            </a:r>
            <a:r>
              <a:rPr lang="zh-CN" altLang="en-US" sz="1800">
                <a:latin typeface="Arial" panose="020B0604020202020204" pitchFamily="34" charset="0"/>
                <a:ea typeface="微软雅黑" panose="020B0503020204020204" charset="-122"/>
              </a:rPr>
              <a:t>的工作，真的是</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人工</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智能了，需要大量人员给数据打标签，</a:t>
            </a:r>
            <a:r>
              <a:rPr lang="en-US" altLang="zh-CN" sz="1800">
                <a:latin typeface="Arial" panose="020B0604020202020204" pitchFamily="34" charset="0"/>
                <a:ea typeface="微软雅黑" panose="020B0503020204020204" charset="-122"/>
              </a:rPr>
              <a:t>Google</a:t>
            </a:r>
            <a:r>
              <a:rPr lang="zh-CN" altLang="en-US" sz="1800">
                <a:latin typeface="Arial" panose="020B0604020202020204" pitchFamily="34" charset="0"/>
                <a:ea typeface="微软雅黑" panose="020B0503020204020204" charset="-122"/>
              </a:rPr>
              <a:t>。</a:t>
            </a:r>
            <a:endParaRPr lang="zh-CN" altLang="en-US" sz="1800">
              <a:latin typeface="Arial" panose="020B0604020202020204" pitchFamily="34" charset="0"/>
              <a:ea typeface="微软雅黑" panose="020B0503020204020204" charset="-122"/>
            </a:endParaRPr>
          </a:p>
          <a:p>
            <a:pPr algn="l"/>
            <a:r>
              <a:rPr lang="en-US" altLang="zh-CN" sz="1800">
                <a:latin typeface="Arial" panose="020B0604020202020204" pitchFamily="34" charset="0"/>
                <a:ea typeface="微软雅黑" panose="020B0503020204020204" charset="-122"/>
              </a:rPr>
              <a:t>2.</a:t>
            </a:r>
            <a:r>
              <a:rPr lang="zh-CN" altLang="en-US">
                <a:latin typeface="Arial" panose="020B0604020202020204" pitchFamily="34" charset="0"/>
                <a:ea typeface="微软雅黑" panose="020B0503020204020204" charset="-122"/>
                <a:sym typeface="+mn-ea"/>
              </a:rPr>
              <a:t>文中将模型认为不合理、没对齐的部分进行了</a:t>
            </a:r>
            <a:r>
              <a:rPr lang="en-US" altLang="zh-CN">
                <a:latin typeface="Arial" panose="020B0604020202020204" pitchFamily="34" charset="0"/>
                <a:ea typeface="微软雅黑" panose="020B0503020204020204" charset="-122"/>
                <a:sym typeface="+mn-ea"/>
              </a:rPr>
              <a:t>inpaint</a:t>
            </a:r>
            <a:r>
              <a:rPr lang="zh-CN" altLang="en-US">
                <a:latin typeface="Arial" panose="020B0604020202020204" pitchFamily="34" charset="0"/>
                <a:ea typeface="微软雅黑" panose="020B0503020204020204" charset="-122"/>
                <a:sym typeface="+mn-ea"/>
              </a:rPr>
              <a:t>进行图片微调，但是实际上可以更进一步（文章自己也说了）如何使用预测的热图或分数作为奖励信号，通过强化学习微调生成模型，以及如何使用预测的热图作为加权图，或者如何使用预测的错位序列从人类反馈中学习，以帮助改进图像生成。</a:t>
            </a:r>
            <a:endParaRPr lang="zh-CN" altLang="en-US">
              <a:latin typeface="Arial" panose="020B0604020202020204" pitchFamily="34" charset="0"/>
              <a:ea typeface="微软雅黑" panose="020B0503020204020204" charset="-122"/>
              <a:sym typeface="+mn-ea"/>
            </a:endParaRPr>
          </a:p>
          <a:p>
            <a:pPr algn="l"/>
            <a:r>
              <a:rPr lang="en-US" altLang="zh-CN">
                <a:latin typeface="Arial" panose="020B0604020202020204" pitchFamily="34" charset="0"/>
                <a:ea typeface="微软雅黑" panose="020B0503020204020204" charset="-122"/>
                <a:sym typeface="+mn-ea"/>
              </a:rPr>
              <a:t>3.</a:t>
            </a:r>
            <a:r>
              <a:rPr lang="zh-CN" altLang="en-US">
                <a:latin typeface="Arial" panose="020B0604020202020204" pitchFamily="34" charset="0"/>
                <a:ea typeface="微软雅黑" panose="020B0503020204020204" charset="-122"/>
                <a:sym typeface="+mn-ea"/>
              </a:rPr>
              <a:t>质疑</a:t>
            </a:r>
            <a:r>
              <a:rPr lang="en-US" altLang="zh-CN">
                <a:latin typeface="Arial" panose="020B0604020202020204" pitchFamily="34" charset="0"/>
                <a:ea typeface="微软雅黑" panose="020B0503020204020204" charset="-122"/>
                <a:sym typeface="+mn-ea"/>
              </a:rPr>
              <a:t>:</a:t>
            </a:r>
            <a:r>
              <a:rPr lang="zh-CN" altLang="en-US">
                <a:latin typeface="Arial" panose="020B0604020202020204" pitchFamily="34" charset="0"/>
                <a:ea typeface="微软雅黑" panose="020B0503020204020204" charset="-122"/>
                <a:sym typeface="+mn-ea"/>
              </a:rPr>
              <a:t>没对齐和视觉不合理可以理解，但是似乎为了多类评分而出现的</a:t>
            </a:r>
            <a:r>
              <a:rPr lang="en-US" altLang="zh-CN">
                <a:latin typeface="Arial" panose="020B0604020202020204" pitchFamily="34" charset="0"/>
                <a:ea typeface="微软雅黑" panose="020B0503020204020204" charset="-122"/>
                <a:sym typeface="+mn-ea"/>
              </a:rPr>
              <a:t>“</a:t>
            </a:r>
            <a:r>
              <a:rPr lang="zh-CN" altLang="en-US">
                <a:latin typeface="Arial" panose="020B0604020202020204" pitchFamily="34" charset="0"/>
                <a:ea typeface="微软雅黑" panose="020B0503020204020204" charset="-122"/>
                <a:sym typeface="+mn-ea"/>
              </a:rPr>
              <a:t>美学</a:t>
            </a:r>
            <a:r>
              <a:rPr lang="en-US" altLang="zh-CN">
                <a:latin typeface="Arial" panose="020B0604020202020204" pitchFamily="34" charset="0"/>
                <a:ea typeface="微软雅黑" panose="020B0503020204020204" charset="-122"/>
                <a:sym typeface="+mn-ea"/>
              </a:rPr>
              <a:t>”</a:t>
            </a:r>
            <a:r>
              <a:rPr lang="zh-CN" altLang="en-US">
                <a:latin typeface="Arial" panose="020B0604020202020204" pitchFamily="34" charset="0"/>
                <a:ea typeface="微软雅黑" panose="020B0503020204020204" charset="-122"/>
                <a:sym typeface="+mn-ea"/>
              </a:rPr>
              <a:t>主观分数似乎没有什么意义。</a:t>
            </a:r>
            <a:endParaRPr lang="zh-CN" altLang="en-US">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p:txBody>
      </p:sp>
      <p:pic>
        <p:nvPicPr>
          <p:cNvPr id="6" name="图片 5"/>
          <p:cNvPicPr>
            <a:picLocks noChangeAspect="1"/>
          </p:cNvPicPr>
          <p:nvPr/>
        </p:nvPicPr>
        <p:blipFill>
          <a:blip r:embed="rId1"/>
          <a:stretch>
            <a:fillRect/>
          </a:stretch>
        </p:blipFill>
        <p:spPr>
          <a:xfrm>
            <a:off x="2988945" y="2425065"/>
            <a:ext cx="6212840" cy="16325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788160" y="459105"/>
            <a:ext cx="10200640" cy="39878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2000" b="1">
                <a:latin typeface="Arial" panose="020B0604020202020204" pitchFamily="34" charset="0"/>
                <a:ea typeface="微软雅黑" panose="020B0503020204020204" charset="-122"/>
              </a:rPr>
              <a:t>Is Conditional Generative Modeling All You Need For Decision-Making?(ICLR 2023)</a:t>
            </a:r>
            <a:endParaRPr lang="en-US" altLang="zh-CN" sz="2000" b="1">
              <a:latin typeface="Arial" panose="020B0604020202020204" pitchFamily="34" charset="0"/>
              <a:ea typeface="微软雅黑" panose="020B0503020204020204" charset="-122"/>
            </a:endParaRPr>
          </a:p>
        </p:txBody>
      </p:sp>
      <p:sp>
        <p:nvSpPr>
          <p:cNvPr id="5" name="文本框 4"/>
          <p:cNvSpPr txBox="1"/>
          <p:nvPr/>
        </p:nvSpPr>
        <p:spPr>
          <a:xfrm>
            <a:off x="638175" y="1169670"/>
            <a:ext cx="11188700" cy="5459730"/>
          </a:xfrm>
          <a:prstGeom prst="rect">
            <a:avLst/>
          </a:prstGeom>
        </p:spPr>
        <p:txBody>
          <a:bodyPr>
            <a:noAutofit/>
            <a:extLst>
              <a:ext uri="{4A0BC546-FE56-4ADE-93B0-CB8AF2F6F144}">
                <wpsdc:textFrameExt xmlns:wpsdc="http://www.wps.cn/officeDocument/2022/drawingmlCustomData" type="text"/>
              </a:ext>
            </a:extLst>
          </a:bodyPr>
          <a:p>
            <a:pPr algn="l"/>
            <a:r>
              <a:rPr lang="en-US" altLang="zh-CN" sz="1800" b="1">
                <a:latin typeface="Arial" panose="020B0604020202020204" pitchFamily="34" charset="0"/>
                <a:ea typeface="微软雅黑" panose="020B0503020204020204" charset="-122"/>
              </a:rPr>
              <a:t>1.</a:t>
            </a:r>
            <a:r>
              <a:rPr lang="en-US" altLang="zh-CN" sz="1800">
                <a:latin typeface="Arial" panose="020B0604020202020204" pitchFamily="34" charset="0"/>
                <a:ea typeface="微软雅黑" panose="020B0503020204020204" charset="-122"/>
              </a:rPr>
              <a:t>background:</a:t>
            </a:r>
            <a:r>
              <a:rPr lang="zh-CN" altLang="en-US" sz="1800">
                <a:latin typeface="Arial" panose="020B0604020202020204" pitchFamily="34" charset="0"/>
                <a:ea typeface="微软雅黑" panose="020B0503020204020204" charset="-122"/>
              </a:rPr>
              <a:t>传统离线</a:t>
            </a:r>
            <a:r>
              <a:rPr lang="en-US" altLang="zh-CN" sz="1800">
                <a:latin typeface="Arial" panose="020B0604020202020204" pitchFamily="34" charset="0"/>
                <a:ea typeface="微软雅黑" panose="020B0503020204020204" charset="-122"/>
              </a:rPr>
              <a:t>RL</a:t>
            </a:r>
            <a:r>
              <a:rPr lang="zh-CN" altLang="en-US" sz="1800">
                <a:latin typeface="Arial" panose="020B0604020202020204" pitchFamily="34" charset="0"/>
                <a:ea typeface="微软雅黑" panose="020B0503020204020204" charset="-122"/>
              </a:rPr>
              <a:t>方法依赖动态规划和</a:t>
            </a:r>
            <a:r>
              <a:rPr lang="en-US" altLang="zh-CN" sz="1800">
                <a:latin typeface="Arial" panose="020B0604020202020204" pitchFamily="34" charset="0"/>
                <a:ea typeface="微软雅黑" panose="020B0503020204020204" charset="-122"/>
              </a:rPr>
              <a:t>Q</a:t>
            </a:r>
            <a:r>
              <a:rPr lang="zh-CN" altLang="en-US" sz="1800">
                <a:latin typeface="Arial" panose="020B0604020202020204" pitchFamily="34" charset="0"/>
                <a:ea typeface="微软雅黑" panose="020B0503020204020204" charset="-122"/>
              </a:rPr>
              <a:t>函数估计，存在</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致命三要素</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（函数近似、偏离策略学习、自举）导致的不稳定性。学习从一个条件（如期望回报、约束、技能）生成一个轨迹（状态序列）。</a:t>
            </a:r>
            <a:endParaRPr lang="zh-CN" altLang="en-US" sz="1800">
              <a:latin typeface="Arial" panose="020B0604020202020204" pitchFamily="34" charset="0"/>
              <a:ea typeface="微软雅黑" panose="020B0503020204020204" charset="-122"/>
            </a:endParaRPr>
          </a:p>
          <a:p>
            <a:pPr algn="l"/>
            <a:r>
              <a:rPr lang="en-US" altLang="zh-CN" sz="1800" b="1">
                <a:latin typeface="Arial" panose="020B0604020202020204" pitchFamily="34" charset="0"/>
                <a:ea typeface="微软雅黑" panose="020B0503020204020204" charset="-122"/>
              </a:rPr>
              <a:t>2.</a:t>
            </a:r>
            <a:r>
              <a:rPr lang="en-US" altLang="zh-CN" sz="1800">
                <a:latin typeface="Arial" panose="020B0604020202020204" pitchFamily="34" charset="0"/>
                <a:ea typeface="微软雅黑" panose="020B0503020204020204" charset="-122"/>
              </a:rPr>
              <a:t>method</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 </a:t>
            </a:r>
            <a:r>
              <a:rPr lang="zh-CN" altLang="en-US" sz="1800">
                <a:latin typeface="Arial" panose="020B0604020202020204" pitchFamily="34" charset="0"/>
                <a:ea typeface="微软雅黑" panose="020B0503020204020204" charset="-122"/>
              </a:rPr>
              <a:t>将策略建模视为一个条件生成问题。</a:t>
            </a:r>
            <a:r>
              <a:rPr lang="zh-CN" altLang="en-US" sz="1800">
                <a:latin typeface="Arial" panose="020B0604020202020204" pitchFamily="34" charset="0"/>
                <a:ea typeface="微软雅黑" panose="020B0503020204020204" charset="-122"/>
              </a:rPr>
              <a:t>在采集完数据后直接使用</a:t>
            </a:r>
            <a:r>
              <a:rPr lang="en-US" altLang="zh-CN" sz="1800">
                <a:latin typeface="Arial" panose="020B0604020202020204" pitchFamily="34" charset="0"/>
                <a:ea typeface="微软雅黑" panose="020B0503020204020204" charset="-122"/>
              </a:rPr>
              <a:t>Diffusion Model</a:t>
            </a:r>
            <a:r>
              <a:rPr lang="zh-CN" altLang="en-US" sz="1800">
                <a:latin typeface="Arial" panose="020B0604020202020204" pitchFamily="34" charset="0"/>
                <a:ea typeface="微软雅黑" panose="020B0503020204020204" charset="-122"/>
              </a:rPr>
              <a:t>生成后续状态序列</a:t>
            </a:r>
            <a:r>
              <a:rPr lang="en-US" altLang="zh-CN" sz="1800">
                <a:latin typeface="Arial" panose="020B0604020202020204" pitchFamily="34" charset="0"/>
                <a:ea typeface="微软雅黑" panose="020B0503020204020204" charset="-122"/>
              </a:rPr>
              <a:t>S</a:t>
            </a:r>
            <a:r>
              <a:rPr lang="zh-CN" altLang="en-US" sz="1800">
                <a:latin typeface="Arial" panose="020B0604020202020204" pitchFamily="34" charset="0"/>
                <a:ea typeface="微软雅黑" panose="020B0503020204020204" charset="-122"/>
              </a:rPr>
              <a:t>，并用逆动力学模型提取动作</a:t>
            </a:r>
            <a:r>
              <a:rPr lang="en-US" altLang="zh-CN" sz="1800">
                <a:latin typeface="Arial" panose="020B0604020202020204" pitchFamily="34" charset="0"/>
                <a:ea typeface="微软雅黑" panose="020B0503020204020204" charset="-122"/>
              </a:rPr>
              <a:t>action</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joint</a:t>
            </a:r>
            <a:r>
              <a:rPr lang="zh-CN" altLang="en-US" sz="1800">
                <a:latin typeface="Arial" panose="020B0604020202020204" pitchFamily="34" charset="0"/>
                <a:ea typeface="微软雅黑" panose="020B0503020204020204" charset="-122"/>
              </a:rPr>
              <a:t>效果不好。</a:t>
            </a:r>
            <a:r>
              <a:rPr lang="en-US" altLang="zh-CN" sz="1800" b="1">
                <a:latin typeface="Arial" panose="020B0604020202020204" pitchFamily="34" charset="0"/>
                <a:ea typeface="微软雅黑" panose="020B0503020204020204" charset="-122"/>
              </a:rPr>
              <a:t>Decision Diffuser</a:t>
            </a:r>
            <a:r>
              <a:rPr lang="zh-CN" altLang="en-US" sz="1800">
                <a:latin typeface="Arial" panose="020B0604020202020204" pitchFamily="34" charset="0"/>
                <a:ea typeface="微软雅黑" panose="020B0503020204020204" charset="-122"/>
              </a:rPr>
              <a:t>：无分类器引导（无需训练</a:t>
            </a:r>
            <a:r>
              <a:rPr lang="en-US" altLang="zh-CN" sz="1800">
                <a:latin typeface="Arial" panose="020B0604020202020204" pitchFamily="34" charset="0"/>
                <a:ea typeface="微软雅黑" panose="020B0503020204020204" charset="-122"/>
              </a:rPr>
              <a:t>CLIP</a:t>
            </a:r>
            <a:r>
              <a:rPr lang="zh-CN" altLang="en-US" sz="1800">
                <a:latin typeface="Arial" panose="020B0604020202020204" pitchFamily="34" charset="0"/>
                <a:ea typeface="微软雅黑" panose="020B0503020204020204" charset="-122"/>
              </a:rPr>
              <a:t>等模型），技能融合</a:t>
            </a:r>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r>
              <a:rPr lang="en-US" altLang="zh-CN" sz="1800" b="1">
                <a:latin typeface="Arial" panose="020B0604020202020204" pitchFamily="34" charset="0"/>
                <a:ea typeface="微软雅黑" panose="020B0503020204020204" charset="-122"/>
              </a:rPr>
              <a:t>3.</a:t>
            </a:r>
            <a:r>
              <a:rPr lang="en-US" altLang="zh-CN" sz="1800">
                <a:latin typeface="Arial" panose="020B0604020202020204" pitchFamily="34" charset="0"/>
                <a:ea typeface="微软雅黑" panose="020B0503020204020204" charset="-122"/>
              </a:rPr>
              <a:t>experiment</a:t>
            </a:r>
            <a:r>
              <a:rPr lang="zh-CN" altLang="en-US" sz="1800">
                <a:latin typeface="Arial" panose="020B0604020202020204" pitchFamily="34" charset="0"/>
                <a:ea typeface="微软雅黑" panose="020B0503020204020204" charset="-122"/>
              </a:rPr>
              <a:t>：</a:t>
            </a:r>
            <a:r>
              <a:rPr lang="en-US" altLang="zh-CN">
                <a:latin typeface="Arial" panose="020B0604020202020204" pitchFamily="34" charset="0"/>
                <a:ea typeface="微软雅黑" panose="020B0503020204020204" charset="-122"/>
                <a:sym typeface="+mn-ea"/>
              </a:rPr>
              <a:t>D4RL</a:t>
            </a:r>
            <a:r>
              <a:rPr lang="zh-CN" altLang="en-US">
                <a:latin typeface="Arial" panose="020B0604020202020204" pitchFamily="34" charset="0"/>
                <a:ea typeface="微软雅黑" panose="020B0503020204020204" charset="-122"/>
                <a:sym typeface="+mn-ea"/>
              </a:rPr>
              <a:t>：标准离线</a:t>
            </a:r>
            <a:r>
              <a:rPr lang="en-US" altLang="zh-CN">
                <a:latin typeface="Arial" panose="020B0604020202020204" pitchFamily="34" charset="0"/>
                <a:ea typeface="微软雅黑" panose="020B0503020204020204" charset="-122"/>
                <a:sym typeface="+mn-ea"/>
              </a:rPr>
              <a:t>RL</a:t>
            </a:r>
            <a:r>
              <a:rPr lang="zh-CN" altLang="en-US">
                <a:latin typeface="Arial" panose="020B0604020202020204" pitchFamily="34" charset="0"/>
                <a:ea typeface="微软雅黑" panose="020B0503020204020204" charset="-122"/>
                <a:sym typeface="+mn-ea"/>
              </a:rPr>
              <a:t>任务（如</a:t>
            </a:r>
            <a:r>
              <a:rPr lang="en-US" altLang="zh-CN">
                <a:latin typeface="Arial" panose="020B0604020202020204" pitchFamily="34" charset="0"/>
                <a:ea typeface="微软雅黑" panose="020B0503020204020204" charset="-122"/>
                <a:sym typeface="+mn-ea"/>
              </a:rPr>
              <a:t>HalfCheetah</a:t>
            </a:r>
            <a:r>
              <a:rPr lang="zh-CN" altLang="en-US">
                <a:latin typeface="Arial" panose="020B0604020202020204" pitchFamily="34" charset="0"/>
                <a:ea typeface="微软雅黑" panose="020B0503020204020204" charset="-122"/>
                <a:sym typeface="+mn-ea"/>
              </a:rPr>
              <a:t>、</a:t>
            </a:r>
            <a:r>
              <a:rPr lang="en-US" altLang="zh-CN">
                <a:latin typeface="Arial" panose="020B0604020202020204" pitchFamily="34" charset="0"/>
                <a:ea typeface="微软雅黑" panose="020B0503020204020204" charset="-122"/>
                <a:sym typeface="+mn-ea"/>
              </a:rPr>
              <a:t>Hopper</a:t>
            </a:r>
            <a:r>
              <a:rPr lang="zh-CN" altLang="en-US">
                <a:latin typeface="Arial" panose="020B0604020202020204" pitchFamily="34" charset="0"/>
                <a:ea typeface="微软雅黑" panose="020B0503020204020204" charset="-122"/>
                <a:sym typeface="+mn-ea"/>
              </a:rPr>
              <a:t>）。</a:t>
            </a:r>
            <a:r>
              <a:rPr lang="en-US" altLang="zh-CN">
                <a:latin typeface="Arial" panose="020B0604020202020204" pitchFamily="34" charset="0"/>
                <a:ea typeface="微软雅黑" panose="020B0503020204020204" charset="-122"/>
                <a:sym typeface="+mn-ea"/>
              </a:rPr>
              <a:t>Kuka</a:t>
            </a:r>
            <a:r>
              <a:rPr lang="zh-CN" altLang="en-US">
                <a:latin typeface="Arial" panose="020B0604020202020204" pitchFamily="34" charset="0"/>
                <a:ea typeface="微软雅黑" panose="020B0503020204020204" charset="-122"/>
                <a:sym typeface="+mn-ea"/>
              </a:rPr>
              <a:t>方块堆叠：自定义约束满足环境。</a:t>
            </a:r>
            <a:endParaRPr lang="zh-CN" altLang="en-US">
              <a:latin typeface="Arial" panose="020B0604020202020204" pitchFamily="34" charset="0"/>
              <a:ea typeface="微软雅黑" panose="020B0503020204020204" charset="-122"/>
              <a:sym typeface="+mn-ea"/>
            </a:endParaRPr>
          </a:p>
          <a:p>
            <a:pPr algn="l"/>
            <a:r>
              <a:rPr lang="en-US" altLang="zh-CN">
                <a:latin typeface="Arial" panose="020B0604020202020204" pitchFamily="34" charset="0"/>
                <a:ea typeface="微软雅黑" panose="020B0503020204020204" charset="-122"/>
                <a:sym typeface="+mn-ea"/>
              </a:rPr>
              <a:t>Unitree</a:t>
            </a:r>
            <a:r>
              <a:rPr lang="zh-CN" altLang="en-US">
                <a:latin typeface="Arial" panose="020B0604020202020204" pitchFamily="34" charset="0"/>
                <a:ea typeface="微软雅黑" panose="020B0503020204020204" charset="-122"/>
                <a:sym typeface="+mn-ea"/>
              </a:rPr>
              <a:t>四足机器人：步态技能数据集。基线模型：离线</a:t>
            </a:r>
            <a:r>
              <a:rPr lang="en-US" altLang="zh-CN">
                <a:latin typeface="Arial" panose="020B0604020202020204" pitchFamily="34" charset="0"/>
                <a:ea typeface="微软雅黑" panose="020B0503020204020204" charset="-122"/>
                <a:sym typeface="+mn-ea"/>
              </a:rPr>
              <a:t>RL</a:t>
            </a:r>
            <a:r>
              <a:rPr lang="zh-CN" altLang="en-US">
                <a:latin typeface="Arial" panose="020B0604020202020204" pitchFamily="34" charset="0"/>
                <a:ea typeface="微软雅黑" panose="020B0503020204020204" charset="-122"/>
                <a:sym typeface="+mn-ea"/>
              </a:rPr>
              <a:t>：</a:t>
            </a:r>
            <a:r>
              <a:rPr lang="en-US" altLang="zh-CN">
                <a:latin typeface="Arial" panose="020B0604020202020204" pitchFamily="34" charset="0"/>
                <a:ea typeface="微软雅黑" panose="020B0503020204020204" charset="-122"/>
                <a:sym typeface="+mn-ea"/>
              </a:rPr>
              <a:t>CQL</a:t>
            </a:r>
            <a:r>
              <a:rPr lang="zh-CN" altLang="en-US">
                <a:latin typeface="Arial" panose="020B0604020202020204" pitchFamily="34" charset="0"/>
                <a:ea typeface="微软雅黑" panose="020B0503020204020204" charset="-122"/>
                <a:sym typeface="+mn-ea"/>
              </a:rPr>
              <a:t>、</a:t>
            </a:r>
            <a:r>
              <a:rPr lang="en-US" altLang="zh-CN">
                <a:latin typeface="Arial" panose="020B0604020202020204" pitchFamily="34" charset="0"/>
                <a:ea typeface="微软雅黑" panose="020B0503020204020204" charset="-122"/>
                <a:sym typeface="+mn-ea"/>
              </a:rPr>
              <a:t>IQL</a:t>
            </a:r>
            <a:r>
              <a:rPr lang="zh-CN" altLang="en-US">
                <a:latin typeface="Arial" panose="020B0604020202020204" pitchFamily="34" charset="0"/>
                <a:ea typeface="微软雅黑" panose="020B0503020204020204" charset="-122"/>
                <a:sym typeface="+mn-ea"/>
              </a:rPr>
              <a:t>、决策变换器（</a:t>
            </a:r>
            <a:r>
              <a:rPr lang="en-US" altLang="zh-CN">
                <a:latin typeface="Arial" panose="020B0604020202020204" pitchFamily="34" charset="0"/>
                <a:ea typeface="微软雅黑" panose="020B0503020204020204" charset="-122"/>
                <a:sym typeface="+mn-ea"/>
              </a:rPr>
              <a:t>DT</a:t>
            </a:r>
            <a:r>
              <a:rPr lang="zh-CN" altLang="en-US">
                <a:latin typeface="Arial" panose="020B0604020202020204" pitchFamily="34" charset="0"/>
                <a:ea typeface="微软雅黑" panose="020B0503020204020204" charset="-122"/>
                <a:sym typeface="+mn-ea"/>
              </a:rPr>
              <a:t>）、轨迹变换器（</a:t>
            </a:r>
            <a:r>
              <a:rPr lang="en-US" altLang="zh-CN">
                <a:latin typeface="Arial" panose="020B0604020202020204" pitchFamily="34" charset="0"/>
                <a:ea typeface="微软雅黑" panose="020B0503020204020204" charset="-122"/>
                <a:sym typeface="+mn-ea"/>
              </a:rPr>
              <a:t>TT</a:t>
            </a:r>
            <a:r>
              <a:rPr lang="zh-CN" altLang="en-US">
                <a:latin typeface="Arial" panose="020B0604020202020204" pitchFamily="34" charset="0"/>
                <a:ea typeface="微软雅黑" panose="020B0503020204020204" charset="-122"/>
                <a:sym typeface="+mn-ea"/>
              </a:rPr>
              <a:t>）、</a:t>
            </a:r>
            <a:r>
              <a:rPr lang="en-US" altLang="zh-CN">
                <a:latin typeface="Arial" panose="020B0604020202020204" pitchFamily="34" charset="0"/>
                <a:ea typeface="微软雅黑" panose="020B0503020204020204" charset="-122"/>
                <a:sym typeface="+mn-ea"/>
              </a:rPr>
              <a:t>Diffuser</a:t>
            </a:r>
            <a:r>
              <a:rPr lang="zh-CN" altLang="en-US">
                <a:latin typeface="Arial" panose="020B0604020202020204" pitchFamily="34" charset="0"/>
                <a:ea typeface="微软雅黑" panose="020B0503020204020204" charset="-122"/>
                <a:sym typeface="+mn-ea"/>
              </a:rPr>
              <a:t>。</a:t>
            </a:r>
            <a:endParaRPr lang="zh-CN" altLang="en-US">
              <a:latin typeface="Arial" panose="020B0604020202020204" pitchFamily="34" charset="0"/>
              <a:ea typeface="微软雅黑" panose="020B0503020204020204" charset="-122"/>
              <a:sym typeface="+mn-ea"/>
            </a:endParaRPr>
          </a:p>
          <a:p>
            <a:pPr algn="l"/>
            <a:r>
              <a:rPr lang="en-US" altLang="zh-CN" sz="1800" b="1">
                <a:latin typeface="Arial" panose="020B0604020202020204" pitchFamily="34" charset="0"/>
                <a:ea typeface="微软雅黑" panose="020B0503020204020204" charset="-122"/>
              </a:rPr>
              <a:t>4.</a:t>
            </a:r>
            <a:r>
              <a:rPr lang="en-US" altLang="zh-CN" sz="1800">
                <a:latin typeface="Arial" panose="020B0604020202020204" pitchFamily="34" charset="0"/>
                <a:ea typeface="微软雅黑" panose="020B0503020204020204" charset="-122"/>
              </a:rPr>
              <a:t>future work</a:t>
            </a:r>
            <a:r>
              <a:rPr lang="zh-CN" altLang="en-US" sz="1800">
                <a:latin typeface="Arial" panose="020B0604020202020204" pitchFamily="34" charset="0"/>
                <a:ea typeface="微软雅黑" panose="020B0503020204020204" charset="-122"/>
              </a:rPr>
              <a:t>以及总结：</a:t>
            </a:r>
            <a:endParaRPr lang="zh-CN" altLang="en-US" sz="1800">
              <a:latin typeface="Arial" panose="020B0604020202020204" pitchFamily="34" charset="0"/>
              <a:ea typeface="微软雅黑" panose="020B0503020204020204" charset="-122"/>
            </a:endParaRPr>
          </a:p>
          <a:p>
            <a:pPr algn="l"/>
            <a:r>
              <a:rPr lang="en-US" altLang="zh-CN" sz="1800">
                <a:latin typeface="Arial" panose="020B0604020202020204" pitchFamily="34" charset="0"/>
                <a:ea typeface="微软雅黑" panose="020B0503020204020204" charset="-122"/>
              </a:rPr>
              <a:t>1.</a:t>
            </a:r>
            <a:r>
              <a:rPr lang="zh-CN" altLang="en-US" sz="1800">
                <a:latin typeface="Arial" panose="020B0604020202020204" pitchFamily="34" charset="0"/>
                <a:ea typeface="微软雅黑" panose="020B0503020204020204" charset="-122"/>
              </a:rPr>
              <a:t>潜在空间扩散：扩展至图像输入任务（如潜在扩散模型</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与第</a:t>
            </a:r>
            <a:r>
              <a:rPr lang="en-US" altLang="zh-CN" sz="1800">
                <a:latin typeface="Arial" panose="020B0604020202020204" pitchFamily="34" charset="0"/>
                <a:ea typeface="微软雅黑" panose="020B0503020204020204" charset="-122"/>
              </a:rPr>
              <a:t>2</a:t>
            </a:r>
            <a:r>
              <a:rPr lang="zh-CN" altLang="en-US" sz="1800">
                <a:latin typeface="Arial" panose="020B0604020202020204" pitchFamily="34" charset="0"/>
                <a:ea typeface="微软雅黑" panose="020B0503020204020204" charset="-122"/>
              </a:rPr>
              <a:t>点联合）。</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估计已经做过了</a:t>
            </a:r>
            <a:r>
              <a:rPr lang="en-US" altLang="zh-CN" sz="1800">
                <a:latin typeface="Arial" panose="020B0604020202020204" pitchFamily="34" charset="0"/>
                <a:ea typeface="微软雅黑" panose="020B0503020204020204" charset="-122"/>
              </a:rPr>
              <a:t>)</a:t>
            </a:r>
            <a:endParaRPr lang="en-US" altLang="zh-CN" sz="1800">
              <a:latin typeface="Arial" panose="020B0604020202020204" pitchFamily="34" charset="0"/>
              <a:ea typeface="微软雅黑" panose="020B0503020204020204" charset="-122"/>
            </a:endParaRPr>
          </a:p>
          <a:p>
            <a:pPr algn="l"/>
            <a:r>
              <a:rPr lang="en-US" altLang="zh-CN" sz="1800">
                <a:latin typeface="Arial" panose="020B0604020202020204" pitchFamily="34" charset="0"/>
                <a:ea typeface="微软雅黑" panose="020B0503020204020204" charset="-122"/>
              </a:rPr>
              <a:t>2.</a:t>
            </a:r>
            <a:r>
              <a:rPr lang="zh-CN" altLang="en-US" sz="1800">
                <a:latin typeface="Arial" panose="020B0604020202020204" pitchFamily="34" charset="0"/>
                <a:ea typeface="微软雅黑" panose="020B0503020204020204" charset="-122"/>
              </a:rPr>
              <a:t>部分可观测性：仅适用于完全可观测</a:t>
            </a:r>
            <a:r>
              <a:rPr lang="en-US" altLang="zh-CN" sz="1800">
                <a:latin typeface="Arial" panose="020B0604020202020204" pitchFamily="34" charset="0"/>
                <a:ea typeface="微软雅黑" panose="020B0503020204020204" charset="-122"/>
              </a:rPr>
              <a:t>MDP</a:t>
            </a:r>
            <a:r>
              <a:rPr lang="zh-CN" altLang="en-US" sz="1800">
                <a:latin typeface="Arial" panose="020B0604020202020204" pitchFamily="34" charset="0"/>
                <a:ea typeface="微软雅黑" panose="020B0503020204020204" charset="-122"/>
              </a:rPr>
              <a:t>（这几个实验是</a:t>
            </a:r>
            <a:r>
              <a:rPr lang="en-US" altLang="zh-CN" sz="1800">
                <a:latin typeface="Arial" panose="020B0604020202020204" pitchFamily="34" charset="0"/>
                <a:ea typeface="微软雅黑" panose="020B0503020204020204" charset="-122"/>
              </a:rPr>
              <a:t>S</a:t>
            </a:r>
            <a:r>
              <a:rPr lang="zh-CN" altLang="en-US" sz="1800">
                <a:latin typeface="Arial" panose="020B0604020202020204" pitchFamily="34" charset="0"/>
                <a:ea typeface="微软雅黑" panose="020B0503020204020204" charset="-122"/>
              </a:rPr>
              <a:t>可完全观察），扩展至</a:t>
            </a:r>
            <a:r>
              <a:rPr lang="en-US" altLang="zh-CN" sz="1800">
                <a:latin typeface="Arial" panose="020B0604020202020204" pitchFamily="34" charset="0"/>
                <a:ea typeface="微软雅黑" panose="020B0503020204020204" charset="-122"/>
              </a:rPr>
              <a:t>POMDP</a:t>
            </a:r>
            <a:r>
              <a:rPr lang="zh-CN" altLang="en-US" sz="1800">
                <a:latin typeface="Arial" panose="020B0604020202020204" pitchFamily="34" charset="0"/>
                <a:ea typeface="微软雅黑" panose="020B0503020204020204" charset="-122"/>
              </a:rPr>
              <a:t>需进一步研究。（需解决</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自我欺骗</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问题，即模型对不确定状态的过度自信）智能体在无法完全观测环境真实状态的情况下，基于不完整的观测历史或错误的信念，对当前状态或未来状态产生过度自信的估计，从而导致决策失效。</a:t>
            </a:r>
            <a:endParaRPr lang="zh-CN" altLang="en-US" sz="1800">
              <a:latin typeface="Arial" panose="020B0604020202020204" pitchFamily="34" charset="0"/>
              <a:ea typeface="微软雅黑" panose="020B0503020204020204" charset="-122"/>
            </a:endParaRPr>
          </a:p>
          <a:p>
            <a:pPr algn="l"/>
            <a:r>
              <a:rPr lang="en-US" altLang="zh-CN" sz="1800">
                <a:latin typeface="Arial" panose="020B0604020202020204" pitchFamily="34" charset="0"/>
                <a:ea typeface="微软雅黑" panose="020B0503020204020204" charset="-122"/>
              </a:rPr>
              <a:t>3.</a:t>
            </a:r>
            <a:r>
              <a:rPr lang="zh-CN" altLang="en-US" sz="1800">
                <a:latin typeface="Arial" panose="020B0604020202020204" pitchFamily="34" charset="0"/>
                <a:ea typeface="微软雅黑" panose="020B0503020204020204" charset="-122"/>
              </a:rPr>
              <a:t>用的是</a:t>
            </a:r>
            <a:r>
              <a:rPr lang="en-US" altLang="zh-CN" sz="1800">
                <a:latin typeface="Arial" panose="020B0604020202020204" pitchFamily="34" charset="0"/>
                <a:ea typeface="微软雅黑" panose="020B0503020204020204" charset="-122"/>
              </a:rPr>
              <a:t>DDPM,</a:t>
            </a:r>
            <a:r>
              <a:rPr lang="zh-CN" altLang="en-US" sz="1800">
                <a:latin typeface="Arial" panose="020B0604020202020204" pitchFamily="34" charset="0"/>
                <a:ea typeface="微软雅黑" panose="020B0503020204020204" charset="-122"/>
              </a:rPr>
              <a:t>实际上似乎可以用</a:t>
            </a:r>
            <a:r>
              <a:rPr lang="en-US" altLang="zh-CN" sz="1800">
                <a:latin typeface="Arial" panose="020B0604020202020204" pitchFamily="34" charset="0"/>
                <a:ea typeface="微软雅黑" panose="020B0503020204020204" charset="-122"/>
              </a:rPr>
              <a:t>EDM</a:t>
            </a:r>
            <a:r>
              <a:rPr lang="zh-CN" altLang="en-US" sz="1800">
                <a:latin typeface="Arial" panose="020B0604020202020204" pitchFamily="34" charset="0"/>
                <a:ea typeface="微软雅黑" panose="020B0503020204020204" charset="-122"/>
              </a:rPr>
              <a:t>等更先进的</a:t>
            </a:r>
            <a:r>
              <a:rPr lang="en-US" altLang="zh-CN" sz="1800">
                <a:latin typeface="Arial" panose="020B0604020202020204" pitchFamily="34" charset="0"/>
                <a:ea typeface="微软雅黑" panose="020B0503020204020204" charset="-122"/>
              </a:rPr>
              <a:t>DM</a:t>
            </a:r>
            <a:r>
              <a:rPr lang="zh-CN" altLang="en-US" sz="1800">
                <a:latin typeface="Arial" panose="020B0604020202020204" pitchFamily="34" charset="0"/>
                <a:ea typeface="微软雅黑" panose="020B0503020204020204" charset="-122"/>
              </a:rPr>
              <a:t>算法</a:t>
            </a:r>
            <a:endParaRPr lang="zh-CN" altLang="en-US" sz="1800">
              <a:latin typeface="Arial" panose="020B0604020202020204" pitchFamily="34" charset="0"/>
              <a:ea typeface="微软雅黑" panose="020B0503020204020204" charset="-122"/>
            </a:endParaRPr>
          </a:p>
          <a:p>
            <a:pPr algn="l"/>
            <a:r>
              <a:rPr lang="en-US" altLang="zh-CN" sz="1800">
                <a:latin typeface="Arial" panose="020B0604020202020204" pitchFamily="34" charset="0"/>
                <a:ea typeface="微软雅黑" panose="020B0503020204020204" charset="-122"/>
              </a:rPr>
              <a:t>4.</a:t>
            </a:r>
            <a:r>
              <a:rPr lang="zh-CN" altLang="en-US" sz="1800">
                <a:latin typeface="Arial" panose="020B0604020202020204" pitchFamily="34" charset="0"/>
                <a:ea typeface="微软雅黑" panose="020B0503020204020204" charset="-122"/>
              </a:rPr>
              <a:t>文章里面写的：未来的工作可以通过利用状态序列模型进行探索来研究决策扩散器的在线微调。</a:t>
            </a:r>
            <a:endParaRPr lang="zh-CN" altLang="en-US" sz="1800">
              <a:latin typeface="Arial" panose="020B0604020202020204" pitchFamily="34" charset="0"/>
              <a:ea typeface="微软雅黑" panose="020B0503020204020204" charset="-122"/>
            </a:endParaRPr>
          </a:p>
        </p:txBody>
      </p:sp>
      <p:pic>
        <p:nvPicPr>
          <p:cNvPr id="4" name="图片 3"/>
          <p:cNvPicPr>
            <a:picLocks noChangeAspect="1"/>
          </p:cNvPicPr>
          <p:nvPr/>
        </p:nvPicPr>
        <p:blipFill>
          <a:blip r:embed="rId1"/>
          <a:stretch>
            <a:fillRect/>
          </a:stretch>
        </p:blipFill>
        <p:spPr>
          <a:xfrm>
            <a:off x="3359785" y="2567940"/>
            <a:ext cx="5473065" cy="311785"/>
          </a:xfrm>
          <a:prstGeom prst="rect">
            <a:avLst/>
          </a:prstGeom>
        </p:spPr>
      </p:pic>
      <p:pic>
        <p:nvPicPr>
          <p:cNvPr id="6" name="图片 5"/>
          <p:cNvPicPr>
            <a:picLocks noChangeAspect="1"/>
          </p:cNvPicPr>
          <p:nvPr/>
        </p:nvPicPr>
        <p:blipFill>
          <a:blip r:embed="rId2"/>
          <a:stretch>
            <a:fillRect/>
          </a:stretch>
        </p:blipFill>
        <p:spPr>
          <a:xfrm>
            <a:off x="3444240" y="2962910"/>
            <a:ext cx="5304155" cy="5734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788160" y="351155"/>
            <a:ext cx="10200640" cy="706755"/>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2000" b="1">
                <a:latin typeface="Arial" panose="020B0604020202020204" pitchFamily="34" charset="0"/>
                <a:ea typeface="微软雅黑" panose="020B0503020204020204" charset="-122"/>
              </a:rPr>
              <a:t>SkillDiffuser: Interpretable Hierarchical Planning via Skill Abstractions in  Diffusion-Based Task Execution (CVPR 2024)</a:t>
            </a:r>
            <a:endParaRPr lang="en-US" altLang="zh-CN" sz="2000" b="1">
              <a:latin typeface="Arial" panose="020B0604020202020204" pitchFamily="34" charset="0"/>
              <a:ea typeface="微软雅黑" panose="020B0503020204020204" charset="-122"/>
            </a:endParaRPr>
          </a:p>
        </p:txBody>
      </p:sp>
      <p:sp>
        <p:nvSpPr>
          <p:cNvPr id="5" name="文本框 4"/>
          <p:cNvSpPr txBox="1"/>
          <p:nvPr/>
        </p:nvSpPr>
        <p:spPr>
          <a:xfrm>
            <a:off x="638175" y="1169670"/>
            <a:ext cx="11188700" cy="5459730"/>
          </a:xfrm>
          <a:prstGeom prst="rect">
            <a:avLst/>
          </a:prstGeom>
        </p:spPr>
        <p:txBody>
          <a:bodyPr>
            <a:noAutofit/>
            <a:extLst>
              <a:ext uri="{4A0BC546-FE56-4ADE-93B0-CB8AF2F6F144}">
                <wpsdc:textFrameExt xmlns:wpsdc="http://www.wps.cn/officeDocument/2022/drawingmlCustomData" type="text"/>
              </a:ext>
            </a:extLst>
          </a:bodyPr>
          <a:p>
            <a:pPr algn="l"/>
            <a:r>
              <a:rPr lang="en-US" altLang="zh-CN" sz="1800" b="1">
                <a:latin typeface="Arial" panose="020B0604020202020204" pitchFamily="34" charset="0"/>
                <a:ea typeface="微软雅黑" panose="020B0503020204020204" charset="-122"/>
              </a:rPr>
              <a:t>1.</a:t>
            </a:r>
            <a:r>
              <a:rPr lang="en-US" altLang="zh-CN" sz="1800">
                <a:latin typeface="Arial" panose="020B0604020202020204" pitchFamily="34" charset="0"/>
                <a:ea typeface="微软雅黑" panose="020B0503020204020204" charset="-122"/>
              </a:rPr>
              <a:t>background:</a:t>
            </a:r>
            <a:r>
              <a:rPr lang="zh-CN" altLang="en-US" sz="1800">
                <a:latin typeface="Arial" panose="020B0604020202020204" pitchFamily="34" charset="0"/>
                <a:ea typeface="微软雅黑" panose="020B0503020204020204" charset="-122"/>
              </a:rPr>
              <a:t>传统离线</a:t>
            </a:r>
            <a:r>
              <a:rPr lang="en-US" altLang="zh-CN" sz="1800">
                <a:latin typeface="Arial" panose="020B0604020202020204" pitchFamily="34" charset="0"/>
                <a:ea typeface="微软雅黑" panose="020B0503020204020204" charset="-122"/>
              </a:rPr>
              <a:t>RL</a:t>
            </a:r>
            <a:r>
              <a:rPr lang="zh-CN" altLang="en-US" sz="1800">
                <a:latin typeface="Arial" panose="020B0604020202020204" pitchFamily="34" charset="0"/>
                <a:ea typeface="微软雅黑" panose="020B0503020204020204" charset="-122"/>
              </a:rPr>
              <a:t>方法依赖动态规划和</a:t>
            </a:r>
            <a:r>
              <a:rPr lang="en-US" altLang="zh-CN" sz="1800">
                <a:latin typeface="Arial" panose="020B0604020202020204" pitchFamily="34" charset="0"/>
                <a:ea typeface="微软雅黑" panose="020B0503020204020204" charset="-122"/>
              </a:rPr>
              <a:t>Q</a:t>
            </a:r>
            <a:r>
              <a:rPr lang="zh-CN" altLang="en-US" sz="1800">
                <a:latin typeface="Arial" panose="020B0604020202020204" pitchFamily="34" charset="0"/>
                <a:ea typeface="微软雅黑" panose="020B0503020204020204" charset="-122"/>
              </a:rPr>
              <a:t>函数估计，存在</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致命三要素</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（函数近似、偏离策略学习、自举）导致的不稳定性。学习从一个条件（如期望回报、约束、技能）生成一个轨迹（状态序列）。</a:t>
            </a:r>
            <a:endParaRPr lang="zh-CN" altLang="en-US" sz="1800">
              <a:latin typeface="Arial" panose="020B0604020202020204" pitchFamily="34" charset="0"/>
              <a:ea typeface="微软雅黑" panose="020B0503020204020204" charset="-122"/>
            </a:endParaRPr>
          </a:p>
          <a:p>
            <a:pPr algn="l"/>
            <a:endParaRPr lang="zh-CN" altLang="en-US" sz="1800" b="1">
              <a:latin typeface="Arial" panose="020B0604020202020204" pitchFamily="34" charset="0"/>
              <a:ea typeface="微软雅黑" panose="020B0503020204020204" charset="-122"/>
            </a:endParaRPr>
          </a:p>
          <a:p>
            <a:pPr algn="l"/>
            <a:r>
              <a:rPr lang="en-US" altLang="zh-CN" sz="1800" b="1">
                <a:latin typeface="Arial" panose="020B0604020202020204" pitchFamily="34" charset="0"/>
                <a:ea typeface="微软雅黑" panose="020B0503020204020204" charset="-122"/>
              </a:rPr>
              <a:t>2.</a:t>
            </a:r>
            <a:r>
              <a:rPr lang="en-US" altLang="zh-CN" sz="1800">
                <a:latin typeface="Arial" panose="020B0604020202020204" pitchFamily="34" charset="0"/>
                <a:ea typeface="微软雅黑" panose="020B0503020204020204" charset="-122"/>
              </a:rPr>
              <a:t>method</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 </a:t>
            </a:r>
            <a:r>
              <a:rPr lang="zh-CN" altLang="en-US" sz="1800">
                <a:latin typeface="Arial" panose="020B0604020202020204" pitchFamily="34" charset="0"/>
                <a:ea typeface="微软雅黑" panose="020B0503020204020204" charset="-122"/>
              </a:rPr>
              <a:t>高层抽象</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底层实现</a:t>
            </a:r>
            <a:endParaRPr lang="zh-CN" altLang="en-US" sz="1800">
              <a:latin typeface="Arial" panose="020B0604020202020204" pitchFamily="34" charset="0"/>
              <a:ea typeface="微软雅黑" panose="020B0503020204020204" charset="-122"/>
            </a:endParaRPr>
          </a:p>
          <a:p>
            <a:pPr algn="l"/>
            <a:r>
              <a:rPr lang="zh-CN" altLang="en-US" sz="1800">
                <a:latin typeface="Arial" panose="020B0604020202020204" pitchFamily="34" charset="0"/>
                <a:ea typeface="微软雅黑" panose="020B0503020204020204" charset="-122"/>
              </a:rPr>
              <a:t>高层模块接收视觉观测和语言指令作为输入，融合这些多模态信息，并预测一个连续的</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原始</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技能，量化到一个最近的、预设的离散技能上。预设：模型通过观察大量的语言指令和对应的行为轨迹，自主地识别出数据中存在的、能够区分不同行为模式的</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聚类中心</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，并将这些聚类中心定义为离散的技能集合。</a:t>
            </a:r>
            <a:r>
              <a:rPr lang="en-US" altLang="zh-CN" sz="1800">
                <a:latin typeface="Arial" panose="020B0604020202020204" pitchFamily="34" charset="0"/>
                <a:ea typeface="微软雅黑" panose="020B0503020204020204" charset="-122"/>
              </a:rPr>
              <a:t>K-means</a:t>
            </a:r>
            <a:r>
              <a:rPr lang="zh-CN" altLang="en-US" sz="1800">
                <a:latin typeface="Arial" panose="020B0604020202020204" pitchFamily="34" charset="0"/>
                <a:ea typeface="微软雅黑" panose="020B0503020204020204" charset="-122"/>
              </a:rPr>
              <a:t>方法</a:t>
            </a:r>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r>
              <a:rPr lang="zh-CN" altLang="en-US">
                <a:latin typeface="Arial" panose="020B0604020202020204" pitchFamily="34" charset="0"/>
                <a:ea typeface="微软雅黑" panose="020B0503020204020204" charset="-122"/>
                <a:sym typeface="+mn-ea"/>
              </a:rPr>
              <a:t>作为</a:t>
            </a:r>
            <a:r>
              <a:rPr lang="zh-CN" altLang="en-US" sz="1800">
                <a:latin typeface="Arial" panose="020B0604020202020204" pitchFamily="34" charset="0"/>
                <a:ea typeface="微软雅黑" panose="020B0503020204020204" charset="-122"/>
              </a:rPr>
              <a:t>底层扩散的条件：技能信息是</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融入</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到扩散模型的每一步去噪过程中</a:t>
            </a:r>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r>
              <a:rPr lang="en-US" altLang="zh-CN" sz="1800" b="1">
                <a:latin typeface="Arial" panose="020B0604020202020204" pitchFamily="34" charset="0"/>
                <a:ea typeface="微软雅黑" panose="020B0503020204020204" charset="-122"/>
              </a:rPr>
              <a:t>3.</a:t>
            </a:r>
            <a:r>
              <a:rPr lang="en-US" altLang="zh-CN" sz="1800">
                <a:latin typeface="Arial" panose="020B0604020202020204" pitchFamily="34" charset="0"/>
                <a:ea typeface="微软雅黑" panose="020B0503020204020204" charset="-122"/>
              </a:rPr>
              <a:t>experiment</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LOReL Sawyer Dataset+Meta-World Dataset</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LISA40%——&gt;</a:t>
            </a:r>
            <a:r>
              <a:rPr lang="en-US" altLang="zh-CN" b="1">
                <a:latin typeface="Arial" panose="020B0604020202020204" pitchFamily="34" charset="0"/>
                <a:ea typeface="微软雅黑" panose="020B0503020204020204" charset="-122"/>
                <a:sym typeface="+mn-ea"/>
              </a:rPr>
              <a:t>SkillDiffuser</a:t>
            </a:r>
            <a:r>
              <a:rPr lang="en-US" altLang="zh-CN" sz="1800">
                <a:latin typeface="Arial" panose="020B0604020202020204" pitchFamily="34" charset="0"/>
                <a:ea typeface="微软雅黑" panose="020B0503020204020204" charset="-122"/>
              </a:rPr>
              <a:t>43%</a:t>
            </a:r>
            <a:r>
              <a:rPr lang="zh-CN" altLang="en-US" sz="1800">
                <a:latin typeface="Arial" panose="020B0604020202020204" pitchFamily="34" charset="0"/>
                <a:ea typeface="微软雅黑" panose="020B0503020204020204" charset="-122"/>
              </a:rPr>
              <a:t>）</a:t>
            </a:r>
            <a:endParaRPr lang="zh-CN" altLang="en-US" sz="1800">
              <a:latin typeface="Arial" panose="020B0604020202020204" pitchFamily="34" charset="0"/>
              <a:ea typeface="微软雅黑" panose="020B0503020204020204" charset="-122"/>
            </a:endParaRPr>
          </a:p>
          <a:p>
            <a:pPr algn="l"/>
            <a:endParaRPr lang="en-US" altLang="zh-CN" sz="1800" b="1">
              <a:latin typeface="Arial" panose="020B0604020202020204" pitchFamily="34" charset="0"/>
              <a:ea typeface="微软雅黑" panose="020B0503020204020204" charset="-122"/>
            </a:endParaRPr>
          </a:p>
          <a:p>
            <a:pPr algn="l"/>
            <a:r>
              <a:rPr lang="en-US" altLang="zh-CN" sz="1800" b="1">
                <a:latin typeface="Arial" panose="020B0604020202020204" pitchFamily="34" charset="0"/>
                <a:ea typeface="微软雅黑" panose="020B0503020204020204" charset="-122"/>
              </a:rPr>
              <a:t>4.</a:t>
            </a:r>
            <a:r>
              <a:rPr lang="en-US" altLang="zh-CN" sz="1800">
                <a:latin typeface="Arial" panose="020B0604020202020204" pitchFamily="34" charset="0"/>
                <a:ea typeface="微软雅黑" panose="020B0503020204020204" charset="-122"/>
              </a:rPr>
              <a:t>future work</a:t>
            </a:r>
            <a:r>
              <a:rPr lang="zh-CN" altLang="en-US" sz="1800">
                <a:latin typeface="Arial" panose="020B0604020202020204" pitchFamily="34" charset="0"/>
                <a:ea typeface="微软雅黑" panose="020B0503020204020204" charset="-122"/>
              </a:rPr>
              <a:t>以及总结：</a:t>
            </a:r>
            <a:endParaRPr lang="zh-CN" altLang="en-US" sz="1800">
              <a:latin typeface="Arial" panose="020B0604020202020204" pitchFamily="34" charset="0"/>
              <a:ea typeface="微软雅黑" panose="020B0503020204020204" charset="-122"/>
            </a:endParaRPr>
          </a:p>
          <a:p>
            <a:pPr algn="l"/>
            <a:r>
              <a:rPr lang="en-US" altLang="zh-CN" sz="1800">
                <a:latin typeface="Arial" panose="020B0604020202020204" pitchFamily="34" charset="0"/>
                <a:ea typeface="微软雅黑" panose="020B0503020204020204" charset="-122"/>
              </a:rPr>
              <a:t>1.</a:t>
            </a:r>
            <a:r>
              <a:rPr lang="zh-CN" altLang="en-US" sz="1800">
                <a:latin typeface="Arial" panose="020B0604020202020204" pitchFamily="34" charset="0"/>
                <a:ea typeface="微软雅黑" panose="020B0503020204020204" charset="-122"/>
              </a:rPr>
              <a:t>一些灵感：可以尝试实现</a:t>
            </a:r>
            <a:r>
              <a:rPr lang="en-US" altLang="zh-CN" sz="1800">
                <a:latin typeface="Arial" panose="020B0604020202020204" pitchFamily="34" charset="0"/>
                <a:ea typeface="微软雅黑" panose="020B0503020204020204" charset="-122"/>
              </a:rPr>
              <a:t>Diffusion</a:t>
            </a:r>
            <a:r>
              <a:rPr lang="zh-CN" altLang="en-US" sz="1800">
                <a:latin typeface="Arial" panose="020B0604020202020204" pitchFamily="34" charset="0"/>
                <a:ea typeface="微软雅黑" panose="020B0503020204020204" charset="-122"/>
              </a:rPr>
              <a:t>中的</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风格迁移</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灵巧</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或者其他，使得机器人更加拟人化</a:t>
            </a:r>
            <a:endParaRPr lang="zh-CN" altLang="en-US" sz="1800">
              <a:latin typeface="Arial" panose="020B0604020202020204" pitchFamily="34" charset="0"/>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788160" y="459105"/>
            <a:ext cx="10200640" cy="39878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2000" b="1">
                <a:latin typeface="Arial" panose="020B0604020202020204" pitchFamily="34" charset="0"/>
                <a:ea typeface="微软雅黑" panose="020B0503020204020204" charset="-122"/>
              </a:rPr>
              <a:t>Diffusion Policy: Visuomotor Policy Learning via Action Diffusion</a:t>
            </a:r>
            <a:r>
              <a:rPr lang="zh-CN" altLang="en-US" sz="2000" b="1">
                <a:latin typeface="Arial" panose="020B0604020202020204" pitchFamily="34" charset="0"/>
                <a:ea typeface="微软雅黑" panose="020B0503020204020204" charset="-122"/>
              </a:rPr>
              <a:t>（</a:t>
            </a:r>
            <a:r>
              <a:rPr lang="en-US" altLang="zh-CN" sz="2000" b="1">
                <a:latin typeface="Arial" panose="020B0604020202020204" pitchFamily="34" charset="0"/>
                <a:ea typeface="微软雅黑" panose="020B0503020204020204" charset="-122"/>
              </a:rPr>
              <a:t>IJRR</a:t>
            </a:r>
            <a:r>
              <a:rPr lang="zh-CN" altLang="en-US" sz="2000" b="1">
                <a:latin typeface="Arial" panose="020B0604020202020204" pitchFamily="34" charset="0"/>
                <a:ea typeface="微软雅黑" panose="020B0503020204020204" charset="-122"/>
              </a:rPr>
              <a:t>）</a:t>
            </a:r>
            <a:endParaRPr lang="zh-CN" altLang="en-US" sz="2000" b="1">
              <a:latin typeface="Arial" panose="020B0604020202020204" pitchFamily="34" charset="0"/>
              <a:ea typeface="微软雅黑" panose="020B0503020204020204" charset="-122"/>
            </a:endParaRPr>
          </a:p>
        </p:txBody>
      </p:sp>
      <p:sp>
        <p:nvSpPr>
          <p:cNvPr id="5" name="文本框 4"/>
          <p:cNvSpPr txBox="1"/>
          <p:nvPr/>
        </p:nvSpPr>
        <p:spPr>
          <a:xfrm>
            <a:off x="638175" y="977900"/>
            <a:ext cx="11188700" cy="5459730"/>
          </a:xfrm>
          <a:prstGeom prst="rect">
            <a:avLst/>
          </a:prstGeom>
        </p:spPr>
        <p:txBody>
          <a:bodyPr>
            <a:noAutofit/>
            <a:extLst>
              <a:ext uri="{4A0BC546-FE56-4ADE-93B0-CB8AF2F6F144}">
                <wpsdc:textFrameExt xmlns:wpsdc="http://www.wps.cn/officeDocument/2022/drawingmlCustomData" type="text"/>
              </a:ext>
            </a:extLst>
          </a:bodyPr>
          <a:p>
            <a:pPr algn="l"/>
            <a:r>
              <a:rPr lang="en-US" altLang="zh-CN" sz="1800" b="1">
                <a:latin typeface="Arial" panose="020B0604020202020204" pitchFamily="34" charset="0"/>
                <a:ea typeface="微软雅黑" panose="020B0503020204020204" charset="-122"/>
              </a:rPr>
              <a:t>1.</a:t>
            </a:r>
            <a:r>
              <a:rPr lang="en-US" altLang="zh-CN" sz="1800">
                <a:latin typeface="Arial" panose="020B0604020202020204" pitchFamily="34" charset="0"/>
                <a:ea typeface="微软雅黑" panose="020B0503020204020204" charset="-122"/>
              </a:rPr>
              <a:t>background:</a:t>
            </a:r>
            <a:r>
              <a:rPr lang="zh-CN" altLang="en-US" sz="1800">
                <a:latin typeface="Arial" panose="020B0604020202020204" pitchFamily="34" charset="0"/>
                <a:ea typeface="微软雅黑" panose="020B0503020204020204" charset="-122"/>
              </a:rPr>
              <a:t>传统方法（如显式策略、隐式策略）在建模多模态动作分布、高维动作空间和训练稳定性方面存在局限。提出</a:t>
            </a:r>
            <a:r>
              <a:rPr lang="en-US" altLang="zh-CN" sz="1800">
                <a:latin typeface="Arial" panose="020B0604020202020204" pitchFamily="34" charset="0"/>
                <a:ea typeface="微软雅黑" panose="020B0503020204020204" charset="-122"/>
              </a:rPr>
              <a:t>Diffusion Policy</a:t>
            </a:r>
            <a:r>
              <a:rPr lang="zh-CN" altLang="en-US" sz="1800">
                <a:latin typeface="Arial" panose="020B0604020202020204" pitchFamily="34" charset="0"/>
                <a:ea typeface="微软雅黑" panose="020B0503020204020204" charset="-122"/>
              </a:rPr>
              <a:t>，将机器人策略表示为</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条件去噪扩散过程</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，以解决现有方法的不足。首次将扩散模型应用于机器人视觉运动策略。</a:t>
            </a:r>
            <a:endParaRPr lang="zh-CN" altLang="en-US" sz="1800">
              <a:latin typeface="Arial" panose="020B0604020202020204" pitchFamily="34" charset="0"/>
              <a:ea typeface="微软雅黑" panose="020B0503020204020204" charset="-122"/>
            </a:endParaRPr>
          </a:p>
          <a:p>
            <a:pPr algn="l"/>
            <a:r>
              <a:rPr lang="en-US" altLang="zh-CN" sz="1800" b="1">
                <a:latin typeface="Arial" panose="020B0604020202020204" pitchFamily="34" charset="0"/>
                <a:ea typeface="微软雅黑" panose="020B0503020204020204" charset="-122"/>
              </a:rPr>
              <a:t>2.</a:t>
            </a:r>
            <a:r>
              <a:rPr lang="en-US" altLang="zh-CN" sz="1800">
                <a:latin typeface="Arial" panose="020B0604020202020204" pitchFamily="34" charset="0"/>
                <a:ea typeface="微软雅黑" panose="020B0503020204020204" charset="-122"/>
              </a:rPr>
              <a:t>method</a:t>
            </a:r>
            <a:r>
              <a:rPr lang="zh-CN" altLang="en-US" sz="1800">
                <a:latin typeface="Arial" panose="020B0604020202020204" pitchFamily="34" charset="0"/>
                <a:ea typeface="微软雅黑" panose="020B0503020204020204" charset="-122"/>
              </a:rPr>
              <a:t>：将动作生成建模为条件去噪扩散过程（</a:t>
            </a:r>
            <a:r>
              <a:rPr lang="en-US" altLang="zh-CN" sz="1800">
                <a:latin typeface="Arial" panose="020B0604020202020204" pitchFamily="34" charset="0"/>
                <a:ea typeface="微软雅黑" panose="020B0503020204020204" charset="-122"/>
              </a:rPr>
              <a:t>DDPM</a:t>
            </a:r>
            <a:r>
              <a:rPr lang="zh-CN" altLang="en-US" sz="1800">
                <a:latin typeface="Arial" panose="020B0604020202020204" pitchFamily="34" charset="0"/>
                <a:ea typeface="微软雅黑" panose="020B0503020204020204" charset="-122"/>
              </a:rPr>
              <a:t>），通过迭代优化动作的梯度场。</a:t>
            </a:r>
            <a:r>
              <a:rPr lang="en-US" altLang="zh-CN" sz="1800">
                <a:latin typeface="Arial" panose="020B0604020202020204" pitchFamily="34" charset="0"/>
                <a:ea typeface="微软雅黑" panose="020B0503020204020204" charset="-122"/>
              </a:rPr>
              <a:t>1.Horizon</a:t>
            </a:r>
            <a:r>
              <a:rPr lang="zh-CN" altLang="en-US" sz="1800">
                <a:latin typeface="Arial" panose="020B0604020202020204" pitchFamily="34" charset="0"/>
                <a:ea typeface="微软雅黑" panose="020B0503020204020204" charset="-122"/>
              </a:rPr>
              <a:t>机制：预测长序列动作（</a:t>
            </a:r>
            <a:r>
              <a:rPr lang="en-US" altLang="zh-CN" sz="1800">
                <a:latin typeface="Arial" panose="020B0604020202020204" pitchFamily="34" charset="0"/>
                <a:ea typeface="微软雅黑" panose="020B0503020204020204" charset="-122"/>
              </a:rPr>
              <a:t>Tp​</a:t>
            </a:r>
            <a:r>
              <a:rPr lang="zh-CN" altLang="en-US" sz="1800">
                <a:latin typeface="Arial" panose="020B0604020202020204" pitchFamily="34" charset="0"/>
                <a:ea typeface="微软雅黑" panose="020B0503020204020204" charset="-122"/>
              </a:rPr>
              <a:t>步），执行前</a:t>
            </a:r>
            <a:r>
              <a:rPr lang="en-US" altLang="zh-CN" sz="1800">
                <a:latin typeface="Arial" panose="020B0604020202020204" pitchFamily="34" charset="0"/>
                <a:ea typeface="微软雅黑" panose="020B0503020204020204" charset="-122"/>
              </a:rPr>
              <a:t>Ta​</a:t>
            </a:r>
            <a:r>
              <a:rPr lang="zh-CN" altLang="en-US" sz="1800">
                <a:latin typeface="Arial" panose="020B0604020202020204" pitchFamily="34" charset="0"/>
                <a:ea typeface="微软雅黑" panose="020B0503020204020204" charset="-122"/>
              </a:rPr>
              <a:t>步，平衡长时规划与实时响应。两个好处：（并不是逐步预测）</a:t>
            </a:r>
            <a:r>
              <a:rPr lang="en-US" altLang="zh-CN" sz="1800">
                <a:latin typeface="Arial" panose="020B0604020202020204" pitchFamily="34" charset="0"/>
                <a:ea typeface="微软雅黑" panose="020B0503020204020204" charset="-122"/>
              </a:rPr>
              <a:t>1.</a:t>
            </a:r>
            <a:r>
              <a:rPr lang="zh-CN" altLang="en-US" sz="1800">
                <a:latin typeface="Arial" panose="020B0604020202020204" pitchFamily="34" charset="0"/>
                <a:ea typeface="微软雅黑" panose="020B0503020204020204" charset="-122"/>
              </a:rPr>
              <a:t>平衡了长时间动作稳定性与及时突变动作的反应力</a:t>
            </a:r>
            <a:r>
              <a:rPr lang="en-US" altLang="zh-CN" sz="1800">
                <a:latin typeface="Arial" panose="020B0604020202020204" pitchFamily="34" charset="0"/>
                <a:ea typeface="微软雅黑" panose="020B0503020204020204" charset="-122"/>
              </a:rPr>
              <a:t> 2.</a:t>
            </a:r>
            <a:r>
              <a:rPr lang="zh-CN" altLang="en-US" sz="1800">
                <a:latin typeface="Arial" panose="020B0604020202020204" pitchFamily="34" charset="0"/>
                <a:ea typeface="微软雅黑" panose="020B0503020204020204" charset="-122"/>
              </a:rPr>
              <a:t>有效预防了延迟带来的可能失真，增强了动作鲁棒性</a:t>
            </a:r>
            <a:endParaRPr lang="zh-CN" altLang="en-US" sz="1800">
              <a:latin typeface="Arial" panose="020B0604020202020204" pitchFamily="34" charset="0"/>
              <a:ea typeface="微软雅黑" panose="020B0503020204020204" charset="-122"/>
            </a:endParaRPr>
          </a:p>
          <a:p>
            <a:pPr algn="l"/>
            <a:r>
              <a:rPr lang="en-US" altLang="zh-CN" sz="1800">
                <a:latin typeface="Arial" panose="020B0604020202020204" pitchFamily="34" charset="0"/>
                <a:ea typeface="微软雅黑" panose="020B0503020204020204" charset="-122"/>
              </a:rPr>
              <a:t>2.</a:t>
            </a:r>
            <a:r>
              <a:rPr lang="zh-CN" altLang="en-US" sz="1800">
                <a:latin typeface="Arial" panose="020B0604020202020204" pitchFamily="34" charset="0"/>
                <a:ea typeface="微软雅黑" panose="020B0503020204020204" charset="-122"/>
              </a:rPr>
              <a:t>观测</a:t>
            </a:r>
            <a:r>
              <a:rPr lang="en-US" altLang="zh-CN" sz="1800">
                <a:latin typeface="Arial" panose="020B0604020202020204" pitchFamily="34" charset="0"/>
                <a:ea typeface="微软雅黑" panose="020B0503020204020204" charset="-122"/>
              </a:rPr>
              <a:t>O</a:t>
            </a:r>
            <a:r>
              <a:rPr lang="en-US" altLang="zh-CN" sz="1600">
                <a:latin typeface="Arial" panose="020B0604020202020204" pitchFamily="34" charset="0"/>
                <a:ea typeface="微软雅黑" panose="020B0503020204020204" charset="-122"/>
              </a:rPr>
              <a:t>t​</a:t>
            </a:r>
            <a:r>
              <a:rPr lang="zh-CN" altLang="en-US" sz="1800">
                <a:latin typeface="Arial" panose="020B0604020202020204" pitchFamily="34" charset="0"/>
                <a:ea typeface="微软雅黑" panose="020B0503020204020204" charset="-122"/>
              </a:rPr>
              <a:t>作为条件输入（而非</a:t>
            </a:r>
            <a:r>
              <a:rPr lang="en-US" altLang="zh-CN" sz="1800">
                <a:latin typeface="Arial" panose="020B0604020202020204" pitchFamily="34" charset="0"/>
                <a:ea typeface="微软雅黑" panose="020B0503020204020204" charset="-122"/>
              </a:rPr>
              <a:t>O</a:t>
            </a:r>
            <a:r>
              <a:rPr lang="en-US" altLang="zh-CN" sz="1600">
                <a:latin typeface="Arial" panose="020B0604020202020204" pitchFamily="34" charset="0"/>
                <a:ea typeface="微软雅黑" panose="020B0503020204020204" charset="-122"/>
              </a:rPr>
              <a:t>t</a:t>
            </a:r>
            <a:r>
              <a:rPr lang="en-US" altLang="zh-CN" sz="1800">
                <a:latin typeface="Arial" panose="020B0604020202020204" pitchFamily="34" charset="0"/>
                <a:ea typeface="微软雅黑" panose="020B0503020204020204" charset="-122"/>
              </a:rPr>
              <a:t>,A</a:t>
            </a:r>
            <a:r>
              <a:rPr lang="en-US" altLang="zh-CN" sz="1400">
                <a:latin typeface="Arial" panose="020B0604020202020204" pitchFamily="34" charset="0"/>
                <a:ea typeface="微软雅黑" panose="020B0503020204020204" charset="-122"/>
              </a:rPr>
              <a:t>t</a:t>
            </a:r>
            <a:r>
              <a:rPr lang="zh-CN" altLang="en-US" sz="1800">
                <a:latin typeface="Arial" panose="020B0604020202020204" pitchFamily="34" charset="0"/>
                <a:ea typeface="微软雅黑" panose="020B0503020204020204" charset="-122"/>
              </a:rPr>
              <a:t>的联合分布），减少计算量。</a:t>
            </a:r>
            <a:endParaRPr lang="zh-CN" altLang="en-US" sz="1800">
              <a:latin typeface="Arial" panose="020B0604020202020204" pitchFamily="34" charset="0"/>
              <a:ea typeface="微软雅黑" panose="020B0503020204020204" charset="-122"/>
            </a:endParaRPr>
          </a:p>
          <a:p>
            <a:pPr algn="l"/>
            <a:r>
              <a:rPr lang="en-US" altLang="zh-CN" sz="1800">
                <a:latin typeface="Arial" panose="020B0604020202020204" pitchFamily="34" charset="0"/>
                <a:ea typeface="微软雅黑" panose="020B0503020204020204" charset="-122"/>
              </a:rPr>
              <a:t>3.</a:t>
            </a:r>
            <a:r>
              <a:rPr lang="zh-CN" altLang="en-US" sz="1800">
                <a:latin typeface="Arial" panose="020B0604020202020204" pitchFamily="34" charset="0"/>
                <a:ea typeface="微软雅黑" panose="020B0503020204020204" charset="-122"/>
              </a:rPr>
              <a:t>同时运用</a:t>
            </a:r>
            <a:r>
              <a:rPr lang="en-US" altLang="zh-CN" sz="1800">
                <a:latin typeface="Arial" panose="020B0604020202020204" pitchFamily="34" charset="0"/>
                <a:ea typeface="微软雅黑" panose="020B0503020204020204" charset="-122"/>
              </a:rPr>
              <a:t>DDIM</a:t>
            </a:r>
            <a:r>
              <a:rPr lang="zh-CN" altLang="en-US" sz="1800">
                <a:latin typeface="Arial" panose="020B0604020202020204" pitchFamily="34" charset="0"/>
                <a:ea typeface="微软雅黑" panose="020B0503020204020204" charset="-122"/>
              </a:rPr>
              <a:t>策略，在推理过程中减少</a:t>
            </a:r>
            <a:r>
              <a:rPr lang="en-US" altLang="zh-CN" sz="1800">
                <a:latin typeface="Arial" panose="020B0604020202020204" pitchFamily="34" charset="0"/>
                <a:ea typeface="微软雅黑" panose="020B0503020204020204" charset="-122"/>
              </a:rPr>
              <a:t>denoise</a:t>
            </a:r>
            <a:r>
              <a:rPr lang="zh-CN" altLang="en-US" sz="1800">
                <a:latin typeface="Arial" panose="020B0604020202020204" pitchFamily="34" charset="0"/>
                <a:ea typeface="微软雅黑" panose="020B0503020204020204" charset="-122"/>
              </a:rPr>
              <a:t>迭代次数，加速推理。</a:t>
            </a:r>
            <a:endParaRPr lang="zh-CN" altLang="en-US" sz="1800">
              <a:latin typeface="Arial" panose="020B0604020202020204" pitchFamily="34" charset="0"/>
              <a:ea typeface="微软雅黑" panose="020B0503020204020204" charset="-122"/>
            </a:endParaRPr>
          </a:p>
          <a:p>
            <a:pPr algn="l"/>
            <a:r>
              <a:rPr lang="en-US" altLang="zh-CN" sz="1800" b="1">
                <a:latin typeface="Arial" panose="020B0604020202020204" pitchFamily="34" charset="0"/>
                <a:ea typeface="微软雅黑" panose="020B0503020204020204" charset="-122"/>
              </a:rPr>
              <a:t>3.</a:t>
            </a:r>
            <a:r>
              <a:rPr lang="en-US" altLang="zh-CN" sz="1800">
                <a:latin typeface="Arial" panose="020B0604020202020204" pitchFamily="34" charset="0"/>
                <a:ea typeface="微软雅黑" panose="020B0503020204020204" charset="-122"/>
              </a:rPr>
              <a:t>experiment</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RoboMimic</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5</a:t>
            </a:r>
            <a:r>
              <a:rPr lang="zh-CN" altLang="en-US" sz="1800">
                <a:latin typeface="Arial" panose="020B0604020202020204" pitchFamily="34" charset="0"/>
                <a:ea typeface="微软雅黑" panose="020B0503020204020204" charset="-122"/>
              </a:rPr>
              <a:t>任务）、</a:t>
            </a:r>
            <a:r>
              <a:rPr lang="en-US" altLang="zh-CN" sz="1800">
                <a:latin typeface="Arial" panose="020B0604020202020204" pitchFamily="34" charset="0"/>
                <a:ea typeface="微软雅黑" panose="020B0503020204020204" charset="-122"/>
              </a:rPr>
              <a:t>Push-T</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Multimodal Block Pushing</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Franka Kitchen</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7</a:t>
            </a:r>
            <a:r>
              <a:rPr lang="zh-CN" altLang="en-US" sz="1800">
                <a:latin typeface="Arial" panose="020B0604020202020204" pitchFamily="34" charset="0"/>
                <a:ea typeface="微软雅黑" panose="020B0503020204020204" charset="-122"/>
              </a:rPr>
              <a:t>物体交互）</a:t>
            </a:r>
            <a:r>
              <a:rPr lang="en-US" altLang="zh-CN" sz="1800">
                <a:latin typeface="Arial" panose="020B0604020202020204" pitchFamily="34" charset="0"/>
                <a:ea typeface="微软雅黑" panose="020B0503020204020204" charset="-122"/>
              </a:rPr>
              <a:t>RealWorld</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Push-T</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6DoF</a:t>
            </a:r>
            <a:r>
              <a:rPr lang="zh-CN" altLang="en-US" sz="1800">
                <a:latin typeface="Arial" panose="020B0604020202020204" pitchFamily="34" charset="0"/>
                <a:ea typeface="微软雅黑" panose="020B0503020204020204" charset="-122"/>
              </a:rPr>
              <a:t>液体倾倒（</a:t>
            </a:r>
            <a:r>
              <a:rPr lang="en-US" altLang="zh-CN" sz="1800">
                <a:latin typeface="Arial" panose="020B0604020202020204" pitchFamily="34" charset="0"/>
                <a:ea typeface="微软雅黑" panose="020B0503020204020204" charset="-122"/>
              </a:rPr>
              <a:t>Pouring</a:t>
            </a:r>
            <a:r>
              <a:rPr lang="zh-CN" altLang="en-US" sz="1800">
                <a:latin typeface="Arial" panose="020B0604020202020204" pitchFamily="34" charset="0"/>
                <a:ea typeface="微软雅黑" panose="020B0503020204020204" charset="-122"/>
              </a:rPr>
              <a:t>）、周期性酱料涂抹（</a:t>
            </a:r>
            <a:r>
              <a:rPr lang="en-US" altLang="zh-CN" sz="1800">
                <a:latin typeface="Arial" panose="020B0604020202020204" pitchFamily="34" charset="0"/>
                <a:ea typeface="微软雅黑" panose="020B0503020204020204" charset="-122"/>
              </a:rPr>
              <a:t>Spreading</a:t>
            </a:r>
            <a:r>
              <a:rPr lang="zh-CN" altLang="en-US" sz="1800">
                <a:latin typeface="Arial" panose="020B0604020202020204" pitchFamily="34" charset="0"/>
                <a:ea typeface="微软雅黑" panose="020B0503020204020204" charset="-122"/>
              </a:rPr>
              <a:t>）、双手机械臂任务（</a:t>
            </a:r>
            <a:r>
              <a:rPr lang="en-US" altLang="zh-CN" sz="1800">
                <a:latin typeface="Arial" panose="020B0604020202020204" pitchFamily="34" charset="0"/>
                <a:ea typeface="微软雅黑" panose="020B0503020204020204" charset="-122"/>
              </a:rPr>
              <a:t>Egg Beater/Mat Unrolling/Shirt Folding</a:t>
            </a:r>
            <a:r>
              <a:rPr lang="zh-CN" altLang="en-US" sz="1800">
                <a:latin typeface="Arial" panose="020B0604020202020204" pitchFamily="34" charset="0"/>
                <a:ea typeface="微软雅黑" panose="020B0503020204020204" charset="-122"/>
              </a:rPr>
              <a:t>）。基线模型：显式策略：</a:t>
            </a:r>
            <a:r>
              <a:rPr lang="en-US" altLang="zh-CN" sz="1800">
                <a:latin typeface="Arial" panose="020B0604020202020204" pitchFamily="34" charset="0"/>
                <a:ea typeface="微软雅黑" panose="020B0503020204020204" charset="-122"/>
              </a:rPr>
              <a:t>LSTM-GMM</a:t>
            </a:r>
            <a:r>
              <a:rPr lang="zh-CN" altLang="en-US" sz="1800">
                <a:latin typeface="Arial" panose="020B0604020202020204" pitchFamily="34" charset="0"/>
                <a:ea typeface="微软雅黑" panose="020B0503020204020204" charset="-122"/>
              </a:rPr>
              <a:t>（混合高斯模型）、</a:t>
            </a:r>
            <a:r>
              <a:rPr lang="en-US" altLang="zh-CN" sz="1800">
                <a:latin typeface="Arial" panose="020B0604020202020204" pitchFamily="34" charset="0"/>
                <a:ea typeface="微软雅黑" panose="020B0503020204020204" charset="-122"/>
              </a:rPr>
              <a:t>BET</a:t>
            </a:r>
            <a:r>
              <a:rPr lang="zh-CN" altLang="en-US" sz="1800">
                <a:latin typeface="Arial" panose="020B0604020202020204" pitchFamily="34" charset="0"/>
                <a:ea typeface="微软雅黑" panose="020B0503020204020204" charset="-122"/>
              </a:rPr>
              <a:t>（离散化动作）。隐式策略：</a:t>
            </a:r>
            <a:r>
              <a:rPr lang="en-US" altLang="zh-CN" sz="1800">
                <a:latin typeface="Arial" panose="020B0604020202020204" pitchFamily="34" charset="0"/>
                <a:ea typeface="微软雅黑" panose="020B0503020204020204" charset="-122"/>
              </a:rPr>
              <a:t>IBC</a:t>
            </a:r>
            <a:r>
              <a:rPr lang="zh-CN" altLang="en-US" sz="1800">
                <a:latin typeface="Arial" panose="020B0604020202020204" pitchFamily="34" charset="0"/>
                <a:ea typeface="微软雅黑" panose="020B0503020204020204" charset="-122"/>
              </a:rPr>
              <a:t>（隐式行为克隆，基于能量模型）。</a:t>
            </a:r>
            <a:endParaRPr lang="zh-CN" altLang="en-US" sz="1800" b="1">
              <a:latin typeface="Arial" panose="020B0604020202020204" pitchFamily="34" charset="0"/>
              <a:ea typeface="微软雅黑" panose="020B0503020204020204" charset="-122"/>
            </a:endParaRPr>
          </a:p>
          <a:p>
            <a:pPr algn="l"/>
            <a:r>
              <a:rPr lang="en-US" altLang="zh-CN" sz="1800" b="1">
                <a:latin typeface="Arial" panose="020B0604020202020204" pitchFamily="34" charset="0"/>
                <a:ea typeface="微软雅黑" panose="020B0503020204020204" charset="-122"/>
              </a:rPr>
              <a:t>4.</a:t>
            </a:r>
            <a:r>
              <a:rPr lang="en-US" altLang="zh-CN" sz="1800">
                <a:latin typeface="Arial" panose="020B0604020202020204" pitchFamily="34" charset="0"/>
                <a:ea typeface="微软雅黑" panose="020B0503020204020204" charset="-122"/>
              </a:rPr>
              <a:t>future work</a:t>
            </a:r>
            <a:r>
              <a:rPr lang="zh-CN" altLang="en-US" sz="1800">
                <a:latin typeface="Arial" panose="020B0604020202020204" pitchFamily="34" charset="0"/>
                <a:ea typeface="微软雅黑" panose="020B0503020204020204" charset="-122"/>
              </a:rPr>
              <a:t>以及总结：</a:t>
            </a:r>
            <a:endParaRPr lang="zh-CN" altLang="en-US" sz="1800">
              <a:latin typeface="Arial" panose="020B0604020202020204" pitchFamily="34" charset="0"/>
              <a:ea typeface="微软雅黑" panose="020B0503020204020204" charset="-122"/>
            </a:endParaRPr>
          </a:p>
          <a:p>
            <a:pPr algn="l"/>
            <a:r>
              <a:rPr lang="en-US" altLang="zh-CN" sz="1800">
                <a:latin typeface="Arial" panose="020B0604020202020204" pitchFamily="34" charset="0"/>
                <a:ea typeface="微软雅黑" panose="020B0503020204020204" charset="-122"/>
              </a:rPr>
              <a:t>1.Diffusion Model</a:t>
            </a:r>
            <a:r>
              <a:rPr lang="zh-CN" altLang="en-US" sz="1800">
                <a:latin typeface="Arial" panose="020B0604020202020204" pitchFamily="34" charset="0"/>
                <a:ea typeface="微软雅黑" panose="020B0503020204020204" charset="-122"/>
              </a:rPr>
              <a:t>的进一步理解（强拟合性）：随机性比较强：初始采样提供多种推理起点，决定大体动作模态；去噪优化过程中的随机扰动允许局部跳模态或调整策略；从而生成分布广泛、覆盖多种合理人类行为模式的动作序列。适合</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多模式</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的拟合</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一张</a:t>
            </a:r>
            <a:r>
              <a:rPr lang="en-US" altLang="zh-CN" sz="1800">
                <a:latin typeface="Arial" panose="020B0604020202020204" pitchFamily="34" charset="0"/>
                <a:ea typeface="微软雅黑" panose="020B0503020204020204" charset="-122"/>
              </a:rPr>
              <a:t>push T</a:t>
            </a:r>
            <a:r>
              <a:rPr lang="zh-CN" altLang="en-US" sz="1800">
                <a:latin typeface="Arial" panose="020B0604020202020204" pitchFamily="34" charset="0"/>
                <a:ea typeface="微软雅黑" panose="020B0503020204020204" charset="-122"/>
              </a:rPr>
              <a:t>图</a:t>
            </a:r>
            <a:r>
              <a:rPr lang="en-US" altLang="zh-CN" sz="1800">
                <a:latin typeface="Arial" panose="020B0604020202020204" pitchFamily="34" charset="0"/>
                <a:ea typeface="微软雅黑" panose="020B0503020204020204" charset="-122"/>
              </a:rPr>
              <a:t>)</a:t>
            </a:r>
            <a:endParaRPr lang="zh-CN" altLang="en-US" sz="1800">
              <a:latin typeface="Arial" panose="020B0604020202020204" pitchFamily="34" charset="0"/>
              <a:ea typeface="微软雅黑" panose="020B0503020204020204" charset="-122"/>
            </a:endParaRPr>
          </a:p>
          <a:p>
            <a:pPr algn="l"/>
            <a:r>
              <a:rPr lang="en-US" altLang="zh-CN" sz="1800">
                <a:latin typeface="Arial" panose="020B0604020202020204" pitchFamily="34" charset="0"/>
                <a:ea typeface="微软雅黑" panose="020B0503020204020204" charset="-122"/>
              </a:rPr>
              <a:t>2.</a:t>
            </a:r>
            <a:r>
              <a:rPr lang="zh-CN" altLang="en-US" sz="1800">
                <a:latin typeface="Arial" panose="020B0604020202020204" pitchFamily="34" charset="0"/>
                <a:ea typeface="微软雅黑" panose="020B0503020204020204" charset="-122"/>
              </a:rPr>
              <a:t>大多数采用：速度控制</a:t>
            </a:r>
            <a:r>
              <a:rPr lang="en-US" altLang="zh-CN" sz="1800">
                <a:latin typeface="Arial" panose="020B0604020202020204" pitchFamily="34" charset="0"/>
                <a:ea typeface="微软雅黑" panose="020B0503020204020204" charset="-122"/>
              </a:rPr>
              <a:t> + </a:t>
            </a:r>
            <a:r>
              <a:rPr lang="zh-CN" altLang="en-US" sz="1800">
                <a:latin typeface="Arial" panose="020B0604020202020204" pitchFamily="34" charset="0"/>
                <a:ea typeface="微软雅黑" panose="020B0503020204020204" charset="-122"/>
              </a:rPr>
              <a:t>位置反馈，因为速度控制更加自然，大多数电机驱动器</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控制器（比如伺服电机）接收的是速度指令，不是位置指令；速度控制能产生平滑轨迹，更温和地接近目标。但是违反直觉的是，具有位置控制空间的扩散策略始终超过速度控制的扩散策略。（位置控制遭受比速度控制较小的误差效应少，因此更适合于动作序列预测）</a:t>
            </a:r>
            <a:r>
              <a:rPr lang="en-US" altLang="zh-CN" sz="1800">
                <a:latin typeface="Arial" panose="020B0604020202020204" pitchFamily="34" charset="0"/>
                <a:ea typeface="微软雅黑" panose="020B0503020204020204" charset="-122"/>
              </a:rPr>
              <a:t>——&gt;T_a</a:t>
            </a:r>
            <a:r>
              <a:rPr lang="zh-CN" altLang="en-US" sz="1800">
                <a:latin typeface="Arial" panose="020B0604020202020204" pitchFamily="34" charset="0"/>
                <a:ea typeface="微软雅黑" panose="020B0503020204020204" charset="-122"/>
              </a:rPr>
              <a:t>如何选择超参数</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最后确定选</a:t>
            </a:r>
            <a:r>
              <a:rPr lang="en-US" altLang="zh-CN" sz="1800">
                <a:latin typeface="Arial" panose="020B0604020202020204" pitchFamily="34" charset="0"/>
                <a:ea typeface="微软雅黑" panose="020B0503020204020204" charset="-122"/>
              </a:rPr>
              <a:t>8)——</a:t>
            </a:r>
            <a:r>
              <a:rPr lang="zh-CN" altLang="en-US" sz="1800">
                <a:latin typeface="Arial" panose="020B0604020202020204" pitchFamily="34" charset="0"/>
                <a:ea typeface="微软雅黑" panose="020B0503020204020204" charset="-122"/>
              </a:rPr>
              <a:t>有点类似于</a:t>
            </a:r>
            <a:r>
              <a:rPr lang="en-US" altLang="zh-CN" sz="1800">
                <a:latin typeface="Arial" panose="020B0604020202020204" pitchFamily="34" charset="0"/>
                <a:ea typeface="微软雅黑" panose="020B0503020204020204" charset="-122"/>
              </a:rPr>
              <a:t>K-means</a:t>
            </a:r>
            <a:r>
              <a:rPr lang="zh-CN" altLang="en-US" sz="1800">
                <a:latin typeface="Arial" panose="020B0604020202020204" pitchFamily="34" charset="0"/>
                <a:ea typeface="微软雅黑" panose="020B0503020204020204" charset="-122"/>
              </a:rPr>
              <a:t>的折线图</a:t>
            </a:r>
            <a:endParaRPr lang="zh-CN" altLang="en-US" sz="1800">
              <a:latin typeface="Arial" panose="020B0604020202020204" pitchFamily="34" charset="0"/>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788160" y="423545"/>
            <a:ext cx="10200640" cy="39878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2000" b="1">
                <a:latin typeface="Arial" panose="020B0604020202020204" pitchFamily="34" charset="0"/>
                <a:ea typeface="微软雅黑" panose="020B0503020204020204" charset="-122"/>
              </a:rPr>
              <a:t>Diffusion for World Modeling Visual Details Matter in Atari</a:t>
            </a:r>
            <a:r>
              <a:rPr lang="zh-CN" altLang="en-US" sz="2000" b="1">
                <a:latin typeface="Arial" panose="020B0604020202020204" pitchFamily="34" charset="0"/>
                <a:ea typeface="微软雅黑" panose="020B0503020204020204" charset="-122"/>
              </a:rPr>
              <a:t>（</a:t>
            </a:r>
            <a:r>
              <a:rPr lang="en-US" altLang="zh-CN" sz="2000" b="1">
                <a:latin typeface="Arial" panose="020B0604020202020204" pitchFamily="34" charset="0"/>
                <a:ea typeface="微软雅黑" panose="020B0503020204020204" charset="-122"/>
              </a:rPr>
              <a:t>NeurIPS 2024</a:t>
            </a:r>
            <a:r>
              <a:rPr lang="zh-CN" altLang="en-US" sz="2000" b="1">
                <a:latin typeface="Arial" panose="020B0604020202020204" pitchFamily="34" charset="0"/>
                <a:ea typeface="微软雅黑" panose="020B0503020204020204" charset="-122"/>
              </a:rPr>
              <a:t>）</a:t>
            </a:r>
            <a:endParaRPr lang="zh-CN" altLang="en-US" sz="2000" b="1">
              <a:latin typeface="Arial" panose="020B0604020202020204" pitchFamily="34" charset="0"/>
              <a:ea typeface="微软雅黑" panose="020B0503020204020204" charset="-122"/>
            </a:endParaRPr>
          </a:p>
        </p:txBody>
      </p:sp>
      <p:sp>
        <p:nvSpPr>
          <p:cNvPr id="5" name="文本框 4"/>
          <p:cNvSpPr txBox="1"/>
          <p:nvPr/>
        </p:nvSpPr>
        <p:spPr>
          <a:xfrm>
            <a:off x="638175" y="977900"/>
            <a:ext cx="11188700" cy="5459730"/>
          </a:xfrm>
          <a:prstGeom prst="rect">
            <a:avLst/>
          </a:prstGeom>
        </p:spPr>
        <p:txBody>
          <a:bodyPr>
            <a:noAutofit/>
            <a:extLst>
              <a:ext uri="{4A0BC546-FE56-4ADE-93B0-CB8AF2F6F144}">
                <wpsdc:textFrameExt xmlns:wpsdc="http://www.wps.cn/officeDocument/2022/drawingmlCustomData" type="text"/>
              </a:ext>
            </a:extLst>
          </a:bodyPr>
          <a:p>
            <a:pPr algn="l"/>
            <a:r>
              <a:rPr lang="en-US" altLang="zh-CN" sz="1800" b="1">
                <a:latin typeface="Arial" panose="020B0604020202020204" pitchFamily="34" charset="0"/>
                <a:ea typeface="微软雅黑" panose="020B0503020204020204" charset="-122"/>
              </a:rPr>
              <a:t>1.</a:t>
            </a:r>
            <a:r>
              <a:rPr lang="en-US" altLang="zh-CN" sz="1800">
                <a:latin typeface="Arial" panose="020B0604020202020204" pitchFamily="34" charset="0"/>
                <a:ea typeface="微软雅黑" panose="020B0503020204020204" charset="-122"/>
              </a:rPr>
              <a:t>background:</a:t>
            </a:r>
            <a:r>
              <a:rPr lang="zh-CN" altLang="en-US" sz="1800">
                <a:latin typeface="Arial" panose="020B0604020202020204" pitchFamily="34" charset="0"/>
                <a:ea typeface="微软雅黑" panose="020B0503020204020204" charset="-122"/>
              </a:rPr>
              <a:t>世界模型（</a:t>
            </a:r>
            <a:r>
              <a:rPr lang="en-US" altLang="zh-CN" sz="1800">
                <a:latin typeface="Arial" panose="020B0604020202020204" pitchFamily="34" charset="0"/>
                <a:ea typeface="微软雅黑" panose="020B0503020204020204" charset="-122"/>
              </a:rPr>
              <a:t>World Models</a:t>
            </a:r>
            <a:r>
              <a:rPr lang="zh-CN" altLang="en-US" sz="1800">
                <a:latin typeface="Arial" panose="020B0604020202020204" pitchFamily="34" charset="0"/>
                <a:ea typeface="微软雅黑" panose="020B0503020204020204" charset="-122"/>
              </a:rPr>
              <a:t>）是一种通过生成环境模型来训练强化学习（</a:t>
            </a:r>
            <a:r>
              <a:rPr lang="en-US" altLang="zh-CN" sz="1800">
                <a:latin typeface="Arial" panose="020B0604020202020204" pitchFamily="34" charset="0"/>
                <a:ea typeface="微软雅黑" panose="020B0503020204020204" charset="-122"/>
              </a:rPr>
              <a:t>RL</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Agent</a:t>
            </a:r>
            <a:r>
              <a:rPr lang="zh-CN" altLang="en-US" sz="1800">
                <a:latin typeface="Arial" panose="020B0604020202020204" pitchFamily="34" charset="0"/>
                <a:ea typeface="微软雅黑" panose="020B0503020204020204" charset="-122"/>
              </a:rPr>
              <a:t>的方法，能够以安全和样本高效的方式提升</a:t>
            </a:r>
            <a:r>
              <a:rPr lang="en-US" altLang="zh-CN" sz="1800">
                <a:latin typeface="Arial" panose="020B0604020202020204" pitchFamily="34" charset="0"/>
                <a:ea typeface="微软雅黑" panose="020B0503020204020204" charset="-122"/>
              </a:rPr>
              <a:t>RL</a:t>
            </a:r>
            <a:r>
              <a:rPr lang="zh-CN" altLang="en-US" sz="1800">
                <a:latin typeface="Arial" panose="020B0604020202020204" pitchFamily="34" charset="0"/>
                <a:ea typeface="微软雅黑" panose="020B0503020204020204" charset="-122"/>
              </a:rPr>
              <a:t>的性能。近年来，世界模型主要基于离散潜在变量序列来建模环境动态，但这种压缩表示可能会忽略对</a:t>
            </a:r>
            <a:r>
              <a:rPr lang="en-US" altLang="zh-CN" sz="1800">
                <a:latin typeface="Arial" panose="020B0604020202020204" pitchFamily="34" charset="0"/>
                <a:ea typeface="微软雅黑" panose="020B0503020204020204" charset="-122"/>
              </a:rPr>
              <a:t>RL</a:t>
            </a:r>
            <a:r>
              <a:rPr lang="zh-CN" altLang="en-US" sz="1800">
                <a:latin typeface="Arial" panose="020B0604020202020204" pitchFamily="34" charset="0"/>
                <a:ea typeface="微软雅黑" panose="020B0503020204020204" charset="-122"/>
              </a:rPr>
              <a:t>任务至关重要的视觉细节。</a:t>
            </a:r>
            <a:endParaRPr lang="zh-CN" altLang="en-US" sz="1800">
              <a:latin typeface="Arial" panose="020B0604020202020204" pitchFamily="34" charset="0"/>
              <a:ea typeface="微软雅黑" panose="020B0503020204020204" charset="-122"/>
            </a:endParaRPr>
          </a:p>
          <a:p>
            <a:pPr algn="l"/>
            <a:r>
              <a:rPr lang="en-US" altLang="zh-CN" sz="1800" b="1">
                <a:latin typeface="Arial" panose="020B0604020202020204" pitchFamily="34" charset="0"/>
                <a:ea typeface="微软雅黑" panose="020B0503020204020204" charset="-122"/>
              </a:rPr>
              <a:t>2.</a:t>
            </a:r>
            <a:r>
              <a:rPr lang="en-US" altLang="zh-CN" sz="1800">
                <a:latin typeface="Arial" panose="020B0604020202020204" pitchFamily="34" charset="0"/>
                <a:ea typeface="微软雅黑" panose="020B0503020204020204" charset="-122"/>
              </a:rPr>
              <a:t>method</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1.</a:t>
            </a:r>
            <a:r>
              <a:rPr lang="zh-CN" altLang="en-US" sz="1800">
                <a:latin typeface="Arial" panose="020B0604020202020204" pitchFamily="34" charset="0"/>
                <a:ea typeface="微软雅黑" panose="020B0503020204020204" charset="-122"/>
              </a:rPr>
              <a:t>将环境建模为部分可观测马尔可夫决策过程（</a:t>
            </a:r>
            <a:r>
              <a:rPr lang="en-US" altLang="zh-CN" sz="1800">
                <a:latin typeface="Arial" panose="020B0604020202020204" pitchFamily="34" charset="0"/>
                <a:ea typeface="微软雅黑" panose="020B0503020204020204" charset="-122"/>
              </a:rPr>
              <a:t>POMDP</a:t>
            </a:r>
            <a:r>
              <a:rPr lang="zh-CN" altLang="en-US" sz="1800">
                <a:latin typeface="Arial" panose="020B0604020202020204" pitchFamily="34" charset="0"/>
                <a:ea typeface="微软雅黑" panose="020B0503020204020204" charset="-122"/>
              </a:rPr>
              <a:t>），世界模型需生成下一观测</a:t>
            </a:r>
            <a:r>
              <a:rPr lang="en-US" altLang="zh-CN" sz="1800">
                <a:latin typeface="Arial" panose="020B0604020202020204" pitchFamily="34" charset="0"/>
                <a:ea typeface="微软雅黑" panose="020B0503020204020204" charset="-122"/>
              </a:rPr>
              <a:t> </a:t>
            </a:r>
            <a:endParaRPr lang="en-US" altLang="zh-CN" sz="1800">
              <a:latin typeface="Arial" panose="020B0604020202020204" pitchFamily="34" charset="0"/>
              <a:ea typeface="微软雅黑" panose="020B0503020204020204" charset="-122"/>
            </a:endParaRPr>
          </a:p>
          <a:p>
            <a:pPr algn="l"/>
            <a:r>
              <a:rPr lang="en-US" altLang="zh-CN" sz="1800">
                <a:latin typeface="Arial" panose="020B0604020202020204" pitchFamily="34" charset="0"/>
                <a:ea typeface="微软雅黑" panose="020B0503020204020204" charset="-122"/>
              </a:rPr>
              <a:t>2.</a:t>
            </a:r>
            <a:r>
              <a:rPr lang="zh-CN" altLang="en-US" sz="1800">
                <a:latin typeface="Arial" panose="020B0604020202020204" pitchFamily="34" charset="0"/>
                <a:ea typeface="微软雅黑" panose="020B0503020204020204" charset="-122"/>
              </a:rPr>
              <a:t>使用</a:t>
            </a:r>
            <a:r>
              <a:rPr lang="en-US" altLang="zh-CN" sz="1800">
                <a:latin typeface="Arial" panose="020B0604020202020204" pitchFamily="34" charset="0"/>
                <a:ea typeface="微软雅黑" panose="020B0503020204020204" charset="-122"/>
              </a:rPr>
              <a:t>EDM</a:t>
            </a:r>
            <a:r>
              <a:rPr lang="zh-CN" altLang="en-US" sz="1800">
                <a:latin typeface="Arial" panose="020B0604020202020204" pitchFamily="34" charset="0"/>
                <a:ea typeface="微软雅黑" panose="020B0503020204020204" charset="-122"/>
              </a:rPr>
              <a:t>框架，避免</a:t>
            </a:r>
            <a:r>
              <a:rPr lang="en-US" altLang="zh-CN" sz="1800">
                <a:latin typeface="Arial" panose="020B0604020202020204" pitchFamily="34" charset="0"/>
                <a:ea typeface="微软雅黑" panose="020B0503020204020204" charset="-122"/>
              </a:rPr>
              <a:t>DDPM</a:t>
            </a:r>
            <a:r>
              <a:rPr lang="zh-CN" altLang="en-US" sz="1800">
                <a:latin typeface="Arial" panose="020B0604020202020204" pitchFamily="34" charset="0"/>
                <a:ea typeface="微软雅黑" panose="020B0503020204020204" charset="-122"/>
              </a:rPr>
              <a:t>在低去噪步数下的不稳定性</a:t>
            </a:r>
            <a:r>
              <a:rPr lang="en-US" altLang="zh-CN" sz="1800">
                <a:latin typeface="Arial" panose="020B0604020202020204" pitchFamily="34" charset="0"/>
                <a:ea typeface="微软雅黑" panose="020B0503020204020204" charset="-122"/>
              </a:rPr>
              <a:t>,</a:t>
            </a:r>
            <a:r>
              <a:rPr lang="zh-CN" altLang="en-US" sz="1800">
                <a:latin typeface="Arial" panose="020B0604020202020204" pitchFamily="34" charset="0"/>
                <a:ea typeface="微软雅黑" panose="020B0503020204020204" charset="-122"/>
              </a:rPr>
              <a:t>仅需</a:t>
            </a:r>
            <a:r>
              <a:rPr lang="en-US" altLang="zh-CN" sz="1800">
                <a:latin typeface="Arial" panose="020B0604020202020204" pitchFamily="34" charset="0"/>
                <a:ea typeface="微软雅黑" panose="020B0503020204020204" charset="-122"/>
              </a:rPr>
              <a:t>3</a:t>
            </a:r>
            <a:r>
              <a:rPr lang="zh-CN" altLang="en-US" sz="1800">
                <a:latin typeface="Arial" panose="020B0604020202020204" pitchFamily="34" charset="0"/>
                <a:ea typeface="微软雅黑" panose="020B0503020204020204" charset="-122"/>
              </a:rPr>
              <a:t>步</a:t>
            </a:r>
            <a:r>
              <a:rPr lang="en-US" altLang="zh-CN" sz="1800">
                <a:latin typeface="Arial" panose="020B0604020202020204" pitchFamily="34" charset="0"/>
                <a:ea typeface="微软雅黑" panose="020B0503020204020204" charset="-122"/>
              </a:rPr>
              <a:t>denoising</a:t>
            </a:r>
            <a:r>
              <a:rPr lang="zh-CN" altLang="en-US" sz="1800">
                <a:latin typeface="Arial" panose="020B0604020202020204" pitchFamily="34" charset="0"/>
                <a:ea typeface="微软雅黑" panose="020B0503020204020204" charset="-122"/>
              </a:rPr>
              <a:t>。</a:t>
            </a:r>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endParaRPr lang="zh-CN" altLang="en-US" sz="1800">
              <a:latin typeface="Arial" panose="020B0604020202020204" pitchFamily="34" charset="0"/>
              <a:ea typeface="微软雅黑" panose="020B0503020204020204" charset="-122"/>
            </a:endParaRPr>
          </a:p>
          <a:p>
            <a:pPr algn="l"/>
            <a:r>
              <a:rPr lang="en-US" altLang="zh-CN" sz="1800">
                <a:latin typeface="Arial" panose="020B0604020202020204" pitchFamily="34" charset="0"/>
                <a:ea typeface="微软雅黑" panose="020B0503020204020204" charset="-122"/>
              </a:rPr>
              <a:t>3.Agent</a:t>
            </a:r>
            <a:r>
              <a:rPr lang="zh-CN" altLang="en-US" sz="1800">
                <a:latin typeface="Arial" panose="020B0604020202020204" pitchFamily="34" charset="0"/>
                <a:ea typeface="微软雅黑" panose="020B0503020204020204" charset="-122"/>
              </a:rPr>
              <a:t>在想象中训练（</a:t>
            </a:r>
            <a:r>
              <a:rPr lang="en-US" altLang="zh-CN" sz="1800">
                <a:latin typeface="Arial" panose="020B0604020202020204" pitchFamily="34" charset="0"/>
                <a:ea typeface="微软雅黑" panose="020B0503020204020204" charset="-122"/>
              </a:rPr>
              <a:t>Dreamer</a:t>
            </a:r>
            <a:r>
              <a:rPr lang="zh-CN" altLang="en-US" sz="1800">
                <a:latin typeface="Arial" panose="020B0604020202020204" pitchFamily="34" charset="0"/>
                <a:ea typeface="微软雅黑" panose="020B0503020204020204" charset="-122"/>
              </a:rPr>
              <a:t>范式），交替进行环境数据收集和模型更新。</a:t>
            </a:r>
            <a:endParaRPr lang="zh-CN" altLang="en-US" sz="1800" b="1">
              <a:latin typeface="Arial" panose="020B0604020202020204" pitchFamily="34" charset="0"/>
              <a:ea typeface="微软雅黑" panose="020B0503020204020204" charset="-122"/>
            </a:endParaRPr>
          </a:p>
          <a:p>
            <a:pPr algn="l"/>
            <a:r>
              <a:rPr lang="en-US" altLang="zh-CN" sz="1800" b="1">
                <a:latin typeface="Arial" panose="020B0604020202020204" pitchFamily="34" charset="0"/>
                <a:ea typeface="微软雅黑" panose="020B0503020204020204" charset="-122"/>
              </a:rPr>
              <a:t>3.</a:t>
            </a:r>
            <a:r>
              <a:rPr lang="en-US" altLang="zh-CN" sz="1800">
                <a:latin typeface="Arial" panose="020B0604020202020204" pitchFamily="34" charset="0"/>
                <a:ea typeface="微软雅黑" panose="020B0503020204020204" charset="-122"/>
              </a:rPr>
              <a:t>experiment</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Atari 100k</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26</a:t>
            </a:r>
            <a:r>
              <a:rPr lang="zh-CN" altLang="en-US" sz="1800">
                <a:latin typeface="Arial" panose="020B0604020202020204" pitchFamily="34" charset="0"/>
                <a:ea typeface="微软雅黑" panose="020B0503020204020204" charset="-122"/>
              </a:rPr>
              <a:t>款游戏，每款仅</a:t>
            </a:r>
            <a:r>
              <a:rPr lang="en-US" altLang="zh-CN" sz="1800">
                <a:latin typeface="Arial" panose="020B0604020202020204" pitchFamily="34" charset="0"/>
                <a:ea typeface="微软雅黑" panose="020B0503020204020204" charset="-122"/>
              </a:rPr>
              <a:t>10</a:t>
            </a:r>
            <a:r>
              <a:rPr lang="zh-CN" altLang="en-US" sz="1800">
                <a:latin typeface="Arial" panose="020B0604020202020204" pitchFamily="34" charset="0"/>
                <a:ea typeface="微软雅黑" panose="020B0503020204020204" charset="-122"/>
              </a:rPr>
              <a:t>万步（约</a:t>
            </a:r>
            <a:r>
              <a:rPr lang="en-US" altLang="zh-CN" sz="1800">
                <a:latin typeface="Arial" panose="020B0604020202020204" pitchFamily="34" charset="0"/>
                <a:ea typeface="微软雅黑" panose="020B0503020204020204" charset="-122"/>
              </a:rPr>
              <a:t>2</a:t>
            </a:r>
            <a:r>
              <a:rPr lang="zh-CN" altLang="en-US" sz="1800">
                <a:latin typeface="Arial" panose="020B0604020202020204" pitchFamily="34" charset="0"/>
                <a:ea typeface="微软雅黑" panose="020B0503020204020204" charset="-122"/>
              </a:rPr>
              <a:t>小时）环境交互数据。（在需要注意图像细节的任务中更加出色）基线模型：</a:t>
            </a:r>
            <a:r>
              <a:rPr lang="en-US" altLang="zh-CN" sz="1800">
                <a:latin typeface="Arial" panose="020B0604020202020204" pitchFamily="34" charset="0"/>
                <a:ea typeface="微软雅黑" panose="020B0503020204020204" charset="-122"/>
              </a:rPr>
              <a:t>IRIS</a:t>
            </a:r>
            <a:r>
              <a:rPr lang="zh-CN" altLang="en-US" sz="1800">
                <a:latin typeface="Arial" panose="020B0604020202020204" pitchFamily="34" charset="0"/>
                <a:ea typeface="微软雅黑" panose="020B0503020204020204" charset="-122"/>
              </a:rPr>
              <a:t>（离散</a:t>
            </a:r>
            <a:r>
              <a:rPr lang="en-US" altLang="zh-CN" sz="1800">
                <a:latin typeface="Arial" panose="020B0604020202020204" pitchFamily="34" charset="0"/>
                <a:ea typeface="微软雅黑" panose="020B0503020204020204" charset="-122"/>
              </a:rPr>
              <a:t>Transformer</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DreamerV3</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RSSM</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STORM</a:t>
            </a:r>
            <a:r>
              <a:rPr lang="zh-CN" altLang="en-US" sz="1800">
                <a:latin typeface="Arial" panose="020B0604020202020204" pitchFamily="34" charset="0"/>
                <a:ea typeface="微软雅黑" panose="020B0503020204020204" charset="-122"/>
              </a:rPr>
              <a:t>、</a:t>
            </a:r>
            <a:r>
              <a:rPr lang="en-US" altLang="zh-CN" sz="1800">
                <a:latin typeface="Arial" panose="020B0604020202020204" pitchFamily="34" charset="0"/>
                <a:ea typeface="微软雅黑" panose="020B0503020204020204" charset="-122"/>
              </a:rPr>
              <a:t>EfficientZero</a:t>
            </a:r>
            <a:r>
              <a:rPr lang="zh-CN" altLang="en-US" sz="1800">
                <a:latin typeface="Arial" panose="020B0604020202020204" pitchFamily="34" charset="0"/>
                <a:ea typeface="微软雅黑" panose="020B0503020204020204" charset="-122"/>
              </a:rPr>
              <a:t>等</a:t>
            </a:r>
            <a:endParaRPr lang="en-US" altLang="zh-CN" sz="1800">
              <a:latin typeface="Arial" panose="020B0604020202020204" pitchFamily="34" charset="0"/>
              <a:ea typeface="微软雅黑" panose="020B0503020204020204" charset="-122"/>
            </a:endParaRPr>
          </a:p>
          <a:p>
            <a:pPr algn="l"/>
            <a:r>
              <a:rPr lang="en-US" altLang="zh-CN" sz="1800" b="1">
                <a:latin typeface="Arial" panose="020B0604020202020204" pitchFamily="34" charset="0"/>
                <a:ea typeface="微软雅黑" panose="020B0503020204020204" charset="-122"/>
              </a:rPr>
              <a:t>4.</a:t>
            </a:r>
            <a:r>
              <a:rPr lang="en-US" altLang="zh-CN" sz="1800">
                <a:latin typeface="Arial" panose="020B0604020202020204" pitchFamily="34" charset="0"/>
                <a:ea typeface="微软雅黑" panose="020B0503020204020204" charset="-122"/>
              </a:rPr>
              <a:t>future work</a:t>
            </a:r>
            <a:r>
              <a:rPr lang="zh-CN" altLang="en-US" sz="1800">
                <a:latin typeface="Arial" panose="020B0604020202020204" pitchFamily="34" charset="0"/>
                <a:ea typeface="微软雅黑" panose="020B0503020204020204" charset="-122"/>
              </a:rPr>
              <a:t>以及总结：</a:t>
            </a:r>
            <a:r>
              <a:rPr lang="en-US" altLang="zh-CN" sz="1800">
                <a:latin typeface="Arial" panose="020B0604020202020204" pitchFamily="34" charset="0"/>
                <a:ea typeface="微软雅黑" panose="020B0503020204020204" charset="-122"/>
              </a:rPr>
              <a:t>1.</a:t>
            </a:r>
            <a:r>
              <a:rPr lang="zh-CN" altLang="en-US" sz="1800">
                <a:latin typeface="Arial" panose="020B0604020202020204" pitchFamily="34" charset="0"/>
                <a:ea typeface="微软雅黑" panose="020B0503020204020204" charset="-122"/>
              </a:rPr>
              <a:t>本文的模型缺少长时间记忆和稳定性，在时间更长的情况下会出错</a:t>
            </a:r>
            <a:endParaRPr lang="zh-CN" altLang="en-US" sz="1800">
              <a:latin typeface="Arial" panose="020B0604020202020204" pitchFamily="34" charset="0"/>
              <a:ea typeface="微软雅黑" panose="020B0503020204020204" charset="-122"/>
            </a:endParaRPr>
          </a:p>
          <a:p>
            <a:pPr algn="l"/>
            <a:r>
              <a:rPr lang="en-US" altLang="zh-CN" sz="1800">
                <a:latin typeface="Arial" panose="020B0604020202020204" pitchFamily="34" charset="0"/>
                <a:ea typeface="微软雅黑" panose="020B0503020204020204" charset="-122"/>
              </a:rPr>
              <a:t>2.</a:t>
            </a:r>
            <a:r>
              <a:rPr lang="zh-CN" altLang="en-US" sz="1800">
                <a:latin typeface="Arial" panose="020B0604020202020204" pitchFamily="34" charset="0"/>
                <a:ea typeface="微软雅黑" panose="020B0503020204020204" charset="-122"/>
              </a:rPr>
              <a:t>本文模型主要用于游戏策略，但实际上为针对游戏策略的模型中原来使用的是</a:t>
            </a:r>
            <a:r>
              <a:rPr lang="en-US" altLang="zh-CN" sz="1800">
                <a:latin typeface="Arial" panose="020B0604020202020204" pitchFamily="34" charset="0"/>
                <a:ea typeface="微软雅黑" panose="020B0503020204020204" charset="-122"/>
              </a:rPr>
              <a:t>latent</a:t>
            </a:r>
            <a:r>
              <a:rPr lang="zh-CN" altLang="en-US" sz="1800">
                <a:latin typeface="Arial" panose="020B0604020202020204" pitchFamily="34" charset="0"/>
                <a:ea typeface="微软雅黑" panose="020B0503020204020204" charset="-122"/>
              </a:rPr>
              <a:t>空间连续的做法，后来发现不如离散化的效果好，这与游戏策略问题本身具有离散型有关，现在这个模型已经在离散型的问题上使用</a:t>
            </a:r>
            <a:r>
              <a:rPr lang="en-US" altLang="zh-CN" sz="1800">
                <a:latin typeface="Arial" panose="020B0604020202020204" pitchFamily="34" charset="0"/>
                <a:ea typeface="微软雅黑" panose="020B0503020204020204" charset="-122"/>
              </a:rPr>
              <a:t>latent</a:t>
            </a:r>
            <a:r>
              <a:rPr lang="zh-CN" altLang="en-US" sz="1800">
                <a:latin typeface="Arial" panose="020B0604020202020204" pitchFamily="34" charset="0"/>
                <a:ea typeface="微软雅黑" panose="020B0503020204020204" charset="-122"/>
              </a:rPr>
              <a:t>空间连续的分析方法，且效果很好，在机器人等本身连续型问题上是否可能有更好的表现？</a:t>
            </a:r>
            <a:endParaRPr lang="zh-CN" altLang="en-US" sz="1800">
              <a:latin typeface="Arial" panose="020B0604020202020204" pitchFamily="34" charset="0"/>
              <a:ea typeface="微软雅黑" panose="020B0503020204020204" charset="-122"/>
            </a:endParaRPr>
          </a:p>
          <a:p>
            <a:pPr algn="l"/>
            <a:r>
              <a:rPr lang="en-US" altLang="zh-CN" sz="1800">
                <a:latin typeface="Arial" panose="020B0604020202020204" pitchFamily="34" charset="0"/>
                <a:ea typeface="微软雅黑" panose="020B0503020204020204" charset="-122"/>
              </a:rPr>
              <a:t>3.</a:t>
            </a:r>
            <a:r>
              <a:rPr lang="zh-CN" altLang="en-US" sz="1800">
                <a:latin typeface="Arial" panose="020B0604020202020204" pitchFamily="34" charset="0"/>
                <a:ea typeface="微软雅黑" panose="020B0503020204020204" charset="-122"/>
              </a:rPr>
              <a:t>这篇</a:t>
            </a:r>
            <a:r>
              <a:rPr lang="en-US" altLang="zh-CN" sz="1800">
                <a:latin typeface="Arial" panose="020B0604020202020204" pitchFamily="34" charset="0"/>
                <a:ea typeface="微软雅黑" panose="020B0503020204020204" charset="-122"/>
              </a:rPr>
              <a:t>Diffusion Model</a:t>
            </a:r>
            <a:r>
              <a:rPr lang="zh-CN" altLang="en-US" sz="1800">
                <a:latin typeface="Arial" panose="020B0604020202020204" pitchFamily="34" charset="0"/>
                <a:ea typeface="微软雅黑" panose="020B0503020204020204" charset="-122"/>
              </a:rPr>
              <a:t>是用于学习状态转移</a:t>
            </a:r>
            <a:r>
              <a:rPr lang="en-US" altLang="zh-CN" sz="1800">
                <a:latin typeface="Arial" panose="020B0604020202020204" pitchFamily="34" charset="0"/>
                <a:ea typeface="微软雅黑" panose="020B0503020204020204" charset="-122"/>
              </a:rPr>
              <a:t>,Decision Diffuser</a:t>
            </a:r>
            <a:r>
              <a:rPr lang="zh-CN" altLang="en-US" sz="1800">
                <a:latin typeface="Arial" panose="020B0604020202020204" pitchFamily="34" charset="0"/>
                <a:ea typeface="微软雅黑" panose="020B0503020204020204" charset="-122"/>
              </a:rPr>
              <a:t>是用于学习策略</a:t>
            </a:r>
            <a:r>
              <a:rPr lang="zh-CN" altLang="en-US" sz="1800">
                <a:latin typeface="微软雅黑" panose="020B0503020204020204" charset="-122"/>
                <a:ea typeface="微软雅黑" panose="020B0503020204020204" charset="-122"/>
              </a:rPr>
              <a:t>π，能否将这两种情况有机融合起来，形成</a:t>
            </a:r>
            <a:r>
              <a:rPr lang="en-US" altLang="zh-CN" sz="1800">
                <a:latin typeface="微软雅黑" panose="020B0503020204020204" charset="-122"/>
                <a:ea typeface="微软雅黑" panose="020B0503020204020204" charset="-122"/>
              </a:rPr>
              <a:t>Difussion</a:t>
            </a:r>
            <a:r>
              <a:rPr lang="zh-CN" altLang="en-US" sz="1800">
                <a:latin typeface="微软雅黑" panose="020B0503020204020204" charset="-122"/>
                <a:ea typeface="微软雅黑" panose="020B0503020204020204" charset="-122"/>
              </a:rPr>
              <a:t>全链化，进一步提升学习效率？（条件不同，一个是前面的状态链，一个是期望回报、约束、技能）（似乎是不是要做权衡，这样可能资源消耗过多）</a:t>
            </a:r>
            <a:endParaRPr lang="zh-CN" altLang="en-US" sz="1800">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1"/>
          <a:stretch>
            <a:fillRect/>
          </a:stretch>
        </p:blipFill>
        <p:spPr>
          <a:xfrm>
            <a:off x="2123440" y="5789930"/>
            <a:ext cx="8218170" cy="485775"/>
          </a:xfrm>
          <a:prstGeom prst="rect">
            <a:avLst/>
          </a:prstGeom>
        </p:spPr>
      </p:pic>
      <p:pic>
        <p:nvPicPr>
          <p:cNvPr id="6" name="图片 5"/>
          <p:cNvPicPr>
            <a:picLocks noChangeAspect="1"/>
          </p:cNvPicPr>
          <p:nvPr/>
        </p:nvPicPr>
        <p:blipFill>
          <a:blip r:embed="rId2"/>
          <a:stretch>
            <a:fillRect/>
          </a:stretch>
        </p:blipFill>
        <p:spPr>
          <a:xfrm>
            <a:off x="4391660" y="6275705"/>
            <a:ext cx="3681095" cy="442595"/>
          </a:xfrm>
          <a:prstGeom prst="rect">
            <a:avLst/>
          </a:prstGeom>
        </p:spPr>
      </p:pic>
      <p:pic>
        <p:nvPicPr>
          <p:cNvPr id="7" name="图片 6"/>
          <p:cNvPicPr>
            <a:picLocks noChangeAspect="1"/>
          </p:cNvPicPr>
          <p:nvPr/>
        </p:nvPicPr>
        <p:blipFill>
          <a:blip r:embed="rId3"/>
          <a:stretch>
            <a:fillRect/>
          </a:stretch>
        </p:blipFill>
        <p:spPr>
          <a:xfrm>
            <a:off x="3484245" y="2388235"/>
            <a:ext cx="3592830" cy="577850"/>
          </a:xfrm>
          <a:prstGeom prst="rect">
            <a:avLst/>
          </a:prstGeom>
        </p:spPr>
      </p:pic>
      <p:pic>
        <p:nvPicPr>
          <p:cNvPr id="8" name="图片 7"/>
          <p:cNvPicPr>
            <a:picLocks noChangeAspect="1"/>
          </p:cNvPicPr>
          <p:nvPr/>
        </p:nvPicPr>
        <p:blipFill>
          <a:blip r:embed="rId4"/>
          <a:srcRect l="-3156" t="9771"/>
          <a:stretch>
            <a:fillRect/>
          </a:stretch>
        </p:blipFill>
        <p:spPr>
          <a:xfrm>
            <a:off x="7179310" y="2485390"/>
            <a:ext cx="2552700" cy="275590"/>
          </a:xfrm>
          <a:prstGeom prst="rect">
            <a:avLst/>
          </a:prstGeom>
        </p:spPr>
      </p:pic>
    </p:spTree>
  </p:cSld>
  <p:clrMapOvr>
    <a:masterClrMapping/>
  </p:clrMapOvr>
</p:sld>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Arial"/>
      </a:majorFont>
      <a:minorFont>
        <a:latin typeface="Arial"/>
        <a:ea typeface="微软雅黑"/>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4291</Words>
  <Application>WPS 演示</Application>
  <PresentationFormat>On-screen Show (4:3)</PresentationFormat>
  <Paragraphs>96</Paragraphs>
  <Slides>7</Slides>
  <Notes>19</Notes>
  <HiddenSlides>0</HiddenSlides>
  <MMClips>2</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宋体</vt:lpstr>
      <vt:lpstr>Wingdings</vt:lpstr>
      <vt:lpstr>Arial</vt:lpstr>
      <vt:lpstr>微软雅黑</vt:lpstr>
      <vt:lpstr>Wingdings</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PC</dc:creator>
  <cp:lastModifiedBy>H.W.B.</cp:lastModifiedBy>
  <cp:revision>423</cp:revision>
  <dcterms:created xsi:type="dcterms:W3CDTF">2019-06-19T02:08:00Z</dcterms:created>
  <dcterms:modified xsi:type="dcterms:W3CDTF">2025-07-04T01:08:39Z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2052-12.1.0.21915</vt:lpwstr>
  </property>
  <property fmtid="{D5CDD505-2E9C-101B-9397-08002B2CF9AE}" pid="3" name="ICV">
    <vt:lpwstr>0E507CF926744B3FB9F1A5324565121F_12</vt:lpwstr>
  </property>
</Properties>
</file>