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75" r:id="rId5"/>
    <p:sldId id="276" r:id="rId6"/>
    <p:sldId id="277" r:id="rId7"/>
    <p:sldId id="279" r:id="rId8"/>
  </p:sldIdLst>
  <p:sldSz cx="12192000" cy="6858000"/>
  <p:notesSz cx="6858000" cy="9144000"/>
  <p:defaultTextStyle>
    <a:defPPr>
      <a:defRPr lang="zh-CN"/>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21" userDrawn="1">
          <p15:clr>
            <a:srgbClr val="A4A3A4"/>
          </p15:clr>
        </p15:guide>
        <p15:guide id="2" orient="horz" pos="2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904" y="192"/>
      </p:cViewPr>
      <p:guideLst>
        <p:guide pos="3821"/>
        <p:guide orient="horz" pos="21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601510731" name="页眉占位符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zh-CN"/>
          </a:p>
        </p:txBody>
      </p:sp>
      <p:sp>
        <p:nvSpPr>
          <p:cNvPr id="1107389268" name="日期占位符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D2A48B96-639E-45A3-A0BA-2464DFDB1FAA}" type="datetimeFigureOut">
              <a:rPr lang="zh-CN" altLang="en-US"/>
            </a:fld>
            <a:endParaRPr lang="zh-CN"/>
          </a:p>
        </p:txBody>
      </p:sp>
      <p:sp>
        <p:nvSpPr>
          <p:cNvPr id="638991885" name="幻灯片图像占位符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zh-CN"/>
          </a:p>
        </p:txBody>
      </p:sp>
      <p:sp>
        <p:nvSpPr>
          <p:cNvPr id="800102190" name="备注占位符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972135789" name="页脚占位符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zh-CN"/>
          </a:p>
        </p:txBody>
      </p:sp>
      <p:sp>
        <p:nvSpPr>
          <p:cNvPr id="1993147841" name="灯片编号占位符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A6837353-30EB-4A48-80EB-173D804AEFBD}" type="slidenum">
              <a:rPr lang="zh-CN"/>
            </a:fld>
            <a:endParaRPr lang="zh-CN"/>
          </a:p>
        </p:txBody>
      </p:sp>
    </p:spTree>
  </p:cSld>
  <p:clrMap bg1="lt1" tx1="dk1" bg2="lt2" tx2="dk2" accent1="accent1" accent2="accent2" accent3="accent3" accent4="accent4" accent5="accent5" accent6="accent6" hlink="hlink" folHlink="folHlink"/>
  <p:notesStyle>
    <a:lvl1pPr marL="0" algn="l" defTabSz="914400" rtl="0">
      <a:defRPr sz="1200">
        <a:solidFill>
          <a:schemeClr val="tx1"/>
        </a:solidFill>
        <a:latin typeface="+mn-lt"/>
        <a:ea typeface="+mn-ea"/>
        <a:cs typeface="+mn-cs"/>
      </a:defRPr>
    </a:lvl1pPr>
    <a:lvl2pPr marL="457200" algn="l" defTabSz="914400" rtl="0">
      <a:defRPr sz="1200">
        <a:solidFill>
          <a:schemeClr val="tx1"/>
        </a:solidFill>
        <a:latin typeface="+mn-lt"/>
        <a:ea typeface="+mn-ea"/>
        <a:cs typeface="+mn-cs"/>
      </a:defRPr>
    </a:lvl2pPr>
    <a:lvl3pPr marL="914400" algn="l" defTabSz="914400" rtl="0">
      <a:defRPr sz="1200">
        <a:solidFill>
          <a:schemeClr val="tx1"/>
        </a:solidFill>
        <a:latin typeface="+mn-lt"/>
        <a:ea typeface="+mn-ea"/>
        <a:cs typeface="+mn-cs"/>
      </a:defRPr>
    </a:lvl3pPr>
    <a:lvl4pPr marL="1371600" algn="l" defTabSz="914400" rtl="0">
      <a:defRPr sz="1200">
        <a:solidFill>
          <a:schemeClr val="tx1"/>
        </a:solidFill>
        <a:latin typeface="+mn-lt"/>
        <a:ea typeface="+mn-ea"/>
        <a:cs typeface="+mn-cs"/>
      </a:defRPr>
    </a:lvl4pPr>
    <a:lvl5pPr marL="1828800" algn="l" defTabSz="914400" rtl="0">
      <a:defRPr sz="1200">
        <a:solidFill>
          <a:schemeClr val="tx1"/>
        </a:solidFill>
        <a:latin typeface="+mn-lt"/>
        <a:ea typeface="+mn-ea"/>
        <a:cs typeface="+mn-cs"/>
      </a:defRPr>
    </a:lvl5pPr>
    <a:lvl6pPr marL="2286000" algn="l" defTabSz="914400" rtl="0">
      <a:defRPr sz="1200">
        <a:solidFill>
          <a:schemeClr val="tx1"/>
        </a:solidFill>
        <a:latin typeface="+mn-lt"/>
        <a:ea typeface="+mn-ea"/>
        <a:cs typeface="+mn-cs"/>
      </a:defRPr>
    </a:lvl6pPr>
    <a:lvl7pPr marL="2743200" algn="l" defTabSz="914400" rtl="0">
      <a:defRPr sz="1200">
        <a:solidFill>
          <a:schemeClr val="tx1"/>
        </a:solidFill>
        <a:latin typeface="+mn-lt"/>
        <a:ea typeface="+mn-ea"/>
        <a:cs typeface="+mn-cs"/>
      </a:defRPr>
    </a:lvl7pPr>
    <a:lvl8pPr marL="3200400" algn="l" defTabSz="914400" rtl="0">
      <a:defRPr sz="1200">
        <a:solidFill>
          <a:schemeClr val="tx1"/>
        </a:solidFill>
        <a:latin typeface="+mn-lt"/>
        <a:ea typeface="+mn-ea"/>
        <a:cs typeface="+mn-cs"/>
      </a:defRPr>
    </a:lvl8pPr>
    <a:lvl9pPr marL="3657600" algn="l" defTabSz="914400" rtl="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49E87F3B-A109-69A9-AA3E-C44CB48771A1}" type="slidenum">
              <a:rPr/>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PhAnim="0" userDrawn="1">
  <p:cSld name="标题和内容">
    <p:bg>
      <p:bgPr>
        <a:solidFill>
          <a:schemeClr val="bg1"/>
        </a:solidFill>
        <a:effectLst/>
      </p:bgPr>
    </p:bg>
    <p:spTree>
      <p:nvGrpSpPr>
        <p:cNvPr id="1" name=""/>
        <p:cNvGrpSpPr/>
        <p:nvPr/>
      </p:nvGrpSpPr>
      <p:grpSpPr bwMode="auto">
        <a:xfrm>
          <a:off x="0" y="0"/>
          <a:ext cx="0" cy="0"/>
          <a:chOff x="0" y="0"/>
          <a:chExt cx="0" cy="0"/>
        </a:xfrm>
      </p:grpSpPr>
      <p:pic>
        <p:nvPicPr>
          <p:cNvPr id="1070124101" name="图片 7" descr="logo-04"/>
          <p:cNvPicPr>
            <a:picLocks noChangeAspect="1"/>
          </p:cNvPicPr>
          <p:nvPr userDrawn="1"/>
        </p:nvPicPr>
        <p:blipFill>
          <a:blip r:embed="rId2"/>
          <a:srcRect r="39086"/>
          <a:stretch>
            <a:fillRect/>
          </a:stretch>
        </p:blipFill>
        <p:spPr bwMode="auto">
          <a:xfrm>
            <a:off x="-268605" y="-464820"/>
            <a:ext cx="2005965" cy="2175510"/>
          </a:xfrm>
          <a:prstGeom prst="rect">
            <a:avLst/>
          </a:prstGeom>
        </p:spPr>
      </p:pic>
      <p:grpSp>
        <p:nvGrpSpPr>
          <p:cNvPr id="754881940" name="组合 4"/>
          <p:cNvGrpSpPr/>
          <p:nvPr userDrawn="1"/>
        </p:nvGrpSpPr>
        <p:grpSpPr bwMode="auto">
          <a:xfrm>
            <a:off x="-6350" y="5576887"/>
            <a:ext cx="12192000" cy="1281113"/>
            <a:chOff x="-6350" y="3575050"/>
            <a:chExt cx="12192000" cy="1281113"/>
          </a:xfrm>
          <a:gradFill>
            <a:gsLst>
              <a:gs pos="0">
                <a:srgbClr val="BD934E">
                  <a:alpha val="0"/>
                </a:srgbClr>
              </a:gs>
              <a:gs pos="100000">
                <a:srgbClr val="BD934E">
                  <a:alpha val="50000"/>
                </a:srgbClr>
              </a:gs>
            </a:gsLst>
            <a:lin ang="5400000" scaled="0"/>
          </a:gradFill>
        </p:grpSpPr>
        <p:grpSp>
          <p:nvGrpSpPr>
            <p:cNvPr id="6" name="Group 205"/>
            <p:cNvGrpSpPr/>
            <p:nvPr userDrawn="1"/>
          </p:nvGrpSpPr>
          <p:grpSpPr bwMode="auto">
            <a:xfrm>
              <a:off x="4810125" y="4400550"/>
              <a:ext cx="4105275" cy="433388"/>
              <a:chOff x="3030" y="2772"/>
              <a:chExt cx="2586" cy="273"/>
            </a:xfrm>
            <a:grpFill/>
          </p:grpSpPr>
          <p:sp>
            <p:nvSpPr>
              <p:cNvPr id="110" name="Line 5"/>
              <p:cNvSpPr>
                <a:spLocks noChangeShapeType="1"/>
              </p:cNvSpPr>
              <p:nvPr userDrawn="1"/>
            </p:nvSpPr>
            <p:spPr bwMode="auto">
              <a:xfrm>
                <a:off x="5616" y="2860"/>
                <a:ext cx="0" cy="0"/>
              </a:xfrm>
              <a:prstGeom prst="line">
                <a:avLst/>
              </a:prstGeom>
              <a:grpFill/>
              <a:ln w="12700" cap="rnd">
                <a:solidFill>
                  <a:srgbClr val="BF9C50"/>
                </a:solidFill>
                <a:prstDash val="solid"/>
                <a:round/>
              </a:ln>
            </p:spPr>
            <p:txBody>
              <a:bodyPr vert="horz" wrap="square" lIns="91440" tIns="45720" rIns="91440" bIns="45720" numCol="1" anchor="t" anchorCtr="0" compatLnSpc="1"/>
              <a:lstStyle/>
              <a:p>
                <a:pPr>
                  <a:defRPr/>
                </a:pPr>
                <a:endParaRPr lang="zh-CN"/>
              </a:p>
            </p:txBody>
          </p:sp>
          <p:sp>
            <p:nvSpPr>
              <p:cNvPr id="111" name="Freeform 6"/>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extrusionOk="0">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112" name="Freeform 7"/>
              <p:cNvSpPr/>
              <p:nvPr userDrawn="1"/>
            </p:nvSpPr>
            <p:spPr bwMode="auto">
              <a:xfrm>
                <a:off x="303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3" name="Freeform 8"/>
              <p:cNvSpPr/>
              <p:nvPr userDrawn="1"/>
            </p:nvSpPr>
            <p:spPr bwMode="auto">
              <a:xfrm>
                <a:off x="304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4" name="Freeform 9"/>
              <p:cNvSpPr/>
              <p:nvPr userDrawn="1"/>
            </p:nvSpPr>
            <p:spPr bwMode="auto">
              <a:xfrm>
                <a:off x="306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5" name="Freeform 10"/>
              <p:cNvSpPr/>
              <p:nvPr userDrawn="1"/>
            </p:nvSpPr>
            <p:spPr bwMode="auto">
              <a:xfrm>
                <a:off x="307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6" name="Freeform 11"/>
              <p:cNvSpPr/>
              <p:nvPr userDrawn="1"/>
            </p:nvSpPr>
            <p:spPr bwMode="auto">
              <a:xfrm>
                <a:off x="308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7" name="Freeform 12"/>
              <p:cNvSpPr/>
              <p:nvPr userDrawn="1"/>
            </p:nvSpPr>
            <p:spPr bwMode="auto">
              <a:xfrm>
                <a:off x="310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8" name="Freeform 13"/>
              <p:cNvSpPr/>
              <p:nvPr userDrawn="1"/>
            </p:nvSpPr>
            <p:spPr bwMode="auto">
              <a:xfrm>
                <a:off x="311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9" name="Freeform 14"/>
              <p:cNvSpPr/>
              <p:nvPr userDrawn="1"/>
            </p:nvSpPr>
            <p:spPr bwMode="auto">
              <a:xfrm>
                <a:off x="312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0" name="Freeform 15"/>
              <p:cNvSpPr/>
              <p:nvPr userDrawn="1"/>
            </p:nvSpPr>
            <p:spPr bwMode="auto">
              <a:xfrm>
                <a:off x="314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1" name="Freeform 16"/>
              <p:cNvSpPr/>
              <p:nvPr userDrawn="1"/>
            </p:nvSpPr>
            <p:spPr bwMode="auto">
              <a:xfrm>
                <a:off x="315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2" name="Freeform 17"/>
              <p:cNvSpPr/>
              <p:nvPr userDrawn="1"/>
            </p:nvSpPr>
            <p:spPr bwMode="auto">
              <a:xfrm>
                <a:off x="317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3" name="Freeform 18"/>
              <p:cNvSpPr/>
              <p:nvPr userDrawn="1"/>
            </p:nvSpPr>
            <p:spPr bwMode="auto">
              <a:xfrm>
                <a:off x="318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4" name="Freeform 19"/>
              <p:cNvSpPr/>
              <p:nvPr userDrawn="1"/>
            </p:nvSpPr>
            <p:spPr bwMode="auto">
              <a:xfrm>
                <a:off x="319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5" name="Freeform 20"/>
              <p:cNvSpPr/>
              <p:nvPr userDrawn="1"/>
            </p:nvSpPr>
            <p:spPr bwMode="auto">
              <a:xfrm>
                <a:off x="320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6" name="Freeform 21"/>
              <p:cNvSpPr/>
              <p:nvPr userDrawn="1"/>
            </p:nvSpPr>
            <p:spPr bwMode="auto">
              <a:xfrm>
                <a:off x="322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7" name="Freeform 22"/>
              <p:cNvSpPr/>
              <p:nvPr userDrawn="1"/>
            </p:nvSpPr>
            <p:spPr bwMode="auto">
              <a:xfrm>
                <a:off x="323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8" name="Freeform 23"/>
              <p:cNvSpPr/>
              <p:nvPr userDrawn="1"/>
            </p:nvSpPr>
            <p:spPr bwMode="auto">
              <a:xfrm>
                <a:off x="325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9" name="Freeform 24"/>
              <p:cNvSpPr/>
              <p:nvPr userDrawn="1"/>
            </p:nvSpPr>
            <p:spPr bwMode="auto">
              <a:xfrm>
                <a:off x="326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0" name="Freeform 25"/>
              <p:cNvSpPr/>
              <p:nvPr userDrawn="1"/>
            </p:nvSpPr>
            <p:spPr bwMode="auto">
              <a:xfrm>
                <a:off x="327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1" name="Freeform 26"/>
              <p:cNvSpPr/>
              <p:nvPr userDrawn="1"/>
            </p:nvSpPr>
            <p:spPr bwMode="auto">
              <a:xfrm>
                <a:off x="329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2" name="Freeform 27"/>
              <p:cNvSpPr/>
              <p:nvPr userDrawn="1"/>
            </p:nvSpPr>
            <p:spPr bwMode="auto">
              <a:xfrm>
                <a:off x="330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3" name="Freeform 28"/>
              <p:cNvSpPr/>
              <p:nvPr userDrawn="1"/>
            </p:nvSpPr>
            <p:spPr bwMode="auto">
              <a:xfrm>
                <a:off x="331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4" name="Freeform 29"/>
              <p:cNvSpPr/>
              <p:nvPr userDrawn="1"/>
            </p:nvSpPr>
            <p:spPr bwMode="auto">
              <a:xfrm>
                <a:off x="333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5" name="Freeform 30"/>
              <p:cNvSpPr/>
              <p:nvPr userDrawn="1"/>
            </p:nvSpPr>
            <p:spPr bwMode="auto">
              <a:xfrm>
                <a:off x="334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6" name="Freeform 31"/>
              <p:cNvSpPr/>
              <p:nvPr userDrawn="1"/>
            </p:nvSpPr>
            <p:spPr bwMode="auto">
              <a:xfrm>
                <a:off x="336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7" name="Freeform 32"/>
              <p:cNvSpPr/>
              <p:nvPr userDrawn="1"/>
            </p:nvSpPr>
            <p:spPr bwMode="auto">
              <a:xfrm>
                <a:off x="337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8" name="Freeform 33"/>
              <p:cNvSpPr/>
              <p:nvPr userDrawn="1"/>
            </p:nvSpPr>
            <p:spPr bwMode="auto">
              <a:xfrm>
                <a:off x="338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9" name="Freeform 34"/>
              <p:cNvSpPr/>
              <p:nvPr userDrawn="1"/>
            </p:nvSpPr>
            <p:spPr bwMode="auto">
              <a:xfrm>
                <a:off x="340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0" name="Freeform 35"/>
              <p:cNvSpPr/>
              <p:nvPr userDrawn="1"/>
            </p:nvSpPr>
            <p:spPr bwMode="auto">
              <a:xfrm>
                <a:off x="341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1" name="Freeform 36"/>
              <p:cNvSpPr/>
              <p:nvPr userDrawn="1"/>
            </p:nvSpPr>
            <p:spPr bwMode="auto">
              <a:xfrm>
                <a:off x="342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2" name="Freeform 37"/>
              <p:cNvSpPr/>
              <p:nvPr userDrawn="1"/>
            </p:nvSpPr>
            <p:spPr bwMode="auto">
              <a:xfrm>
                <a:off x="344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3" name="Freeform 38"/>
              <p:cNvSpPr/>
              <p:nvPr userDrawn="1"/>
            </p:nvSpPr>
            <p:spPr bwMode="auto">
              <a:xfrm>
                <a:off x="345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4" name="Freeform 39"/>
              <p:cNvSpPr/>
              <p:nvPr userDrawn="1"/>
            </p:nvSpPr>
            <p:spPr bwMode="auto">
              <a:xfrm>
                <a:off x="347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5" name="Freeform 40"/>
              <p:cNvSpPr/>
              <p:nvPr userDrawn="1"/>
            </p:nvSpPr>
            <p:spPr bwMode="auto">
              <a:xfrm>
                <a:off x="348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6" name="Freeform 41"/>
              <p:cNvSpPr/>
              <p:nvPr userDrawn="1"/>
            </p:nvSpPr>
            <p:spPr bwMode="auto">
              <a:xfrm>
                <a:off x="349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7" name="Freeform 42"/>
              <p:cNvSpPr/>
              <p:nvPr userDrawn="1"/>
            </p:nvSpPr>
            <p:spPr bwMode="auto">
              <a:xfrm>
                <a:off x="350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8" name="Freeform 43"/>
              <p:cNvSpPr/>
              <p:nvPr userDrawn="1"/>
            </p:nvSpPr>
            <p:spPr bwMode="auto">
              <a:xfrm>
                <a:off x="352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9" name="Freeform 44"/>
              <p:cNvSpPr/>
              <p:nvPr userDrawn="1"/>
            </p:nvSpPr>
            <p:spPr bwMode="auto">
              <a:xfrm>
                <a:off x="353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0" name="Freeform 45"/>
              <p:cNvSpPr/>
              <p:nvPr userDrawn="1"/>
            </p:nvSpPr>
            <p:spPr bwMode="auto">
              <a:xfrm>
                <a:off x="355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1" name="Freeform 46"/>
              <p:cNvSpPr/>
              <p:nvPr userDrawn="1"/>
            </p:nvSpPr>
            <p:spPr bwMode="auto">
              <a:xfrm>
                <a:off x="356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2" name="Freeform 47"/>
              <p:cNvSpPr/>
              <p:nvPr userDrawn="1"/>
            </p:nvSpPr>
            <p:spPr bwMode="auto">
              <a:xfrm>
                <a:off x="357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3" name="Freeform 48"/>
              <p:cNvSpPr/>
              <p:nvPr userDrawn="1"/>
            </p:nvSpPr>
            <p:spPr bwMode="auto">
              <a:xfrm>
                <a:off x="359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4" name="Freeform 49"/>
              <p:cNvSpPr/>
              <p:nvPr userDrawn="1"/>
            </p:nvSpPr>
            <p:spPr bwMode="auto">
              <a:xfrm>
                <a:off x="360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5" name="Freeform 50"/>
              <p:cNvSpPr/>
              <p:nvPr userDrawn="1"/>
            </p:nvSpPr>
            <p:spPr bwMode="auto">
              <a:xfrm>
                <a:off x="361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6" name="Freeform 51"/>
              <p:cNvSpPr/>
              <p:nvPr userDrawn="1"/>
            </p:nvSpPr>
            <p:spPr bwMode="auto">
              <a:xfrm>
                <a:off x="363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7" name="Freeform 52"/>
              <p:cNvSpPr/>
              <p:nvPr userDrawn="1"/>
            </p:nvSpPr>
            <p:spPr bwMode="auto">
              <a:xfrm>
                <a:off x="364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8" name="Freeform 53"/>
              <p:cNvSpPr/>
              <p:nvPr userDrawn="1"/>
            </p:nvSpPr>
            <p:spPr bwMode="auto">
              <a:xfrm>
                <a:off x="366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9" name="Freeform 54"/>
              <p:cNvSpPr/>
              <p:nvPr userDrawn="1"/>
            </p:nvSpPr>
            <p:spPr bwMode="auto">
              <a:xfrm>
                <a:off x="367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0" name="Freeform 55"/>
              <p:cNvSpPr/>
              <p:nvPr userDrawn="1"/>
            </p:nvSpPr>
            <p:spPr bwMode="auto">
              <a:xfrm>
                <a:off x="368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1" name="Freeform 56"/>
              <p:cNvSpPr/>
              <p:nvPr userDrawn="1"/>
            </p:nvSpPr>
            <p:spPr bwMode="auto">
              <a:xfrm>
                <a:off x="370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2" name="Freeform 57"/>
              <p:cNvSpPr/>
              <p:nvPr userDrawn="1"/>
            </p:nvSpPr>
            <p:spPr bwMode="auto">
              <a:xfrm>
                <a:off x="371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3" name="Freeform 58"/>
              <p:cNvSpPr/>
              <p:nvPr userDrawn="1"/>
            </p:nvSpPr>
            <p:spPr bwMode="auto">
              <a:xfrm>
                <a:off x="372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4" name="Freeform 59"/>
              <p:cNvSpPr/>
              <p:nvPr userDrawn="1"/>
            </p:nvSpPr>
            <p:spPr bwMode="auto">
              <a:xfrm>
                <a:off x="372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5" name="Freeform 60"/>
              <p:cNvSpPr/>
              <p:nvPr userDrawn="1"/>
            </p:nvSpPr>
            <p:spPr bwMode="auto">
              <a:xfrm>
                <a:off x="393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6" name="Freeform 61"/>
              <p:cNvSpPr/>
              <p:nvPr userDrawn="1"/>
            </p:nvSpPr>
            <p:spPr bwMode="auto">
              <a:xfrm>
                <a:off x="394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7" name="Freeform 62"/>
              <p:cNvSpPr/>
              <p:nvPr userDrawn="1"/>
            </p:nvSpPr>
            <p:spPr bwMode="auto">
              <a:xfrm>
                <a:off x="395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8" name="Freeform 63"/>
              <p:cNvSpPr/>
              <p:nvPr userDrawn="1"/>
            </p:nvSpPr>
            <p:spPr bwMode="auto">
              <a:xfrm>
                <a:off x="397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9" name="Freeform 64"/>
              <p:cNvSpPr/>
              <p:nvPr userDrawn="1"/>
            </p:nvSpPr>
            <p:spPr bwMode="auto">
              <a:xfrm>
                <a:off x="398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0" name="Freeform 65"/>
              <p:cNvSpPr/>
              <p:nvPr userDrawn="1"/>
            </p:nvSpPr>
            <p:spPr bwMode="auto">
              <a:xfrm>
                <a:off x="400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1" name="Freeform 66"/>
              <p:cNvSpPr/>
              <p:nvPr userDrawn="1"/>
            </p:nvSpPr>
            <p:spPr bwMode="auto">
              <a:xfrm>
                <a:off x="401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2" name="Freeform 67"/>
              <p:cNvSpPr/>
              <p:nvPr userDrawn="1"/>
            </p:nvSpPr>
            <p:spPr bwMode="auto">
              <a:xfrm>
                <a:off x="402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3" name="Freeform 68"/>
              <p:cNvSpPr/>
              <p:nvPr userDrawn="1"/>
            </p:nvSpPr>
            <p:spPr bwMode="auto">
              <a:xfrm>
                <a:off x="404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4" name="Freeform 69"/>
              <p:cNvSpPr/>
              <p:nvPr userDrawn="1"/>
            </p:nvSpPr>
            <p:spPr bwMode="auto">
              <a:xfrm>
                <a:off x="405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5" name="Freeform 70"/>
              <p:cNvSpPr/>
              <p:nvPr userDrawn="1"/>
            </p:nvSpPr>
            <p:spPr bwMode="auto">
              <a:xfrm>
                <a:off x="406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6" name="Freeform 71"/>
              <p:cNvSpPr/>
              <p:nvPr userDrawn="1"/>
            </p:nvSpPr>
            <p:spPr bwMode="auto">
              <a:xfrm>
                <a:off x="407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7" name="Freeform 72"/>
              <p:cNvSpPr/>
              <p:nvPr userDrawn="1"/>
            </p:nvSpPr>
            <p:spPr bwMode="auto">
              <a:xfrm>
                <a:off x="409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8" name="Freeform 73"/>
              <p:cNvSpPr/>
              <p:nvPr userDrawn="1"/>
            </p:nvSpPr>
            <p:spPr bwMode="auto">
              <a:xfrm>
                <a:off x="411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9" name="Freeform 74"/>
              <p:cNvSpPr/>
              <p:nvPr userDrawn="1"/>
            </p:nvSpPr>
            <p:spPr bwMode="auto">
              <a:xfrm>
                <a:off x="412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0" name="Freeform 75"/>
              <p:cNvSpPr/>
              <p:nvPr userDrawn="1"/>
            </p:nvSpPr>
            <p:spPr bwMode="auto">
              <a:xfrm>
                <a:off x="413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1" name="Freeform 76"/>
              <p:cNvSpPr/>
              <p:nvPr userDrawn="1"/>
            </p:nvSpPr>
            <p:spPr bwMode="auto">
              <a:xfrm>
                <a:off x="414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2" name="Freeform 77"/>
              <p:cNvSpPr/>
              <p:nvPr userDrawn="1"/>
            </p:nvSpPr>
            <p:spPr bwMode="auto">
              <a:xfrm>
                <a:off x="416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3" name="Freeform 78"/>
              <p:cNvSpPr/>
              <p:nvPr userDrawn="1"/>
            </p:nvSpPr>
            <p:spPr bwMode="auto">
              <a:xfrm>
                <a:off x="417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4" name="Freeform 79"/>
              <p:cNvSpPr/>
              <p:nvPr userDrawn="1"/>
            </p:nvSpPr>
            <p:spPr bwMode="auto">
              <a:xfrm>
                <a:off x="418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5" name="Freeform 80"/>
              <p:cNvSpPr/>
              <p:nvPr userDrawn="1"/>
            </p:nvSpPr>
            <p:spPr bwMode="auto">
              <a:xfrm>
                <a:off x="420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6" name="Freeform 81"/>
              <p:cNvSpPr/>
              <p:nvPr userDrawn="1"/>
            </p:nvSpPr>
            <p:spPr bwMode="auto">
              <a:xfrm>
                <a:off x="421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7" name="Freeform 82"/>
              <p:cNvSpPr/>
              <p:nvPr userDrawn="1"/>
            </p:nvSpPr>
            <p:spPr bwMode="auto">
              <a:xfrm>
                <a:off x="423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8" name="Freeform 83"/>
              <p:cNvSpPr/>
              <p:nvPr userDrawn="1"/>
            </p:nvSpPr>
            <p:spPr bwMode="auto">
              <a:xfrm>
                <a:off x="424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9" name="Freeform 84"/>
              <p:cNvSpPr/>
              <p:nvPr userDrawn="1"/>
            </p:nvSpPr>
            <p:spPr bwMode="auto">
              <a:xfrm>
                <a:off x="425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0" name="Freeform 85"/>
              <p:cNvSpPr/>
              <p:nvPr userDrawn="1"/>
            </p:nvSpPr>
            <p:spPr bwMode="auto">
              <a:xfrm>
                <a:off x="427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1" name="Freeform 86"/>
              <p:cNvSpPr/>
              <p:nvPr userDrawn="1"/>
            </p:nvSpPr>
            <p:spPr bwMode="auto">
              <a:xfrm>
                <a:off x="428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2" name="Freeform 87"/>
              <p:cNvSpPr/>
              <p:nvPr userDrawn="1"/>
            </p:nvSpPr>
            <p:spPr bwMode="auto">
              <a:xfrm>
                <a:off x="429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3" name="Freeform 88"/>
              <p:cNvSpPr/>
              <p:nvPr userDrawn="1"/>
            </p:nvSpPr>
            <p:spPr bwMode="auto">
              <a:xfrm>
                <a:off x="431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4" name="Freeform 89"/>
              <p:cNvSpPr/>
              <p:nvPr userDrawn="1"/>
            </p:nvSpPr>
            <p:spPr bwMode="auto">
              <a:xfrm>
                <a:off x="432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5" name="Freeform 90"/>
              <p:cNvSpPr/>
              <p:nvPr userDrawn="1"/>
            </p:nvSpPr>
            <p:spPr bwMode="auto">
              <a:xfrm>
                <a:off x="433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6" name="Freeform 91"/>
              <p:cNvSpPr/>
              <p:nvPr userDrawn="1"/>
            </p:nvSpPr>
            <p:spPr bwMode="auto">
              <a:xfrm>
                <a:off x="434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7" name="Freeform 92"/>
              <p:cNvSpPr/>
              <p:nvPr userDrawn="1"/>
            </p:nvSpPr>
            <p:spPr bwMode="auto">
              <a:xfrm>
                <a:off x="436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8" name="Freeform 93"/>
              <p:cNvSpPr/>
              <p:nvPr userDrawn="1"/>
            </p:nvSpPr>
            <p:spPr bwMode="auto">
              <a:xfrm>
                <a:off x="438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9" name="Freeform 94"/>
              <p:cNvSpPr/>
              <p:nvPr userDrawn="1"/>
            </p:nvSpPr>
            <p:spPr bwMode="auto">
              <a:xfrm>
                <a:off x="439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0" name="Freeform 95"/>
              <p:cNvSpPr/>
              <p:nvPr userDrawn="1"/>
            </p:nvSpPr>
            <p:spPr bwMode="auto">
              <a:xfrm>
                <a:off x="440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1" name="Freeform 96"/>
              <p:cNvSpPr/>
              <p:nvPr userDrawn="1"/>
            </p:nvSpPr>
            <p:spPr bwMode="auto">
              <a:xfrm>
                <a:off x="441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2" name="Freeform 97"/>
              <p:cNvSpPr/>
              <p:nvPr userDrawn="1"/>
            </p:nvSpPr>
            <p:spPr bwMode="auto">
              <a:xfrm>
                <a:off x="443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3" name="Freeform 98"/>
              <p:cNvSpPr/>
              <p:nvPr userDrawn="1"/>
            </p:nvSpPr>
            <p:spPr bwMode="auto">
              <a:xfrm>
                <a:off x="444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4" name="Freeform 99"/>
              <p:cNvSpPr/>
              <p:nvPr userDrawn="1"/>
            </p:nvSpPr>
            <p:spPr bwMode="auto">
              <a:xfrm>
                <a:off x="445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5" name="Freeform 100"/>
              <p:cNvSpPr/>
              <p:nvPr userDrawn="1"/>
            </p:nvSpPr>
            <p:spPr bwMode="auto">
              <a:xfrm>
                <a:off x="447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6" name="Freeform 101"/>
              <p:cNvSpPr/>
              <p:nvPr userDrawn="1"/>
            </p:nvSpPr>
            <p:spPr bwMode="auto">
              <a:xfrm>
                <a:off x="448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7" name="Freeform 102"/>
              <p:cNvSpPr/>
              <p:nvPr userDrawn="1"/>
            </p:nvSpPr>
            <p:spPr bwMode="auto">
              <a:xfrm>
                <a:off x="450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8" name="Freeform 103"/>
              <p:cNvSpPr/>
              <p:nvPr userDrawn="1"/>
            </p:nvSpPr>
            <p:spPr bwMode="auto">
              <a:xfrm>
                <a:off x="451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9" name="Freeform 104"/>
              <p:cNvSpPr/>
              <p:nvPr userDrawn="1"/>
            </p:nvSpPr>
            <p:spPr bwMode="auto">
              <a:xfrm>
                <a:off x="452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0" name="Freeform 105"/>
              <p:cNvSpPr/>
              <p:nvPr userDrawn="1"/>
            </p:nvSpPr>
            <p:spPr bwMode="auto">
              <a:xfrm>
                <a:off x="454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1" name="Freeform 106"/>
              <p:cNvSpPr/>
              <p:nvPr userDrawn="1"/>
            </p:nvSpPr>
            <p:spPr bwMode="auto">
              <a:xfrm>
                <a:off x="455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2" name="Freeform 107"/>
              <p:cNvSpPr/>
              <p:nvPr userDrawn="1"/>
            </p:nvSpPr>
            <p:spPr bwMode="auto">
              <a:xfrm>
                <a:off x="456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3" name="Freeform 108"/>
              <p:cNvSpPr/>
              <p:nvPr userDrawn="1"/>
            </p:nvSpPr>
            <p:spPr bwMode="auto">
              <a:xfrm>
                <a:off x="457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4" name="Freeform 109"/>
              <p:cNvSpPr/>
              <p:nvPr userDrawn="1"/>
            </p:nvSpPr>
            <p:spPr bwMode="auto">
              <a:xfrm>
                <a:off x="459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5" name="Freeform 110"/>
              <p:cNvSpPr/>
              <p:nvPr userDrawn="1"/>
            </p:nvSpPr>
            <p:spPr bwMode="auto">
              <a:xfrm>
                <a:off x="461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6" name="Freeform 111"/>
              <p:cNvSpPr/>
              <p:nvPr userDrawn="1"/>
            </p:nvSpPr>
            <p:spPr bwMode="auto">
              <a:xfrm>
                <a:off x="462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7" name="Freeform 112"/>
              <p:cNvSpPr/>
              <p:nvPr userDrawn="1"/>
            </p:nvSpPr>
            <p:spPr bwMode="auto">
              <a:xfrm>
                <a:off x="462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8" name="Freeform 113"/>
              <p:cNvSpPr/>
              <p:nvPr userDrawn="1"/>
            </p:nvSpPr>
            <p:spPr bwMode="auto">
              <a:xfrm>
                <a:off x="304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9" name="Freeform 114"/>
              <p:cNvSpPr/>
              <p:nvPr userDrawn="1"/>
            </p:nvSpPr>
            <p:spPr bwMode="auto">
              <a:xfrm>
                <a:off x="305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0" name="Freeform 115"/>
              <p:cNvSpPr/>
              <p:nvPr userDrawn="1"/>
            </p:nvSpPr>
            <p:spPr bwMode="auto">
              <a:xfrm>
                <a:off x="306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1" name="Freeform 116"/>
              <p:cNvSpPr/>
              <p:nvPr userDrawn="1"/>
            </p:nvSpPr>
            <p:spPr bwMode="auto">
              <a:xfrm>
                <a:off x="308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2" name="Freeform 117"/>
              <p:cNvSpPr/>
              <p:nvPr userDrawn="1"/>
            </p:nvSpPr>
            <p:spPr bwMode="auto">
              <a:xfrm>
                <a:off x="309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3" name="Freeform 118"/>
              <p:cNvSpPr/>
              <p:nvPr userDrawn="1"/>
            </p:nvSpPr>
            <p:spPr bwMode="auto">
              <a:xfrm>
                <a:off x="31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4" name="Freeform 119"/>
              <p:cNvSpPr/>
              <p:nvPr userDrawn="1"/>
            </p:nvSpPr>
            <p:spPr bwMode="auto">
              <a:xfrm>
                <a:off x="312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5" name="Freeform 120"/>
              <p:cNvSpPr/>
              <p:nvPr userDrawn="1"/>
            </p:nvSpPr>
            <p:spPr bwMode="auto">
              <a:xfrm>
                <a:off x="313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6" name="Freeform 121"/>
              <p:cNvSpPr/>
              <p:nvPr userDrawn="1"/>
            </p:nvSpPr>
            <p:spPr bwMode="auto">
              <a:xfrm>
                <a:off x="315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7" name="Freeform 122"/>
              <p:cNvSpPr/>
              <p:nvPr userDrawn="1"/>
            </p:nvSpPr>
            <p:spPr bwMode="auto">
              <a:xfrm>
                <a:off x="316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8" name="Freeform 123"/>
              <p:cNvSpPr/>
              <p:nvPr userDrawn="1"/>
            </p:nvSpPr>
            <p:spPr bwMode="auto">
              <a:xfrm>
                <a:off x="317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9" name="Freeform 124"/>
              <p:cNvSpPr/>
              <p:nvPr userDrawn="1"/>
            </p:nvSpPr>
            <p:spPr bwMode="auto">
              <a:xfrm>
                <a:off x="319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0" name="Freeform 125"/>
              <p:cNvSpPr/>
              <p:nvPr userDrawn="1"/>
            </p:nvSpPr>
            <p:spPr bwMode="auto">
              <a:xfrm>
                <a:off x="320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1" name="Freeform 126"/>
              <p:cNvSpPr/>
              <p:nvPr userDrawn="1"/>
            </p:nvSpPr>
            <p:spPr bwMode="auto">
              <a:xfrm>
                <a:off x="321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2" name="Freeform 127"/>
              <p:cNvSpPr/>
              <p:nvPr userDrawn="1"/>
            </p:nvSpPr>
            <p:spPr bwMode="auto">
              <a:xfrm>
                <a:off x="323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3" name="Freeform 128"/>
              <p:cNvSpPr/>
              <p:nvPr userDrawn="1"/>
            </p:nvSpPr>
            <p:spPr bwMode="auto">
              <a:xfrm>
                <a:off x="324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4" name="Freeform 129"/>
              <p:cNvSpPr/>
              <p:nvPr userDrawn="1"/>
            </p:nvSpPr>
            <p:spPr bwMode="auto">
              <a:xfrm>
                <a:off x="325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5" name="Freeform 130"/>
              <p:cNvSpPr/>
              <p:nvPr userDrawn="1"/>
            </p:nvSpPr>
            <p:spPr bwMode="auto">
              <a:xfrm>
                <a:off x="327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6" name="Freeform 131"/>
              <p:cNvSpPr/>
              <p:nvPr userDrawn="1"/>
            </p:nvSpPr>
            <p:spPr bwMode="auto">
              <a:xfrm>
                <a:off x="328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7" name="Freeform 132"/>
              <p:cNvSpPr/>
              <p:nvPr userDrawn="1"/>
            </p:nvSpPr>
            <p:spPr bwMode="auto">
              <a:xfrm>
                <a:off x="329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8" name="Freeform 133"/>
              <p:cNvSpPr/>
              <p:nvPr userDrawn="1"/>
            </p:nvSpPr>
            <p:spPr bwMode="auto">
              <a:xfrm>
                <a:off x="33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9" name="Freeform 134"/>
              <p:cNvSpPr/>
              <p:nvPr userDrawn="1"/>
            </p:nvSpPr>
            <p:spPr bwMode="auto">
              <a:xfrm>
                <a:off x="332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0" name="Freeform 135"/>
              <p:cNvSpPr/>
              <p:nvPr userDrawn="1"/>
            </p:nvSpPr>
            <p:spPr bwMode="auto">
              <a:xfrm>
                <a:off x="333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1" name="Freeform 136"/>
              <p:cNvSpPr/>
              <p:nvPr userDrawn="1"/>
            </p:nvSpPr>
            <p:spPr bwMode="auto">
              <a:xfrm>
                <a:off x="335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2" name="Freeform 137"/>
              <p:cNvSpPr/>
              <p:nvPr userDrawn="1"/>
            </p:nvSpPr>
            <p:spPr bwMode="auto">
              <a:xfrm>
                <a:off x="336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3" name="Freeform 138"/>
              <p:cNvSpPr/>
              <p:nvPr userDrawn="1"/>
            </p:nvSpPr>
            <p:spPr bwMode="auto">
              <a:xfrm>
                <a:off x="337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4" name="Freeform 139"/>
              <p:cNvSpPr/>
              <p:nvPr userDrawn="1"/>
            </p:nvSpPr>
            <p:spPr bwMode="auto">
              <a:xfrm>
                <a:off x="339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5" name="Freeform 140"/>
              <p:cNvSpPr/>
              <p:nvPr userDrawn="1"/>
            </p:nvSpPr>
            <p:spPr bwMode="auto">
              <a:xfrm>
                <a:off x="340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6" name="Freeform 141"/>
              <p:cNvSpPr/>
              <p:nvPr userDrawn="1"/>
            </p:nvSpPr>
            <p:spPr bwMode="auto">
              <a:xfrm>
                <a:off x="341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7" name="Freeform 142"/>
              <p:cNvSpPr/>
              <p:nvPr userDrawn="1"/>
            </p:nvSpPr>
            <p:spPr bwMode="auto">
              <a:xfrm>
                <a:off x="343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8" name="Freeform 143"/>
              <p:cNvSpPr/>
              <p:nvPr userDrawn="1"/>
            </p:nvSpPr>
            <p:spPr bwMode="auto">
              <a:xfrm>
                <a:off x="344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9" name="Freeform 144"/>
              <p:cNvSpPr/>
              <p:nvPr userDrawn="1"/>
            </p:nvSpPr>
            <p:spPr bwMode="auto">
              <a:xfrm>
                <a:off x="345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0" name="Freeform 145"/>
              <p:cNvSpPr/>
              <p:nvPr userDrawn="1"/>
            </p:nvSpPr>
            <p:spPr bwMode="auto">
              <a:xfrm>
                <a:off x="347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1" name="Freeform 146"/>
              <p:cNvSpPr/>
              <p:nvPr userDrawn="1"/>
            </p:nvSpPr>
            <p:spPr bwMode="auto">
              <a:xfrm>
                <a:off x="348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2" name="Freeform 147"/>
              <p:cNvSpPr/>
              <p:nvPr userDrawn="1"/>
            </p:nvSpPr>
            <p:spPr bwMode="auto">
              <a:xfrm>
                <a:off x="349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3" name="Freeform 148"/>
              <p:cNvSpPr/>
              <p:nvPr userDrawn="1"/>
            </p:nvSpPr>
            <p:spPr bwMode="auto">
              <a:xfrm>
                <a:off x="35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4" name="Freeform 149"/>
              <p:cNvSpPr/>
              <p:nvPr userDrawn="1"/>
            </p:nvSpPr>
            <p:spPr bwMode="auto">
              <a:xfrm>
                <a:off x="352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5" name="Freeform 150"/>
              <p:cNvSpPr/>
              <p:nvPr userDrawn="1"/>
            </p:nvSpPr>
            <p:spPr bwMode="auto">
              <a:xfrm>
                <a:off x="354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6" name="Freeform 151"/>
              <p:cNvSpPr/>
              <p:nvPr userDrawn="1"/>
            </p:nvSpPr>
            <p:spPr bwMode="auto">
              <a:xfrm>
                <a:off x="355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7" name="Freeform 152"/>
              <p:cNvSpPr/>
              <p:nvPr userDrawn="1"/>
            </p:nvSpPr>
            <p:spPr bwMode="auto">
              <a:xfrm>
                <a:off x="356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8" name="Freeform 153"/>
              <p:cNvSpPr/>
              <p:nvPr userDrawn="1"/>
            </p:nvSpPr>
            <p:spPr bwMode="auto">
              <a:xfrm>
                <a:off x="357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9" name="Freeform 154"/>
              <p:cNvSpPr/>
              <p:nvPr userDrawn="1"/>
            </p:nvSpPr>
            <p:spPr bwMode="auto">
              <a:xfrm>
                <a:off x="359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0" name="Freeform 155"/>
              <p:cNvSpPr/>
              <p:nvPr userDrawn="1"/>
            </p:nvSpPr>
            <p:spPr bwMode="auto">
              <a:xfrm>
                <a:off x="360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1" name="Freeform 156"/>
              <p:cNvSpPr/>
              <p:nvPr userDrawn="1"/>
            </p:nvSpPr>
            <p:spPr bwMode="auto">
              <a:xfrm>
                <a:off x="361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2" name="Freeform 157"/>
              <p:cNvSpPr/>
              <p:nvPr userDrawn="1"/>
            </p:nvSpPr>
            <p:spPr bwMode="auto">
              <a:xfrm>
                <a:off x="363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3" name="Freeform 158"/>
              <p:cNvSpPr/>
              <p:nvPr userDrawn="1"/>
            </p:nvSpPr>
            <p:spPr bwMode="auto">
              <a:xfrm>
                <a:off x="364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4" name="Freeform 159"/>
              <p:cNvSpPr/>
              <p:nvPr userDrawn="1"/>
            </p:nvSpPr>
            <p:spPr bwMode="auto">
              <a:xfrm>
                <a:off x="365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5" name="Freeform 160"/>
              <p:cNvSpPr/>
              <p:nvPr userDrawn="1"/>
            </p:nvSpPr>
            <p:spPr bwMode="auto">
              <a:xfrm>
                <a:off x="367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6" name="Freeform 161"/>
              <p:cNvSpPr/>
              <p:nvPr userDrawn="1"/>
            </p:nvSpPr>
            <p:spPr bwMode="auto">
              <a:xfrm>
                <a:off x="368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7" name="Freeform 162"/>
              <p:cNvSpPr/>
              <p:nvPr userDrawn="1"/>
            </p:nvSpPr>
            <p:spPr bwMode="auto">
              <a:xfrm>
                <a:off x="369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8" name="Freeform 163"/>
              <p:cNvSpPr/>
              <p:nvPr userDrawn="1"/>
            </p:nvSpPr>
            <p:spPr bwMode="auto">
              <a:xfrm>
                <a:off x="37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9" name="Freeform 164"/>
              <p:cNvSpPr/>
              <p:nvPr userDrawn="1"/>
            </p:nvSpPr>
            <p:spPr bwMode="auto">
              <a:xfrm>
                <a:off x="37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0" name="Freeform 165"/>
              <p:cNvSpPr/>
              <p:nvPr userDrawn="1"/>
            </p:nvSpPr>
            <p:spPr bwMode="auto">
              <a:xfrm>
                <a:off x="393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1" name="Freeform 166"/>
              <p:cNvSpPr/>
              <p:nvPr userDrawn="1"/>
            </p:nvSpPr>
            <p:spPr bwMode="auto">
              <a:xfrm>
                <a:off x="394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2" name="Freeform 167"/>
              <p:cNvSpPr/>
              <p:nvPr userDrawn="1"/>
            </p:nvSpPr>
            <p:spPr bwMode="auto">
              <a:xfrm>
                <a:off x="396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3" name="Freeform 168"/>
              <p:cNvSpPr/>
              <p:nvPr userDrawn="1"/>
            </p:nvSpPr>
            <p:spPr bwMode="auto">
              <a:xfrm>
                <a:off x="397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4" name="Freeform 169"/>
              <p:cNvSpPr/>
              <p:nvPr userDrawn="1"/>
            </p:nvSpPr>
            <p:spPr bwMode="auto">
              <a:xfrm>
                <a:off x="398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5" name="Freeform 170"/>
              <p:cNvSpPr/>
              <p:nvPr userDrawn="1"/>
            </p:nvSpPr>
            <p:spPr bwMode="auto">
              <a:xfrm>
                <a:off x="400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6" name="Freeform 171"/>
              <p:cNvSpPr/>
              <p:nvPr userDrawn="1"/>
            </p:nvSpPr>
            <p:spPr bwMode="auto">
              <a:xfrm>
                <a:off x="401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7" name="Freeform 172"/>
              <p:cNvSpPr/>
              <p:nvPr userDrawn="1"/>
            </p:nvSpPr>
            <p:spPr bwMode="auto">
              <a:xfrm>
                <a:off x="402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8" name="Freeform 173"/>
              <p:cNvSpPr/>
              <p:nvPr userDrawn="1"/>
            </p:nvSpPr>
            <p:spPr bwMode="auto">
              <a:xfrm>
                <a:off x="404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9" name="Freeform 174"/>
              <p:cNvSpPr/>
              <p:nvPr userDrawn="1"/>
            </p:nvSpPr>
            <p:spPr bwMode="auto">
              <a:xfrm>
                <a:off x="405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0" name="Freeform 175"/>
              <p:cNvSpPr/>
              <p:nvPr userDrawn="1"/>
            </p:nvSpPr>
            <p:spPr bwMode="auto">
              <a:xfrm>
                <a:off x="406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1" name="Freeform 176"/>
              <p:cNvSpPr/>
              <p:nvPr userDrawn="1"/>
            </p:nvSpPr>
            <p:spPr bwMode="auto">
              <a:xfrm>
                <a:off x="407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2" name="Freeform 177"/>
              <p:cNvSpPr/>
              <p:nvPr userDrawn="1"/>
            </p:nvSpPr>
            <p:spPr bwMode="auto">
              <a:xfrm>
                <a:off x="409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3" name="Freeform 178"/>
              <p:cNvSpPr/>
              <p:nvPr userDrawn="1"/>
            </p:nvSpPr>
            <p:spPr bwMode="auto">
              <a:xfrm>
                <a:off x="410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4" name="Freeform 179"/>
              <p:cNvSpPr/>
              <p:nvPr userDrawn="1"/>
            </p:nvSpPr>
            <p:spPr bwMode="auto">
              <a:xfrm>
                <a:off x="411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5" name="Freeform 180"/>
              <p:cNvSpPr/>
              <p:nvPr userDrawn="1"/>
            </p:nvSpPr>
            <p:spPr bwMode="auto">
              <a:xfrm>
                <a:off x="413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6" name="Freeform 181"/>
              <p:cNvSpPr/>
              <p:nvPr userDrawn="1"/>
            </p:nvSpPr>
            <p:spPr bwMode="auto">
              <a:xfrm>
                <a:off x="414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7" name="Freeform 182"/>
              <p:cNvSpPr/>
              <p:nvPr userDrawn="1"/>
            </p:nvSpPr>
            <p:spPr bwMode="auto">
              <a:xfrm>
                <a:off x="416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8" name="Freeform 183"/>
              <p:cNvSpPr/>
              <p:nvPr userDrawn="1"/>
            </p:nvSpPr>
            <p:spPr bwMode="auto">
              <a:xfrm>
                <a:off x="417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9" name="Freeform 184"/>
              <p:cNvSpPr/>
              <p:nvPr userDrawn="1"/>
            </p:nvSpPr>
            <p:spPr bwMode="auto">
              <a:xfrm>
                <a:off x="418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0" name="Freeform 185"/>
              <p:cNvSpPr/>
              <p:nvPr userDrawn="1"/>
            </p:nvSpPr>
            <p:spPr bwMode="auto">
              <a:xfrm>
                <a:off x="420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1" name="Freeform 186"/>
              <p:cNvSpPr/>
              <p:nvPr userDrawn="1"/>
            </p:nvSpPr>
            <p:spPr bwMode="auto">
              <a:xfrm>
                <a:off x="421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2" name="Freeform 187"/>
              <p:cNvSpPr/>
              <p:nvPr userDrawn="1"/>
            </p:nvSpPr>
            <p:spPr bwMode="auto">
              <a:xfrm>
                <a:off x="422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3" name="Freeform 188"/>
              <p:cNvSpPr/>
              <p:nvPr userDrawn="1"/>
            </p:nvSpPr>
            <p:spPr bwMode="auto">
              <a:xfrm>
                <a:off x="424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4" name="Freeform 189"/>
              <p:cNvSpPr/>
              <p:nvPr userDrawn="1"/>
            </p:nvSpPr>
            <p:spPr bwMode="auto">
              <a:xfrm>
                <a:off x="425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5" name="Freeform 190"/>
              <p:cNvSpPr/>
              <p:nvPr userDrawn="1"/>
            </p:nvSpPr>
            <p:spPr bwMode="auto">
              <a:xfrm>
                <a:off x="426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6" name="Freeform 191"/>
              <p:cNvSpPr/>
              <p:nvPr userDrawn="1"/>
            </p:nvSpPr>
            <p:spPr bwMode="auto">
              <a:xfrm>
                <a:off x="428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7" name="Freeform 192"/>
              <p:cNvSpPr/>
              <p:nvPr userDrawn="1"/>
            </p:nvSpPr>
            <p:spPr bwMode="auto">
              <a:xfrm>
                <a:off x="429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8" name="Freeform 193"/>
              <p:cNvSpPr/>
              <p:nvPr userDrawn="1"/>
            </p:nvSpPr>
            <p:spPr bwMode="auto">
              <a:xfrm>
                <a:off x="430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9" name="Freeform 194"/>
              <p:cNvSpPr/>
              <p:nvPr userDrawn="1"/>
            </p:nvSpPr>
            <p:spPr bwMode="auto">
              <a:xfrm>
                <a:off x="431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0" name="Freeform 195"/>
              <p:cNvSpPr/>
              <p:nvPr userDrawn="1"/>
            </p:nvSpPr>
            <p:spPr bwMode="auto">
              <a:xfrm>
                <a:off x="433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1" name="Freeform 196"/>
              <p:cNvSpPr/>
              <p:nvPr userDrawn="1"/>
            </p:nvSpPr>
            <p:spPr bwMode="auto">
              <a:xfrm>
                <a:off x="434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2" name="Freeform 197"/>
              <p:cNvSpPr/>
              <p:nvPr userDrawn="1"/>
            </p:nvSpPr>
            <p:spPr bwMode="auto">
              <a:xfrm>
                <a:off x="436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3" name="Freeform 198"/>
              <p:cNvSpPr/>
              <p:nvPr userDrawn="1"/>
            </p:nvSpPr>
            <p:spPr bwMode="auto">
              <a:xfrm>
                <a:off x="437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4" name="Freeform 199"/>
              <p:cNvSpPr/>
              <p:nvPr userDrawn="1"/>
            </p:nvSpPr>
            <p:spPr bwMode="auto">
              <a:xfrm>
                <a:off x="438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5" name="Freeform 200"/>
              <p:cNvSpPr/>
              <p:nvPr userDrawn="1"/>
            </p:nvSpPr>
            <p:spPr bwMode="auto">
              <a:xfrm>
                <a:off x="440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6" name="Freeform 201"/>
              <p:cNvSpPr/>
              <p:nvPr userDrawn="1"/>
            </p:nvSpPr>
            <p:spPr bwMode="auto">
              <a:xfrm>
                <a:off x="441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7" name="Freeform 202"/>
              <p:cNvSpPr/>
              <p:nvPr userDrawn="1"/>
            </p:nvSpPr>
            <p:spPr bwMode="auto">
              <a:xfrm>
                <a:off x="442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8" name="Freeform 203"/>
              <p:cNvSpPr/>
              <p:nvPr userDrawn="1"/>
            </p:nvSpPr>
            <p:spPr bwMode="auto">
              <a:xfrm>
                <a:off x="444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9" name="Freeform 204"/>
              <p:cNvSpPr/>
              <p:nvPr userDrawn="1"/>
            </p:nvSpPr>
            <p:spPr bwMode="auto">
              <a:xfrm>
                <a:off x="445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grpSp>
        <p:sp>
          <p:nvSpPr>
            <p:cNvPr id="7" name="Freeform 206"/>
            <p:cNvSpPr/>
            <p:nvPr userDrawn="1"/>
          </p:nvSpPr>
          <p:spPr bwMode="auto">
            <a:xfrm>
              <a:off x="709136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9" name="Freeform 207"/>
            <p:cNvSpPr/>
            <p:nvPr userDrawn="1"/>
          </p:nvSpPr>
          <p:spPr bwMode="auto">
            <a:xfrm>
              <a:off x="7112000"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 name="Freeform 208"/>
            <p:cNvSpPr/>
            <p:nvPr userDrawn="1"/>
          </p:nvSpPr>
          <p:spPr bwMode="auto">
            <a:xfrm>
              <a:off x="7132638"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 name="Freeform 209"/>
            <p:cNvSpPr/>
            <p:nvPr userDrawn="1"/>
          </p:nvSpPr>
          <p:spPr bwMode="auto">
            <a:xfrm>
              <a:off x="7153274"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 name="Freeform 210"/>
            <p:cNvSpPr/>
            <p:nvPr userDrawn="1"/>
          </p:nvSpPr>
          <p:spPr bwMode="auto">
            <a:xfrm>
              <a:off x="717391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 name="Freeform 211"/>
            <p:cNvSpPr/>
            <p:nvPr userDrawn="1"/>
          </p:nvSpPr>
          <p:spPr bwMode="auto">
            <a:xfrm>
              <a:off x="7194549"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 name="Freeform 212"/>
            <p:cNvSpPr/>
            <p:nvPr userDrawn="1"/>
          </p:nvSpPr>
          <p:spPr bwMode="auto">
            <a:xfrm>
              <a:off x="7223125"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 name="Freeform 213"/>
            <p:cNvSpPr/>
            <p:nvPr userDrawn="1"/>
          </p:nvSpPr>
          <p:spPr bwMode="auto">
            <a:xfrm>
              <a:off x="724376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 name="Freeform 214"/>
            <p:cNvSpPr/>
            <p:nvPr userDrawn="1"/>
          </p:nvSpPr>
          <p:spPr bwMode="auto">
            <a:xfrm>
              <a:off x="7264400"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 name="Freeform 215"/>
            <p:cNvSpPr/>
            <p:nvPr userDrawn="1"/>
          </p:nvSpPr>
          <p:spPr bwMode="auto">
            <a:xfrm>
              <a:off x="7285038"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 name="Freeform 216"/>
            <p:cNvSpPr/>
            <p:nvPr userDrawn="1"/>
          </p:nvSpPr>
          <p:spPr bwMode="auto">
            <a:xfrm>
              <a:off x="7305675"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 name="Freeform 217"/>
            <p:cNvSpPr/>
            <p:nvPr userDrawn="1"/>
          </p:nvSpPr>
          <p:spPr bwMode="auto">
            <a:xfrm>
              <a:off x="732631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 name="Freeform 218"/>
            <p:cNvSpPr/>
            <p:nvPr userDrawn="1"/>
          </p:nvSpPr>
          <p:spPr bwMode="auto">
            <a:xfrm>
              <a:off x="732631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 name="Freeform 219"/>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extrusionOk="0">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p:spPr>
          <p:txBody>
            <a:bodyPr vert="horz" wrap="square" lIns="91440" tIns="45720" rIns="91440" bIns="45720" numCol="1" anchor="t" anchorCtr="0" compatLnSpc="1"/>
            <a:lstStyle/>
            <a:p>
              <a:pPr>
                <a:defRPr/>
              </a:pPr>
              <a:endParaRPr lang="zh-CN"/>
            </a:p>
          </p:txBody>
        </p:sp>
        <p:sp>
          <p:nvSpPr>
            <p:cNvPr id="24" name="Freeform 220"/>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extrusionOk="0">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p:spPr>
          <p:txBody>
            <a:bodyPr vert="horz" wrap="square" lIns="91440" tIns="45720" rIns="91440" bIns="45720" numCol="1" anchor="t" anchorCtr="0" compatLnSpc="1"/>
            <a:lstStyle/>
            <a:p>
              <a:pPr>
                <a:defRPr/>
              </a:pPr>
              <a:endParaRPr lang="zh-CN"/>
            </a:p>
          </p:txBody>
        </p:sp>
        <p:sp>
          <p:nvSpPr>
            <p:cNvPr id="25" name="Freeform 221"/>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extrusionOk="0">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p:spPr>
          <p:txBody>
            <a:bodyPr vert="horz" wrap="square" lIns="91440" tIns="45720" rIns="91440" bIns="45720" numCol="1" anchor="t" anchorCtr="0" compatLnSpc="1"/>
            <a:lstStyle/>
            <a:p>
              <a:pPr>
                <a:defRPr/>
              </a:pPr>
              <a:endParaRPr lang="zh-CN"/>
            </a:p>
          </p:txBody>
        </p:sp>
        <p:sp>
          <p:nvSpPr>
            <p:cNvPr id="26" name="Freeform 222"/>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extrusionOk="0">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27" name="Freeform 223"/>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extrusionOk="0">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28" name="Freeform 224"/>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extrusionOk="0">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29" name="Freeform 225"/>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extrusionOk="0">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0" name="Freeform 226"/>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extrusionOk="0">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1" name="Freeform 227"/>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extrusionOk="0">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2" name="Freeform 228"/>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extrusionOk="0">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3" name="Freeform 229"/>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extrusionOk="0">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4" name="Freeform 230"/>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extrusionOk="0">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5" name="Freeform 231"/>
            <p:cNvSpPr>
              <a:spLocks noEditPoints="1"/>
            </p:cNvSpPr>
            <p:nvPr userDrawn="1"/>
          </p:nvSpPr>
          <p:spPr bwMode="auto">
            <a:xfrm>
              <a:off x="774700" y="4737100"/>
              <a:ext cx="53974"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extrusionOk="0">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6" name="Freeform 232"/>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extrusionOk="0">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7" name="Freeform 233"/>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extrusionOk="0">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p:spPr>
          <p:txBody>
            <a:bodyPr vert="horz" wrap="square" lIns="91440" tIns="45720" rIns="91440" bIns="45720" numCol="1" anchor="t" anchorCtr="0" compatLnSpc="1"/>
            <a:lstStyle/>
            <a:p>
              <a:pPr>
                <a:defRPr/>
              </a:pPr>
              <a:endParaRPr lang="zh-CN"/>
            </a:p>
          </p:txBody>
        </p:sp>
        <p:sp>
          <p:nvSpPr>
            <p:cNvPr id="38" name="Freeform 234"/>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extrusionOk="0">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p:spPr>
          <p:txBody>
            <a:bodyPr vert="horz" wrap="square" lIns="91440" tIns="45720" rIns="91440" bIns="45720" numCol="1" anchor="t" anchorCtr="0" compatLnSpc="1"/>
            <a:lstStyle/>
            <a:p>
              <a:pPr>
                <a:defRPr/>
              </a:pPr>
              <a:endParaRPr lang="zh-CN"/>
            </a:p>
          </p:txBody>
        </p:sp>
        <p:sp>
          <p:nvSpPr>
            <p:cNvPr id="39" name="Freeform 235"/>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extrusionOk="0">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0" name="Freeform 236"/>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extrusionOk="0">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1" name="Freeform 237"/>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extrusionOk="0">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2" name="Freeform 238"/>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extrusionOk="0">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3" name="Freeform 239"/>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extrusionOk="0">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4" name="Freeform 240"/>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5" name="Freeform 241"/>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6" name="Freeform 242"/>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7" name="Freeform 243"/>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8" name="Freeform 244"/>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9" name="Freeform 245"/>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0" name="Freeform 246"/>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1" name="Freeform 247"/>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2" name="Freeform 248"/>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3" name="Freeform 249"/>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4" name="Freeform 250"/>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5" name="Freeform 251"/>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6" name="Freeform 252"/>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7" name="Freeform 253"/>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8" name="Freeform 254"/>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9" name="Freeform 255"/>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0" name="Freeform 256"/>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1" name="Freeform 257"/>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2" name="Freeform 258"/>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3" name="Freeform 259"/>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4" name="Freeform 260"/>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5" name="Freeform 261"/>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6" name="Freeform 262"/>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7" name="Freeform 263"/>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8" name="Freeform 264"/>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9" name="Freeform 265"/>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0" name="Freeform 266"/>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1" name="Freeform 267"/>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2" name="Freeform 268"/>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3" name="Freeform 269"/>
            <p:cNvSpPr/>
            <p:nvPr userDrawn="1"/>
          </p:nvSpPr>
          <p:spPr bwMode="auto">
            <a:xfrm>
              <a:off x="6296024"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4" name="Freeform 270"/>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5" name="Freeform 271"/>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6" name="Freeform 272"/>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7" name="Freeform 273"/>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8" name="Freeform 274"/>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9" name="Freeform 275"/>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0" name="Freeform 276"/>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1" name="Freeform 277"/>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2" name="Freeform 278"/>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3" name="Freeform 279"/>
            <p:cNvSpPr/>
            <p:nvPr userDrawn="1"/>
          </p:nvSpPr>
          <p:spPr bwMode="auto">
            <a:xfrm>
              <a:off x="6296024"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4" name="Freeform 280"/>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extrusionOk="0">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p:spPr>
          <p:txBody>
            <a:bodyPr vert="horz" wrap="square" lIns="91440" tIns="45720" rIns="91440" bIns="45720" numCol="1" anchor="t" anchorCtr="0" compatLnSpc="1"/>
            <a:lstStyle/>
            <a:p>
              <a:pPr>
                <a:defRPr/>
              </a:pPr>
              <a:endParaRPr lang="zh-CN"/>
            </a:p>
          </p:txBody>
        </p:sp>
        <p:sp>
          <p:nvSpPr>
            <p:cNvPr id="85" name="Freeform 281"/>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extrusionOk="0">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p:spPr>
          <p:txBody>
            <a:bodyPr vert="horz" wrap="square" lIns="91440" tIns="45720" rIns="91440" bIns="45720" numCol="1" anchor="t" anchorCtr="0" compatLnSpc="1"/>
            <a:lstStyle/>
            <a:p>
              <a:pPr>
                <a:defRPr/>
              </a:pPr>
              <a:endParaRPr lang="zh-CN"/>
            </a:p>
          </p:txBody>
        </p:sp>
        <p:sp>
          <p:nvSpPr>
            <p:cNvPr id="86" name="Freeform 282"/>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extrusionOk="0">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p:spPr>
          <p:txBody>
            <a:bodyPr vert="horz" wrap="square" lIns="91440" tIns="45720" rIns="91440" bIns="45720" numCol="1" anchor="t" anchorCtr="0" compatLnSpc="1"/>
            <a:lstStyle/>
            <a:p>
              <a:pPr>
                <a:defRPr/>
              </a:pPr>
              <a:endParaRPr lang="zh-CN"/>
            </a:p>
          </p:txBody>
        </p:sp>
        <p:sp>
          <p:nvSpPr>
            <p:cNvPr id="87" name="Freeform 283"/>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extrusionOk="0">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8" name="Freeform 284"/>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extrusionOk="0">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9" name="Freeform 285"/>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extrusionOk="0">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90" name="Freeform 286"/>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extrusionOk="0">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91" name="Freeform 287"/>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extrusionOk="0">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92" name="Freeform 288"/>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extrusionOk="0">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p:spPr>
          <p:txBody>
            <a:bodyPr vert="horz" wrap="square" lIns="91440" tIns="45720" rIns="91440" bIns="45720" numCol="1" anchor="t" anchorCtr="0" compatLnSpc="1"/>
            <a:lstStyle/>
            <a:p>
              <a:pPr>
                <a:defRPr/>
              </a:pPr>
              <a:endParaRPr lang="zh-CN"/>
            </a:p>
          </p:txBody>
        </p:sp>
        <p:sp>
          <p:nvSpPr>
            <p:cNvPr id="93" name="Freeform 289"/>
            <p:cNvSpPr>
              <a:spLocks noEditPoints="1"/>
            </p:cNvSpPr>
            <p:nvPr userDrawn="1"/>
          </p:nvSpPr>
          <p:spPr bwMode="auto">
            <a:xfrm>
              <a:off x="11804650" y="4275138"/>
              <a:ext cx="14288"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p:spPr>
          <p:txBody>
            <a:bodyPr vert="horz" wrap="square" lIns="91440" tIns="45720" rIns="91440" bIns="45720" numCol="1" anchor="t" anchorCtr="0" compatLnSpc="1"/>
            <a:lstStyle/>
            <a:p>
              <a:pPr>
                <a:defRPr/>
              </a:pPr>
              <a:endParaRPr lang="zh-CN"/>
            </a:p>
          </p:txBody>
        </p:sp>
        <p:sp>
          <p:nvSpPr>
            <p:cNvPr id="94" name="Freeform 290"/>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extrusionOk="0">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95" name="Freeform 291"/>
            <p:cNvSpPr>
              <a:spLocks noEditPoints="1"/>
            </p:cNvSpPr>
            <p:nvPr userDrawn="1"/>
          </p:nvSpPr>
          <p:spPr bwMode="auto">
            <a:xfrm>
              <a:off x="11363325" y="4275138"/>
              <a:ext cx="12700"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p:spPr>
          <p:txBody>
            <a:bodyPr vert="horz" wrap="square" lIns="91440" tIns="45720" rIns="91440" bIns="45720" numCol="1" anchor="t" anchorCtr="0" compatLnSpc="1"/>
            <a:lstStyle/>
            <a:p>
              <a:pPr>
                <a:defRPr/>
              </a:pPr>
              <a:endParaRPr lang="zh-CN"/>
            </a:p>
          </p:txBody>
        </p:sp>
        <p:sp>
          <p:nvSpPr>
            <p:cNvPr id="96" name="Freeform 292"/>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extrusionOk="0">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97" name="Freeform 293"/>
            <p:cNvSpPr>
              <a:spLocks noEditPoints="1"/>
            </p:cNvSpPr>
            <p:nvPr userDrawn="1"/>
          </p:nvSpPr>
          <p:spPr bwMode="auto">
            <a:xfrm>
              <a:off x="11695113" y="4275138"/>
              <a:ext cx="12700"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p:spPr>
          <p:txBody>
            <a:bodyPr vert="horz" wrap="square" lIns="91440" tIns="45720" rIns="91440" bIns="45720" numCol="1" anchor="t" anchorCtr="0" compatLnSpc="1"/>
            <a:lstStyle/>
            <a:p>
              <a:pPr>
                <a:defRPr/>
              </a:pPr>
              <a:endParaRPr lang="zh-CN"/>
            </a:p>
          </p:txBody>
        </p:sp>
        <p:sp>
          <p:nvSpPr>
            <p:cNvPr id="98" name="Freeform 294"/>
            <p:cNvSpPr>
              <a:spLocks noEditPoints="1"/>
            </p:cNvSpPr>
            <p:nvPr userDrawn="1"/>
          </p:nvSpPr>
          <p:spPr bwMode="auto">
            <a:xfrm>
              <a:off x="11583988" y="4275138"/>
              <a:ext cx="14288"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p:spPr>
          <p:txBody>
            <a:bodyPr vert="horz" wrap="square" lIns="91440" tIns="45720" rIns="91440" bIns="45720" numCol="1" anchor="t" anchorCtr="0" compatLnSpc="1"/>
            <a:lstStyle/>
            <a:p>
              <a:pPr>
                <a:defRPr/>
              </a:pPr>
              <a:endParaRPr lang="zh-CN"/>
            </a:p>
          </p:txBody>
        </p:sp>
        <p:sp>
          <p:nvSpPr>
            <p:cNvPr id="99" name="Freeform 295"/>
            <p:cNvSpPr>
              <a:spLocks noEditPoints="1"/>
            </p:cNvSpPr>
            <p:nvPr userDrawn="1"/>
          </p:nvSpPr>
          <p:spPr bwMode="auto">
            <a:xfrm>
              <a:off x="11472863" y="4275138"/>
              <a:ext cx="14288"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p:spPr>
          <p:txBody>
            <a:bodyPr vert="horz" wrap="square" lIns="91440" tIns="45720" rIns="91440" bIns="45720" numCol="1" anchor="t" anchorCtr="0" compatLnSpc="1"/>
            <a:lstStyle/>
            <a:p>
              <a:pPr>
                <a:defRPr/>
              </a:pPr>
              <a:endParaRPr lang="zh-CN"/>
            </a:p>
          </p:txBody>
        </p:sp>
        <p:sp>
          <p:nvSpPr>
            <p:cNvPr id="100" name="Freeform 296"/>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extrusionOk="0">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p:spPr>
          <p:txBody>
            <a:bodyPr vert="horz" wrap="square" lIns="91440" tIns="45720" rIns="91440" bIns="45720" numCol="1" anchor="t" anchorCtr="0" compatLnSpc="1"/>
            <a:lstStyle/>
            <a:p>
              <a:pPr>
                <a:defRPr/>
              </a:pPr>
              <a:endParaRPr lang="zh-CN"/>
            </a:p>
          </p:txBody>
        </p:sp>
        <p:sp>
          <p:nvSpPr>
            <p:cNvPr id="101" name="Freeform 297"/>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extrusionOk="0">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p:spPr>
          <p:txBody>
            <a:bodyPr vert="horz" wrap="square" lIns="91440" tIns="45720" rIns="91440" bIns="45720" numCol="1" anchor="t" anchorCtr="0" compatLnSpc="1"/>
            <a:lstStyle/>
            <a:p>
              <a:pPr>
                <a:defRPr/>
              </a:pPr>
              <a:endParaRPr lang="zh-CN"/>
            </a:p>
          </p:txBody>
        </p:sp>
        <p:sp>
          <p:nvSpPr>
            <p:cNvPr id="102" name="Freeform 298"/>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extrusionOk="0">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3" name="Freeform 299"/>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extrusionOk="0">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4" name="Freeform 300"/>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extrusionOk="0">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5" name="Freeform 301"/>
            <p:cNvSpPr>
              <a:spLocks noEditPoints="1"/>
            </p:cNvSpPr>
            <p:nvPr userDrawn="1"/>
          </p:nvSpPr>
          <p:spPr bwMode="auto">
            <a:xfrm>
              <a:off x="11363325" y="4589463"/>
              <a:ext cx="53974"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extrusionOk="0">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6" name="Freeform 302"/>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extrusionOk="0">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7" name="Freeform 303"/>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extrusionOk="0">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p:spPr>
          <p:txBody>
            <a:bodyPr vert="horz" wrap="square" lIns="91440" tIns="45720" rIns="91440" bIns="45720" numCol="1" anchor="t" anchorCtr="0" compatLnSpc="1"/>
            <a:lstStyle/>
            <a:p>
              <a:pPr>
                <a:defRPr/>
              </a:pPr>
              <a:endParaRPr lang="zh-CN"/>
            </a:p>
          </p:txBody>
        </p:sp>
        <p:sp>
          <p:nvSpPr>
            <p:cNvPr id="108" name="Freeform 304"/>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extrusionOk="0">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109" name="Freeform 305"/>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extrusionOk="0">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p:spPr>
          <p:txBody>
            <a:bodyPr vert="horz" wrap="square" lIns="91440" tIns="45720" rIns="91440" bIns="45720" numCol="1" anchor="t" anchorCtr="0" compatLnSpc="1"/>
            <a:lstStyle/>
            <a:p>
              <a:pPr>
                <a:defRPr/>
              </a:pPr>
              <a:endParaRPr lang="zh-CN"/>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PhAnim="0" userDrawn="1">
  <p:cSld name="末尾幻灯片">
    <p:bg>
      <p:bgPr>
        <a:solidFill>
          <a:srgbClr val="FFFFFF"/>
        </a:solidFill>
        <a:effectLst/>
      </p:bgPr>
    </p:bg>
    <p:spTree>
      <p:nvGrpSpPr>
        <p:cNvPr id="1" name=""/>
        <p:cNvGrpSpPr/>
        <p:nvPr/>
      </p:nvGrpSpPr>
      <p:grpSpPr bwMode="auto">
        <a:xfrm>
          <a:off x="0" y="0"/>
          <a:ext cx="0" cy="0"/>
          <a:chOff x="0" y="0"/>
          <a:chExt cx="0" cy="0"/>
        </a:xfrm>
      </p:grpSpPr>
      <p:sp>
        <p:nvSpPr>
          <p:cNvPr id="1038254196" name="日期占位符 2"/>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579066823" name="页脚占位符 3"/>
          <p:cNvSpPr>
            <a:spLocks noGrp="1"/>
          </p:cNvSpPr>
          <p:nvPr>
            <p:ph type="ftr" sz="quarter" idx="11"/>
          </p:nvPr>
        </p:nvSpPr>
        <p:spPr bwMode="auto"/>
        <p:txBody>
          <a:bodyPr/>
          <a:lstStyle/>
          <a:p>
            <a:pPr>
              <a:defRPr/>
            </a:pPr>
            <a:endParaRPr lang="zh-CN"/>
          </a:p>
        </p:txBody>
      </p:sp>
      <p:sp>
        <p:nvSpPr>
          <p:cNvPr id="180416221" name="灯片编号占位符 4"/>
          <p:cNvSpPr>
            <a:spLocks noGrp="1"/>
          </p:cNvSpPr>
          <p:nvPr>
            <p:ph type="sldNum" sz="quarter" idx="12"/>
          </p:nvPr>
        </p:nvSpPr>
        <p:spPr bwMode="auto"/>
        <p:txBody>
          <a:bodyPr/>
          <a:lstStyle/>
          <a:p>
            <a:pPr>
              <a:defRPr/>
            </a:pPr>
            <a:fld id="{49AE70B2-8BF9-45C0-BB95-33D1B9D3A854}" type="slidenum">
              <a:rPr lang="zh-CN"/>
            </a:fld>
            <a:endParaRPr lang="zh-CN"/>
          </a:p>
        </p:txBody>
      </p:sp>
      <p:sp>
        <p:nvSpPr>
          <p:cNvPr id="1239699127" name="标题 1"/>
          <p:cNvSpPr>
            <a:spLocks noGrp="1"/>
          </p:cNvSpPr>
          <p:nvPr>
            <p:ph type="title" hasCustomPrompt="1"/>
          </p:nvPr>
        </p:nvSpPr>
        <p:spPr bwMode="auto">
          <a:xfrm>
            <a:off x="1198800" y="2484000"/>
            <a:ext cx="9799200" cy="1018800"/>
          </a:xfrm>
        </p:spPr>
        <p:txBody>
          <a:bodyPr vert="horz" lIns="90000" tIns="46800" rIns="90000" bIns="46800" rtlCol="0" anchor="t" anchorCtr="0">
            <a:normAutofit/>
          </a:bodyPr>
          <a:lstStyle>
            <a:lvl1pPr marL="0" marR="0" algn="ctr" defTabSz="914400" rtl="0">
              <a:lnSpc>
                <a:spcPct val="100000"/>
              </a:lnSpc>
              <a:buNone/>
              <a:defRPr lang="zh-CN" sz="60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单击此处编辑标题</a:t>
            </a:r>
          </a:p>
        </p:txBody>
      </p:sp>
      <p:sp>
        <p:nvSpPr>
          <p:cNvPr id="1156921098" name="文本占位符 6"/>
          <p:cNvSpPr>
            <a:spLocks noGrp="1"/>
          </p:cNvSpPr>
          <p:nvPr>
            <p:ph type="body" sz="quarter" idx="13"/>
          </p:nvPr>
        </p:nvSpPr>
        <p:spPr bwMode="auto">
          <a:xfrm>
            <a:off x="1198800" y="3560400"/>
            <a:ext cx="9799200" cy="471600"/>
          </a:xfrm>
        </p:spPr>
        <p:txBody>
          <a:bodyPr lIns="90000" tIns="46800" rIns="90000" bIns="46800">
            <a:normAutofit/>
          </a:bodyPr>
          <a:lstStyle>
            <a:lvl1pPr marL="0" indent="0" algn="ctr">
              <a:lnSpc>
                <a:spcPct val="110000"/>
              </a:lnSpc>
              <a:buNone/>
              <a:defRPr sz="2400" spc="200">
                <a:solidFill>
                  <a:schemeClr val="tx1">
                    <a:lumMod val="65000"/>
                    <a:lumOff val="35000"/>
                  </a:schemeClr>
                </a:solidFill>
              </a:defRPr>
            </a:lvl1pPr>
          </a:lstStyle>
          <a:p>
            <a:pPr lvl="0">
              <a:defRPr/>
            </a:pPr>
            <a:r>
              <a:rPr lang="zh-CN"/>
              <a:t>单击此处编辑母版文本样式</a:t>
            </a: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PhAnim="0" userDrawn="1">
  <p:cSld name="1_标题和内容">
    <p:bg>
      <p:bgPr>
        <a:solidFill>
          <a:schemeClr val="bg1"/>
        </a:solidFill>
        <a:effectLst/>
      </p:bgPr>
    </p:bg>
    <p:spTree>
      <p:nvGrpSpPr>
        <p:cNvPr id="1" name=""/>
        <p:cNvGrpSpPr/>
        <p:nvPr/>
      </p:nvGrpSpPr>
      <p:grpSpPr bwMode="auto">
        <a:xfrm>
          <a:off x="0" y="0"/>
          <a:ext cx="0" cy="0"/>
          <a:chOff x="0" y="0"/>
          <a:chExt cx="0" cy="0"/>
        </a:xfrm>
      </p:grpSpPr>
      <p:pic>
        <p:nvPicPr>
          <p:cNvPr id="2119521683" name="图片 7" descr="logo-04"/>
          <p:cNvPicPr>
            <a:picLocks noChangeAspect="1"/>
          </p:cNvPicPr>
          <p:nvPr userDrawn="1"/>
        </p:nvPicPr>
        <p:blipFill>
          <a:blip r:embed="rId2"/>
          <a:stretch>
            <a:fillRect/>
          </a:stretch>
        </p:blipFill>
        <p:spPr bwMode="auto">
          <a:xfrm>
            <a:off x="-268605" y="-464820"/>
            <a:ext cx="3293110" cy="21755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PhAnim="0" userDrawn="1">
  <p:cSld name="节标题">
    <p:bg>
      <p:bgPr>
        <a:solidFill>
          <a:srgbClr val="FFFFFF"/>
        </a:solidFill>
        <a:effectLst/>
      </p:bgPr>
    </p:bg>
    <p:spTree>
      <p:nvGrpSpPr>
        <p:cNvPr id="1" name=""/>
        <p:cNvGrpSpPr/>
        <p:nvPr/>
      </p:nvGrpSpPr>
      <p:grpSpPr bwMode="auto">
        <a:xfrm>
          <a:off x="0" y="0"/>
          <a:ext cx="0" cy="0"/>
          <a:chOff x="0" y="0"/>
          <a:chExt cx="0" cy="0"/>
        </a:xfrm>
      </p:grpSpPr>
      <p:sp>
        <p:nvSpPr>
          <p:cNvPr id="560387825" name="标题 1"/>
          <p:cNvSpPr>
            <a:spLocks noGrp="1"/>
          </p:cNvSpPr>
          <p:nvPr>
            <p:ph type="title" hasCustomPrompt="1"/>
          </p:nvPr>
        </p:nvSpPr>
        <p:spPr bwMode="auto">
          <a:xfrm>
            <a:off x="1990800" y="3848400"/>
            <a:ext cx="7768800" cy="766800"/>
          </a:xfrm>
        </p:spPr>
        <p:txBody>
          <a:bodyPr lIns="90000" tIns="46800" rIns="90000" bIns="46800" anchor="b" anchorCtr="0">
            <a:normAutofit/>
          </a:bodyPr>
          <a:lstStyle>
            <a:lvl1pPr>
              <a:defRPr sz="4400" b="1" i="0" u="none" strike="noStrike" cap="none" spc="300">
                <a:solidFill>
                  <a:schemeClr val="tx1">
                    <a:lumMod val="85000"/>
                    <a:lumOff val="15000"/>
                  </a:schemeClr>
                </a:solidFill>
              </a:defRPr>
            </a:lvl1pPr>
          </a:lstStyle>
          <a:p>
            <a:pPr>
              <a:defRPr/>
            </a:pPr>
            <a:r>
              <a:rPr lang="zh-CN"/>
              <a:t>单击此处编辑标题</a:t>
            </a:r>
            <a:endParaRPr lang="zh-CN"/>
          </a:p>
        </p:txBody>
      </p:sp>
      <p:sp>
        <p:nvSpPr>
          <p:cNvPr id="1640164399" name="文本占位符 2"/>
          <p:cNvSpPr>
            <a:spLocks noGrp="1"/>
          </p:cNvSpPr>
          <p:nvPr>
            <p:ph type="body" idx="1" hasCustomPrompt="1"/>
          </p:nvPr>
        </p:nvSpPr>
        <p:spPr bwMode="auto">
          <a:xfrm>
            <a:off x="1990800" y="4615200"/>
            <a:ext cx="7768800" cy="867600"/>
          </a:xfrm>
        </p:spPr>
        <p:txBody>
          <a:bodyPr lIns="90000" tIns="46800" rIns="90000" bIns="46800">
            <a:normAutofit/>
          </a:bodyPr>
          <a:lstStyle>
            <a:lvl1pPr marL="0" indent="0">
              <a:lnSpc>
                <a:spcPct val="130000"/>
              </a:lnSpc>
              <a:buNone/>
              <a:defRPr lang="zh-CN" sz="18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zh-CN"/>
              <a:t>单击此处编辑文本</a:t>
            </a:r>
            <a:endParaRPr lang="zh-CN"/>
          </a:p>
        </p:txBody>
      </p:sp>
      <p:sp>
        <p:nvSpPr>
          <p:cNvPr id="1659130176" name="日期占位符 3"/>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2099701394" name="页脚占位符 4"/>
          <p:cNvSpPr>
            <a:spLocks noGrp="1"/>
          </p:cNvSpPr>
          <p:nvPr>
            <p:ph type="ftr" sz="quarter" idx="11"/>
          </p:nvPr>
        </p:nvSpPr>
        <p:spPr bwMode="auto"/>
        <p:txBody>
          <a:bodyPr/>
          <a:lstStyle/>
          <a:p>
            <a:pPr>
              <a:defRPr/>
            </a:pPr>
            <a:endParaRPr lang="zh-CN"/>
          </a:p>
        </p:txBody>
      </p:sp>
      <p:sp>
        <p:nvSpPr>
          <p:cNvPr id="129579974" name="灯片编号占位符 5"/>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PhAnim="0" userDrawn="1">
  <p:cSld name="两栏内容">
    <p:bg>
      <p:bgPr>
        <a:solidFill>
          <a:srgbClr val="FFFFFF"/>
        </a:solidFill>
        <a:effectLst/>
      </p:bgPr>
    </p:bg>
    <p:spTree>
      <p:nvGrpSpPr>
        <p:cNvPr id="1" name=""/>
        <p:cNvGrpSpPr/>
        <p:nvPr/>
      </p:nvGrpSpPr>
      <p:grpSpPr bwMode="auto">
        <a:xfrm>
          <a:off x="0" y="0"/>
          <a:ext cx="0" cy="0"/>
          <a:chOff x="0" y="0"/>
          <a:chExt cx="0" cy="0"/>
        </a:xfrm>
      </p:grpSpPr>
      <p:sp>
        <p:nvSpPr>
          <p:cNvPr id="1019778246" name="标题 1"/>
          <p:cNvSpPr>
            <a:spLocks noGrp="1"/>
          </p:cNvSpPr>
          <p:nvPr>
            <p:ph type="title"/>
          </p:nvPr>
        </p:nvSpPr>
        <p:spPr bwMode="auto">
          <a:xfrm>
            <a:off x="608400" y="608400"/>
            <a:ext cx="10969200" cy="705600"/>
          </a:xfrm>
        </p:spPr>
        <p:txBody>
          <a:bodyPr vert="horz" lIns="90000" tIns="46800" rIns="90000" bIns="46800" rtlCol="0" anchor="ctr" anchorCtr="0">
            <a:normAutofit/>
          </a:bodyPr>
          <a:lstStyle>
            <a:lvl1pPr marL="0" marR="0" lvl="0" algn="l" defTabSz="914400" rtl="0">
              <a:lnSpc>
                <a:spcPct val="100000"/>
              </a:lnSpc>
              <a:buNone/>
              <a:defRPr lang="zh-CN" sz="36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单击此处编辑母版标题样式</a:t>
            </a:r>
          </a:p>
        </p:txBody>
      </p:sp>
      <p:sp>
        <p:nvSpPr>
          <p:cNvPr id="1118017212" name="内容占位符 2"/>
          <p:cNvSpPr>
            <a:spLocks noGrp="1"/>
          </p:cNvSpPr>
          <p:nvPr>
            <p:ph sz="half" idx="1"/>
          </p:nvPr>
        </p:nvSpPr>
        <p:spPr bwMode="auto">
          <a:xfrm>
            <a:off x="608400" y="1501200"/>
            <a:ext cx="5176800" cy="4748400"/>
          </a:xfrm>
        </p:spPr>
        <p:txBody>
          <a:bodyPr vert="horz" lIns="90000" tIns="46800" rIns="90000" bIns="46800" rtlCol="0">
            <a:normAutofit/>
          </a:bodyPr>
          <a:lstStyle>
            <a:lvl1pPr marL="228600" marR="0" lvl="0" indent="-228600" algn="l" defTabSz="914400" rtl="0">
              <a:lnSpc>
                <a:spcPct val="13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685800" marR="0" lvl="1" indent="-228600" algn="l" defTabSz="914400" rtl="0">
              <a:lnSpc>
                <a:spcPct val="120000"/>
              </a:lnSpc>
              <a:spcBef>
                <a:spcPts val="0"/>
              </a:spcBef>
              <a:spcAft>
                <a:spcPts val="600"/>
              </a:spcAft>
              <a:buFont typeface="Arial" panose="020B0604020202020204"/>
              <a:buChar char="●"/>
              <a:tabLst>
                <a:tab pos="1609090" algn="l"/>
              </a:tabLst>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2pPr>
            <a:lvl3pPr marL="1143000" marR="0" lvl="2" indent="-228600" algn="l" defTabSz="914400" rtl="0">
              <a:lnSpc>
                <a:spcPct val="12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3pPr>
            <a:lvl4pPr marL="1600200" marR="0" lvl="3" indent="-228600" algn="l" defTabSz="914400" rtl="0">
              <a:lnSpc>
                <a:spcPct val="120000"/>
              </a:lnSpc>
              <a:spcBef>
                <a:spcPts val="0"/>
              </a:spcBef>
              <a:spcAft>
                <a:spcPts val="300"/>
              </a:spcAft>
              <a:buFont typeface="Wingdings" panose="05000000000000000000"/>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4pPr>
            <a:lvl5pPr marL="2057400" marR="0" lvl="4" indent="-228600" algn="l" defTabSz="914400" rtl="0">
              <a:lnSpc>
                <a:spcPct val="120000"/>
              </a:lnSpc>
              <a:spcBef>
                <a:spcPts val="0"/>
              </a:spcBef>
              <a:spcAft>
                <a:spcPts val="300"/>
              </a:spcAft>
              <a:buFont typeface="Arial" panose="020B0604020202020204"/>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5pPr>
          </a:lstStyle>
          <a:p>
            <a:pPr lvl="0">
              <a:defRPr/>
            </a:pPr>
            <a:r>
              <a:t>单击此处编辑母版文本样式</a:t>
            </a:r>
          </a:p>
          <a:p>
            <a:pPr lvl="1">
              <a:defRPr/>
            </a:pPr>
            <a:r>
              <a:t>第二级</a:t>
            </a:r>
          </a:p>
          <a:p>
            <a:pPr lvl="2">
              <a:defRPr/>
            </a:pPr>
            <a:r>
              <a:t>第三级</a:t>
            </a:r>
          </a:p>
          <a:p>
            <a:pPr lvl="3">
              <a:defRPr/>
            </a:pPr>
            <a:r>
              <a:t>第四级</a:t>
            </a:r>
          </a:p>
          <a:p>
            <a:pPr lvl="4">
              <a:defRPr/>
            </a:pPr>
            <a:r>
              <a:t>第五级</a:t>
            </a:r>
          </a:p>
        </p:txBody>
      </p:sp>
      <p:sp>
        <p:nvSpPr>
          <p:cNvPr id="1570204171" name="内容占位符 3"/>
          <p:cNvSpPr>
            <a:spLocks noGrp="1"/>
          </p:cNvSpPr>
          <p:nvPr>
            <p:ph sz="half" idx="2"/>
          </p:nvPr>
        </p:nvSpPr>
        <p:spPr bwMode="auto">
          <a:xfrm>
            <a:off x="6411600" y="1501200"/>
            <a:ext cx="5176800" cy="4748400"/>
          </a:xfrm>
        </p:spPr>
        <p:txBody>
          <a:bodyPr lIns="90000" tIns="46800" rIns="90000" bIns="46800">
            <a:normAutofit/>
          </a:bodyPr>
          <a:lstStyle>
            <a:lvl1pPr marL="228600" indent="-228600">
              <a:lnSpc>
                <a:spcPct val="130000"/>
              </a:lnSpc>
              <a:spcAft>
                <a:spcPts val="600"/>
              </a:spcAft>
              <a:buFont typeface="Arial" panose="020B0604020202020204"/>
              <a:buChar char="●"/>
              <a:defRPr sz="1600" u="none" strike="noStrike" cap="none" spc="150">
                <a:solidFill>
                  <a:schemeClr val="tx1">
                    <a:lumMod val="65000"/>
                    <a:lumOff val="35000"/>
                  </a:schemeClr>
                </a:solidFill>
                <a:latin typeface="Arial" panose="020B0604020202020204"/>
                <a:ea typeface="微软雅黑" panose="020B0503020204020204" charset="-122"/>
              </a:defRPr>
            </a:lvl1pPr>
            <a:lvl2pPr marL="685800" indent="-228600" defTabSz="914400">
              <a:lnSpc>
                <a:spcPct val="120000"/>
              </a:lnSpc>
              <a:buFont typeface="Arial" panose="020B0604020202020204"/>
              <a:buChar char="●"/>
              <a:tabLst>
                <a:tab pos="1609090" algn="l"/>
                <a:tab pos="1609090" algn="l"/>
                <a:tab pos="1609090" algn="l"/>
                <a:tab pos="1609090" algn="l"/>
              </a:tabLst>
              <a:defRPr sz="1600" u="none" strike="noStrike" cap="none" spc="150">
                <a:solidFill>
                  <a:schemeClr val="tx1">
                    <a:lumMod val="65000"/>
                    <a:lumOff val="35000"/>
                  </a:schemeClr>
                </a:solidFill>
                <a:latin typeface="Arial" panose="020B0604020202020204"/>
                <a:ea typeface="微软雅黑" panose="020B0503020204020204" charset="-122"/>
              </a:defRPr>
            </a:lvl2pPr>
            <a:lvl3pPr marL="1143000" indent="-228600">
              <a:lnSpc>
                <a:spcPct val="120000"/>
              </a:lnSpc>
              <a:buFont typeface="Arial" panose="020B0604020202020204"/>
              <a:buChar char="●"/>
              <a:defRPr sz="1600" u="none" strike="noStrike" cap="none" spc="150">
                <a:solidFill>
                  <a:schemeClr val="tx1">
                    <a:lumMod val="65000"/>
                    <a:lumOff val="35000"/>
                  </a:schemeClr>
                </a:solidFill>
                <a:latin typeface="Arial" panose="020B0604020202020204"/>
                <a:ea typeface="微软雅黑" panose="020B0503020204020204" charset="-122"/>
              </a:defRPr>
            </a:lvl3pPr>
            <a:lvl4pPr marL="1600200" indent="-228600">
              <a:lnSpc>
                <a:spcPct val="120000"/>
              </a:lnSpc>
              <a:buFont typeface="Wingdings" panose="05000000000000000000"/>
              <a:buChar char=""/>
              <a:defRPr sz="1400" u="none" strike="noStrike" cap="none" spc="150">
                <a:solidFill>
                  <a:schemeClr val="tx1">
                    <a:lumMod val="65000"/>
                    <a:lumOff val="35000"/>
                  </a:schemeClr>
                </a:solidFill>
                <a:latin typeface="Arial" panose="020B0604020202020204"/>
                <a:ea typeface="微软雅黑" panose="020B0503020204020204" charset="-122"/>
              </a:defRPr>
            </a:lvl4pPr>
            <a:lvl5pPr>
              <a:lnSpc>
                <a:spcPct val="120000"/>
              </a:lnSpc>
              <a:defRPr sz="1400" u="none" strike="noStrike" cap="none" spc="150">
                <a:solidFill>
                  <a:schemeClr val="tx1">
                    <a:lumMod val="65000"/>
                    <a:lumOff val="35000"/>
                  </a:schemeClr>
                </a:solidFill>
                <a:latin typeface="Arial" panose="020B0604020202020204"/>
              </a:defRPr>
            </a:lvl5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772874063" name="日期占位符 4"/>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966976388" name="页脚占位符 5"/>
          <p:cNvSpPr>
            <a:spLocks noGrp="1"/>
          </p:cNvSpPr>
          <p:nvPr>
            <p:ph type="ftr" sz="quarter" idx="11"/>
          </p:nvPr>
        </p:nvSpPr>
        <p:spPr bwMode="auto"/>
        <p:txBody>
          <a:bodyPr/>
          <a:lstStyle/>
          <a:p>
            <a:pPr>
              <a:defRPr/>
            </a:pPr>
            <a:endParaRPr lang="zh-CN"/>
          </a:p>
        </p:txBody>
      </p:sp>
      <p:sp>
        <p:nvSpPr>
          <p:cNvPr id="322837098" name="灯片编号占位符 6"/>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PhAnim="0" userDrawn="1">
  <p:cSld name="比较">
    <p:bg>
      <p:bgPr>
        <a:solidFill>
          <a:srgbClr val="FFFFFF"/>
        </a:solidFill>
        <a:effectLst/>
      </p:bgPr>
    </p:bg>
    <p:spTree>
      <p:nvGrpSpPr>
        <p:cNvPr id="1" name=""/>
        <p:cNvGrpSpPr/>
        <p:nvPr/>
      </p:nvGrpSpPr>
      <p:grpSpPr bwMode="auto">
        <a:xfrm>
          <a:off x="0" y="0"/>
          <a:ext cx="0" cy="0"/>
          <a:chOff x="0" y="0"/>
          <a:chExt cx="0" cy="0"/>
        </a:xfrm>
      </p:grpSpPr>
      <p:sp>
        <p:nvSpPr>
          <p:cNvPr id="206372447" name="标题 1"/>
          <p:cNvSpPr>
            <a:spLocks noGrp="1"/>
          </p:cNvSpPr>
          <p:nvPr>
            <p:ph type="title"/>
          </p:nvPr>
        </p:nvSpPr>
        <p:spPr bwMode="auto">
          <a:xfrm>
            <a:off x="608400" y="608400"/>
            <a:ext cx="10969200" cy="705600"/>
          </a:xfrm>
        </p:spPr>
        <p:txBody>
          <a:bodyPr vert="horz" lIns="90000" tIns="46800" rIns="90000" bIns="46800" rtlCol="0" anchor="ctr" anchorCtr="0">
            <a:normAutofit/>
          </a:bodyPr>
          <a:lstStyle>
            <a:lvl1pPr marL="0" marR="0" lvl="0" algn="l" defTabSz="914400" rtl="0">
              <a:lnSpc>
                <a:spcPct val="100000"/>
              </a:lnSpc>
              <a:buNone/>
              <a:defRPr lang="zh-CN" sz="36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单击此处编辑母版标题样式</a:t>
            </a:r>
          </a:p>
        </p:txBody>
      </p:sp>
      <p:sp>
        <p:nvSpPr>
          <p:cNvPr id="1652386009" name="文本占位符 2"/>
          <p:cNvSpPr>
            <a:spLocks noGrp="1"/>
          </p:cNvSpPr>
          <p:nvPr>
            <p:ph type="body" idx="1" hasCustomPrompt="1"/>
          </p:nvPr>
        </p:nvSpPr>
        <p:spPr bwMode="auto">
          <a:xfrm>
            <a:off x="608400" y="1429200"/>
            <a:ext cx="5342400" cy="381600"/>
          </a:xfrm>
        </p:spPr>
        <p:txBody>
          <a:bodyPr lIns="101600" tIns="38100" rIns="76200" bIns="38100" anchor="t" anchorCtr="0">
            <a:normAutofit/>
          </a:bodyPr>
          <a:lstStyle>
            <a:lvl1pPr marL="0" indent="0">
              <a:lnSpc>
                <a:spcPct val="100000"/>
              </a:lnSpc>
              <a:spcAft>
                <a:spcPts val="0"/>
              </a:spcAft>
              <a:buNone/>
              <a:defRPr sz="2000" b="1" u="none" strike="noStrike" cap="none" spc="200">
                <a:solidFill>
                  <a:schemeClr val="tx1">
                    <a:lumMod val="75000"/>
                    <a:lumOff val="25000"/>
                  </a:schemeClr>
                </a:solidFill>
                <a:latin typeface="Arial" panose="020B0604020202020204"/>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单击此处编辑文本</a:t>
            </a:r>
            <a:endParaRPr lang="zh-CN"/>
          </a:p>
        </p:txBody>
      </p:sp>
      <p:sp>
        <p:nvSpPr>
          <p:cNvPr id="2050317686" name="内容占位符 3"/>
          <p:cNvSpPr>
            <a:spLocks noGrp="1"/>
          </p:cNvSpPr>
          <p:nvPr>
            <p:ph sz="half" idx="2"/>
          </p:nvPr>
        </p:nvSpPr>
        <p:spPr bwMode="auto">
          <a:xfrm>
            <a:off x="608400" y="1854000"/>
            <a:ext cx="5342400" cy="4395600"/>
          </a:xfrm>
        </p:spPr>
        <p:txBody>
          <a:bodyPr vert="horz" lIns="101600" tIns="0" rIns="82550" bIns="0" rtlCol="0">
            <a:normAutofit/>
          </a:bodyPr>
          <a:lstStyle>
            <a:lvl1pPr marL="228600" marR="0" lvl="0" indent="-228600" algn="l" defTabSz="914400" rtl="0">
              <a:lnSpc>
                <a:spcPct val="13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685800" marR="0" lvl="1" indent="-228600" algn="l" defTabSz="914400" rtl="0">
              <a:lnSpc>
                <a:spcPct val="120000"/>
              </a:lnSpc>
              <a:spcBef>
                <a:spcPts val="0"/>
              </a:spcBef>
              <a:spcAft>
                <a:spcPts val="600"/>
              </a:spcAft>
              <a:buFont typeface="Arial" panose="020B0604020202020204"/>
              <a:buChar char="●"/>
              <a:tabLst>
                <a:tab pos="1609090" algn="l"/>
              </a:tabLst>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2pPr>
            <a:lvl3pPr marL="1143000" marR="0" lvl="2" indent="-228600" algn="l" defTabSz="914400" rtl="0">
              <a:lnSpc>
                <a:spcPct val="12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3pPr>
            <a:lvl4pPr marL="1600200" marR="0" lvl="3" indent="-228600" algn="l" defTabSz="914400" rtl="0">
              <a:lnSpc>
                <a:spcPct val="120000"/>
              </a:lnSpc>
              <a:spcBef>
                <a:spcPts val="0"/>
              </a:spcBef>
              <a:spcAft>
                <a:spcPts val="300"/>
              </a:spcAft>
              <a:buFont typeface="Wingdings" panose="05000000000000000000"/>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4pPr>
            <a:lvl5pPr marL="2057400" marR="0" lvl="4" indent="-228600" algn="l" defTabSz="914400" rtl="0">
              <a:lnSpc>
                <a:spcPct val="120000"/>
              </a:lnSpc>
              <a:spcBef>
                <a:spcPts val="0"/>
              </a:spcBef>
              <a:spcAft>
                <a:spcPts val="300"/>
              </a:spcAft>
              <a:buFont typeface="Arial" panose="020B0604020202020204"/>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5pPr>
          </a:lstStyle>
          <a:p>
            <a:pPr lvl="0">
              <a:defRPr/>
            </a:pPr>
            <a:r>
              <a:t>单击此处编辑母版文本样式</a:t>
            </a:r>
          </a:p>
          <a:p>
            <a:pPr lvl="1">
              <a:defRPr/>
            </a:pPr>
            <a:r>
              <a:t>第二级</a:t>
            </a:r>
          </a:p>
          <a:p>
            <a:pPr lvl="2">
              <a:defRPr/>
            </a:pPr>
            <a:r>
              <a:t>第三级</a:t>
            </a:r>
          </a:p>
          <a:p>
            <a:pPr lvl="3">
              <a:defRPr/>
            </a:pPr>
            <a:r>
              <a:t>第四级</a:t>
            </a:r>
          </a:p>
          <a:p>
            <a:pPr lvl="4">
              <a:defRPr/>
            </a:pPr>
            <a:r>
              <a:t>第五级</a:t>
            </a:r>
          </a:p>
        </p:txBody>
      </p:sp>
      <p:sp>
        <p:nvSpPr>
          <p:cNvPr id="1016303906" name="文本占位符 4"/>
          <p:cNvSpPr>
            <a:spLocks noGrp="1"/>
          </p:cNvSpPr>
          <p:nvPr>
            <p:ph type="body" sz="quarter" idx="3" hasCustomPrompt="1"/>
          </p:nvPr>
        </p:nvSpPr>
        <p:spPr bwMode="auto">
          <a:xfrm>
            <a:off x="6235750" y="1421729"/>
            <a:ext cx="5342400" cy="381600"/>
          </a:xfrm>
        </p:spPr>
        <p:txBody>
          <a:bodyPr vert="horz" lIns="101600" tIns="38100" rIns="76200" bIns="38100" rtlCol="0" anchor="t" anchorCtr="0">
            <a:normAutofit/>
          </a:bodyPr>
          <a:lstStyle>
            <a:lvl1pPr marL="0" marR="0" lvl="0" indent="0" algn="l" defTabSz="914400" rtl="0">
              <a:lnSpc>
                <a:spcPct val="100000"/>
              </a:lnSpc>
              <a:spcBef>
                <a:spcPts val="0"/>
              </a:spcBef>
              <a:spcAft>
                <a:spcPts val="0"/>
              </a:spcAft>
              <a:buFont typeface="Arial" panose="020B0604020202020204"/>
              <a:buNone/>
              <a:defRPr lang="zh-CN" sz="2000" b="1" i="0" u="none" strike="noStrike" cap="none" spc="200">
                <a:solidFill>
                  <a:schemeClr val="tx1">
                    <a:lumMod val="75000"/>
                    <a:lumOff val="25000"/>
                  </a:schemeClr>
                </a:solidFill>
                <a:latin typeface="Arial" panose="020B0604020202020204"/>
                <a:ea typeface="微软雅黑" panose="020B0503020204020204"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t>单击此处编辑文本</a:t>
            </a:r>
          </a:p>
        </p:txBody>
      </p:sp>
      <p:sp>
        <p:nvSpPr>
          <p:cNvPr id="908666809" name="内容占位符 5"/>
          <p:cNvSpPr>
            <a:spLocks noGrp="1"/>
          </p:cNvSpPr>
          <p:nvPr>
            <p:ph sz="quarter" idx="4"/>
          </p:nvPr>
        </p:nvSpPr>
        <p:spPr bwMode="auto">
          <a:xfrm>
            <a:off x="6235750" y="1854000"/>
            <a:ext cx="5342400" cy="4395600"/>
          </a:xfrm>
        </p:spPr>
        <p:txBody>
          <a:bodyPr vert="horz" lIns="101600" tIns="0" rIns="82550" bIns="0" rtlCol="0">
            <a:normAutofit/>
          </a:bodyPr>
          <a:lstStyle>
            <a:lvl1pPr marL="228600" marR="0" lvl="0" indent="-228600" algn="l" defTabSz="914400" rtl="0">
              <a:lnSpc>
                <a:spcPct val="13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685800" marR="0" lvl="1" indent="-228600" algn="l" defTabSz="914400" rtl="0">
              <a:lnSpc>
                <a:spcPct val="120000"/>
              </a:lnSpc>
              <a:spcBef>
                <a:spcPts val="0"/>
              </a:spcBef>
              <a:spcAft>
                <a:spcPts val="600"/>
              </a:spcAft>
              <a:buFont typeface="Arial" panose="020B0604020202020204"/>
              <a:buChar char="●"/>
              <a:tabLst>
                <a:tab pos="1609090" algn="l"/>
              </a:tabLst>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2pPr>
            <a:lvl3pPr marL="1143000" marR="0" lvl="2" indent="-228600" algn="l" defTabSz="914400" rtl="0">
              <a:lnSpc>
                <a:spcPct val="12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3pPr>
            <a:lvl4pPr marL="1600200" marR="0" lvl="3" indent="-228600" algn="l" defTabSz="914400" rtl="0">
              <a:lnSpc>
                <a:spcPct val="120000"/>
              </a:lnSpc>
              <a:spcBef>
                <a:spcPts val="0"/>
              </a:spcBef>
              <a:spcAft>
                <a:spcPts val="300"/>
              </a:spcAft>
              <a:buFont typeface="Wingdings" panose="05000000000000000000"/>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4pPr>
            <a:lvl5pPr marL="2057400" marR="0" lvl="4" indent="-228600" algn="l" defTabSz="914400" rtl="0">
              <a:lnSpc>
                <a:spcPct val="120000"/>
              </a:lnSpc>
              <a:spcBef>
                <a:spcPts val="0"/>
              </a:spcBef>
              <a:spcAft>
                <a:spcPts val="300"/>
              </a:spcAft>
              <a:buFont typeface="Arial" panose="020B0604020202020204"/>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5pPr>
          </a:lstStyle>
          <a:p>
            <a:pPr lvl="0">
              <a:defRPr/>
            </a:pPr>
            <a:r>
              <a:t>单击此处编辑母版文本样式</a:t>
            </a:r>
          </a:p>
          <a:p>
            <a:pPr lvl="1">
              <a:defRPr/>
            </a:pPr>
            <a:r>
              <a:t>第二级</a:t>
            </a:r>
          </a:p>
          <a:p>
            <a:pPr lvl="2">
              <a:defRPr/>
            </a:pPr>
            <a:r>
              <a:t>第三级</a:t>
            </a:r>
          </a:p>
          <a:p>
            <a:pPr lvl="3">
              <a:defRPr/>
            </a:pPr>
            <a:r>
              <a:t>第四级</a:t>
            </a:r>
          </a:p>
          <a:p>
            <a:pPr lvl="4">
              <a:defRPr/>
            </a:pPr>
            <a:r>
              <a:t>第五级</a:t>
            </a:r>
          </a:p>
        </p:txBody>
      </p:sp>
      <p:sp>
        <p:nvSpPr>
          <p:cNvPr id="136106150" name="日期占位符 6"/>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650192615" name="页脚占位符 7"/>
          <p:cNvSpPr>
            <a:spLocks noGrp="1"/>
          </p:cNvSpPr>
          <p:nvPr>
            <p:ph type="ftr" sz="quarter" idx="11"/>
          </p:nvPr>
        </p:nvSpPr>
        <p:spPr bwMode="auto"/>
        <p:txBody>
          <a:bodyPr/>
          <a:lstStyle/>
          <a:p>
            <a:pPr>
              <a:defRPr/>
            </a:pPr>
            <a:endParaRPr lang="zh-CN"/>
          </a:p>
        </p:txBody>
      </p:sp>
      <p:sp>
        <p:nvSpPr>
          <p:cNvPr id="192620332" name="灯片编号占位符 8"/>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PhAnim="0" userDrawn="1">
  <p:cSld name="仅标题">
    <p:bg>
      <p:bgPr>
        <a:solidFill>
          <a:srgbClr val="FFFFFF"/>
        </a:solidFill>
        <a:effectLst/>
      </p:bgPr>
    </p:bg>
    <p:spTree>
      <p:nvGrpSpPr>
        <p:cNvPr id="1" name=""/>
        <p:cNvGrpSpPr/>
        <p:nvPr/>
      </p:nvGrpSpPr>
      <p:grpSpPr bwMode="auto">
        <a:xfrm>
          <a:off x="0" y="0"/>
          <a:ext cx="0" cy="0"/>
          <a:chOff x="0" y="0"/>
          <a:chExt cx="0" cy="0"/>
        </a:xfrm>
      </p:grpSpPr>
      <p:sp>
        <p:nvSpPr>
          <p:cNvPr id="1430543186" name="标题 1"/>
          <p:cNvSpPr>
            <a:spLocks noGrp="1"/>
          </p:cNvSpPr>
          <p:nvPr>
            <p:ph type="title"/>
          </p:nvPr>
        </p:nvSpPr>
        <p:spPr bwMode="auto">
          <a:xfrm>
            <a:off x="608400" y="608400"/>
            <a:ext cx="10969200" cy="705600"/>
          </a:xfrm>
        </p:spPr>
        <p:txBody>
          <a:bodyPr vert="horz" lIns="90000" tIns="46800" rIns="90000" bIns="46800" rtlCol="0" anchor="ctr" anchorCtr="0">
            <a:normAutofit/>
          </a:bodyPr>
          <a:lstStyle>
            <a:lvl1pPr marL="0" marR="0" lvl="0" algn="l" defTabSz="914400" rtl="0">
              <a:lnSpc>
                <a:spcPct val="100000"/>
              </a:lnSpc>
              <a:buNone/>
              <a:defRPr lang="zh-CN" sz="36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单击此处编辑母版标题样式</a:t>
            </a:r>
          </a:p>
        </p:txBody>
      </p:sp>
      <p:sp>
        <p:nvSpPr>
          <p:cNvPr id="2010554395" name="日期占位符 2"/>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376695569" name="页脚占位符 3"/>
          <p:cNvSpPr>
            <a:spLocks noGrp="1"/>
          </p:cNvSpPr>
          <p:nvPr>
            <p:ph type="ftr" sz="quarter" idx="11"/>
          </p:nvPr>
        </p:nvSpPr>
        <p:spPr bwMode="auto"/>
        <p:txBody>
          <a:bodyPr/>
          <a:lstStyle/>
          <a:p>
            <a:pPr>
              <a:defRPr/>
            </a:pPr>
            <a:endParaRPr lang="zh-CN"/>
          </a:p>
        </p:txBody>
      </p:sp>
      <p:sp>
        <p:nvSpPr>
          <p:cNvPr id="2735945" name="灯片编号占位符 4"/>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PhAnim="0" userDrawn="1">
  <p:cSld name="图片与标题">
    <p:bg>
      <p:bgPr>
        <a:solidFill>
          <a:srgbClr val="FFFFFF"/>
        </a:solidFill>
        <a:effectLst/>
      </p:bgPr>
    </p:bg>
    <p:spTree>
      <p:nvGrpSpPr>
        <p:cNvPr id="1" name=""/>
        <p:cNvGrpSpPr/>
        <p:nvPr/>
      </p:nvGrpSpPr>
      <p:grpSpPr bwMode="auto">
        <a:xfrm>
          <a:off x="0" y="0"/>
          <a:ext cx="0" cy="0"/>
          <a:chOff x="0" y="0"/>
          <a:chExt cx="0" cy="0"/>
        </a:xfrm>
      </p:grpSpPr>
      <p:sp>
        <p:nvSpPr>
          <p:cNvPr id="959141923" name="图片占位符 2"/>
          <p:cNvSpPr>
            <a:spLocks noGrp="1"/>
          </p:cNvSpPr>
          <p:nvPr>
            <p:ph type="pic" idx="1"/>
          </p:nvPr>
        </p:nvSpPr>
        <p:spPr bwMode="auto">
          <a:xfrm>
            <a:off x="608400" y="1555200"/>
            <a:ext cx="5233077" cy="4608000"/>
          </a:xfrm>
        </p:spPr>
        <p:txBody>
          <a:bodyPr vert="horz" lIns="90000" tIns="46800" rIns="90000" bIns="46800" rtlCol="0">
            <a:normAutofit/>
          </a:bodyPr>
          <a:lstStyle>
            <a:lvl1pPr marL="0" marR="0" lvl="0" indent="0" algn="l" defTabSz="914400" rtl="0">
              <a:lnSpc>
                <a:spcPct val="130000"/>
              </a:lnSpc>
              <a:spcBef>
                <a:spcPts val="0"/>
              </a:spcBef>
              <a:spcAft>
                <a:spcPts val="1000"/>
              </a:spcAft>
              <a:buFont typeface="Arial" panose="020B0604020202020204"/>
              <a:buNone/>
              <a:defRPr lang="zh-CN" sz="1600" b="0" i="0" u="none" strike="noStrike" cap="none" spc="0">
                <a:solidFill>
                  <a:schemeClr val="tx1">
                    <a:lumMod val="65000"/>
                    <a:lumOff val="35000"/>
                  </a:schemeClr>
                </a:solidFill>
                <a:latin typeface="Arial" panose="020B0604020202020204"/>
                <a:ea typeface="微软雅黑" panose="020B0503020204020204" charset="-122"/>
                <a:cs typeface="+mn-cs"/>
              </a:defRPr>
            </a:lvl1pPr>
            <a:lvl2pPr marL="685800" marR="0" lvl="1" indent="-228600" algn="l" defTabSz="914400" rtl="0">
              <a:lnSpc>
                <a:spcPct val="130000"/>
              </a:lnSpc>
              <a:spcBef>
                <a:spcPts val="0"/>
              </a:spcBef>
              <a:spcAft>
                <a:spcPts val="1000"/>
              </a:spcAft>
              <a:buFont typeface="Arial" panose="020B0604020202020204"/>
              <a:buChar char="•"/>
              <a:tabLst>
                <a:tab pos="1609090" algn="l"/>
              </a:tabLst>
              <a:defRPr lang="zh-CN" sz="1600" b="0" i="0" u="none" strike="noStrike" cap="none" spc="150">
                <a:solidFill>
                  <a:schemeClr val="tx1"/>
                </a:solidFill>
                <a:latin typeface="+mn-lt"/>
                <a:ea typeface="+mn-ea"/>
                <a:cs typeface="+mn-cs"/>
              </a:defRPr>
            </a:lvl2pPr>
            <a:lvl3pPr marL="1143000" marR="0" lvl="2" indent="-228600" algn="l" defTabSz="914400" rtl="0">
              <a:lnSpc>
                <a:spcPct val="130000"/>
              </a:lnSpc>
              <a:spcBef>
                <a:spcPts val="0"/>
              </a:spcBef>
              <a:spcAft>
                <a:spcPts val="1000"/>
              </a:spcAft>
              <a:buFont typeface="Arial" panose="020B0604020202020204"/>
              <a:buChar char="•"/>
              <a:defRPr lang="zh-CN" sz="1600" b="0" i="0" u="none" strike="noStrike" cap="none" spc="150">
                <a:solidFill>
                  <a:schemeClr val="tx1"/>
                </a:solidFill>
                <a:latin typeface="+mn-lt"/>
                <a:ea typeface="+mn-ea"/>
                <a:cs typeface="+mn-cs"/>
              </a:defRPr>
            </a:lvl3pPr>
            <a:lvl4pPr marL="1600200" marR="0" lvl="3" indent="-228600" algn="l" defTabSz="914400" rtl="0">
              <a:lnSpc>
                <a:spcPct val="130000"/>
              </a:lnSpc>
              <a:spcBef>
                <a:spcPts val="0"/>
              </a:spcBef>
              <a:spcAft>
                <a:spcPts val="1000"/>
              </a:spcAft>
              <a:buFont typeface="Arial" panose="020B0604020202020204"/>
              <a:buChar char="•"/>
              <a:defRPr lang="zh-CN" sz="1600" b="0" i="0" u="none" strike="noStrike" cap="none" spc="150">
                <a:solidFill>
                  <a:schemeClr val="tx1"/>
                </a:solidFill>
                <a:latin typeface="+mn-lt"/>
                <a:ea typeface="+mn-ea"/>
                <a:cs typeface="+mn-cs"/>
              </a:defRPr>
            </a:lvl4pPr>
            <a:lvl5pPr marL="2057400" marR="0" lvl="4" indent="-228600" algn="l" defTabSz="914400" rtl="0">
              <a:lnSpc>
                <a:spcPct val="130000"/>
              </a:lnSpc>
              <a:spcBef>
                <a:spcPts val="0"/>
              </a:spcBef>
              <a:spcAft>
                <a:spcPts val="1000"/>
              </a:spcAft>
              <a:buFont typeface="Arial" panose="020B0604020202020204"/>
              <a:buChar char="•"/>
              <a:defRPr lang="zh-CN" sz="1600" b="0" i="0" u="none" strike="noStrike" cap="none" spc="150">
                <a:solidFill>
                  <a:schemeClr val="tx1"/>
                </a:solidFill>
                <a:latin typeface="+mn-lt"/>
                <a:ea typeface="+mn-ea"/>
                <a:cs typeface="+mn-cs"/>
              </a:defRPr>
            </a:lvl5pPr>
          </a:lstStyle>
          <a:p>
            <a:pPr lvl="0">
              <a:defRPr/>
            </a:pPr>
          </a:p>
        </p:txBody>
      </p:sp>
      <p:sp>
        <p:nvSpPr>
          <p:cNvPr id="1171956173" name="文本占位符 3"/>
          <p:cNvSpPr>
            <a:spLocks noGrp="1"/>
          </p:cNvSpPr>
          <p:nvPr>
            <p:ph type="body" sz="half" idx="2"/>
          </p:nvPr>
        </p:nvSpPr>
        <p:spPr bwMode="auto">
          <a:xfrm>
            <a:off x="6350400" y="1555200"/>
            <a:ext cx="5227200" cy="4608000"/>
          </a:xfrm>
        </p:spPr>
        <p:txBody>
          <a:bodyPr vert="horz" lIns="90000" tIns="46800" rIns="90000" bIns="46800" rtlCol="0">
            <a:normAutofit/>
          </a:bodyPr>
          <a:lstStyle>
            <a:lvl1pPr marL="0" marR="0" lvl="0" indent="0" algn="l" defTabSz="914400" rtl="0">
              <a:lnSpc>
                <a:spcPct val="130000"/>
              </a:lnSpc>
              <a:spcBef>
                <a:spcPts val="0"/>
              </a:spcBef>
              <a:spcAft>
                <a:spcPts val="600"/>
              </a:spcAft>
              <a:buFont typeface="Arial" panose="020B0604020202020204"/>
              <a:buNone/>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457200" indent="0" defTabSz="914400">
              <a:buFont typeface="Arial" panose="020B0604020202020204"/>
              <a:buNone/>
              <a:tabLst>
                <a:tab pos="1609090" algn="l"/>
                <a:tab pos="1609090" algn="l"/>
                <a:tab pos="1609090" algn="l"/>
                <a:tab pos="1609090" algn="l"/>
              </a:tabLst>
              <a:defRPr u="none" strike="noStrike" cap="none" spc="150">
                <a:solidFill>
                  <a:schemeClr val="tx1">
                    <a:lumMod val="65000"/>
                    <a:lumOff val="35000"/>
                  </a:schemeClr>
                </a:solidFill>
                <a:latin typeface="Arial" panose="020B0604020202020204"/>
                <a:ea typeface="微软雅黑" panose="020B0503020204020204" charset="-122"/>
              </a:defRPr>
            </a:lvl2pPr>
            <a:lvl3pPr>
              <a:buFont typeface="Arial" panose="020B0604020202020204"/>
              <a:buChar char="●"/>
              <a:defRPr u="none" strike="noStrike" cap="none" spc="150">
                <a:solidFill>
                  <a:schemeClr val="tx1">
                    <a:lumMod val="65000"/>
                    <a:lumOff val="35000"/>
                  </a:schemeClr>
                </a:solidFill>
                <a:latin typeface="Arial" panose="020B0604020202020204"/>
                <a:ea typeface="微软雅黑" panose="020B0503020204020204" charset="-122"/>
              </a:defRPr>
            </a:lvl3pPr>
            <a:lvl4pPr>
              <a:defRPr u="none" strike="noStrike" cap="none" spc="150">
                <a:solidFill>
                  <a:schemeClr val="tx1">
                    <a:lumMod val="65000"/>
                    <a:lumOff val="35000"/>
                  </a:schemeClr>
                </a:solidFill>
                <a:latin typeface="Arial" panose="020B0604020202020204"/>
                <a:ea typeface="微软雅黑" panose="020B0503020204020204" charset="-122"/>
              </a:defRPr>
            </a:lvl4pPr>
            <a:lvl5pPr>
              <a:defRPr u="none" strike="noStrike" cap="none" spc="150">
                <a:solidFill>
                  <a:schemeClr val="tx1">
                    <a:lumMod val="65000"/>
                    <a:lumOff val="35000"/>
                  </a:schemeClr>
                </a:solidFill>
                <a:latin typeface="Arial" panose="020B0604020202020204"/>
                <a:ea typeface="微软雅黑" panose="020B0503020204020204" charset="-122"/>
              </a:defRPr>
            </a:lvl5pPr>
          </a:lstStyle>
          <a:p>
            <a:pPr lvl="0">
              <a:defRPr/>
            </a:pPr>
            <a:r>
              <a:t>单击此处编辑母版文本样式</a:t>
            </a:r>
          </a:p>
        </p:txBody>
      </p:sp>
      <p:sp>
        <p:nvSpPr>
          <p:cNvPr id="1591480203" name="日期占位符 4"/>
          <p:cNvSpPr>
            <a:spLocks noGrp="1"/>
          </p:cNvSpPr>
          <p:nvPr>
            <p:ph type="dt" sz="half" idx="10"/>
          </p:nvPr>
        </p:nvSpPr>
        <p:spPr bwMode="auto"/>
        <p:txBody>
          <a:bodyPr/>
          <a:lstStyle/>
          <a:p>
            <a:pPr>
              <a:defRPr/>
            </a:pPr>
            <a:fld id="{9EFD9D74-47D9-4702-A33C-335B63B48DBF}" type="datetimeFigureOut">
              <a:rPr lang="zh-CN" altLang="en-US"/>
            </a:fld>
            <a:endParaRPr lang="zh-CN"/>
          </a:p>
        </p:txBody>
      </p:sp>
      <p:sp>
        <p:nvSpPr>
          <p:cNvPr id="1108144272" name="页脚占位符 5"/>
          <p:cNvSpPr>
            <a:spLocks noGrp="1"/>
          </p:cNvSpPr>
          <p:nvPr>
            <p:ph type="ftr" sz="quarter" idx="11"/>
          </p:nvPr>
        </p:nvSpPr>
        <p:spPr bwMode="auto"/>
        <p:txBody>
          <a:bodyPr/>
          <a:lstStyle/>
          <a:p>
            <a:pPr>
              <a:defRPr/>
            </a:pPr>
            <a:endParaRPr lang="zh-CN"/>
          </a:p>
        </p:txBody>
      </p:sp>
      <p:sp>
        <p:nvSpPr>
          <p:cNvPr id="2040317851" name="灯片编号占位符 6"/>
          <p:cNvSpPr>
            <a:spLocks noGrp="1"/>
          </p:cNvSpPr>
          <p:nvPr>
            <p:ph type="sldNum" sz="quarter" idx="12"/>
          </p:nvPr>
        </p:nvSpPr>
        <p:spPr bwMode="auto"/>
        <p:txBody>
          <a:bodyPr/>
          <a:lstStyle/>
          <a:p>
            <a:pPr>
              <a:defRPr/>
            </a:pPr>
            <a:fld id="{FABC47A4-756D-490B-A52F-7D9E2C9FC05F}" type="slidenum">
              <a:rPr lang="zh-CN"/>
            </a:fld>
            <a:endParaRPr lang="zh-CN"/>
          </a:p>
        </p:txBody>
      </p:sp>
      <p:sp>
        <p:nvSpPr>
          <p:cNvPr id="1313606245" name="标题 8"/>
          <p:cNvSpPr>
            <a:spLocks noGrp="1"/>
          </p:cNvSpPr>
          <p:nvPr>
            <p:ph type="title"/>
          </p:nvPr>
        </p:nvSpPr>
        <p:spPr bwMode="auto"/>
        <p:txBody>
          <a:bodyPr/>
          <a:lstStyle>
            <a:lvl1pPr>
              <a:defRPr/>
            </a:lvl1pPr>
          </a:lstStyle>
          <a:p>
            <a:pPr>
              <a:defRPr/>
            </a:pPr>
            <a:r>
              <a:rPr lang="zh-CN"/>
              <a:t>单击此处编辑母版标题样式</a:t>
            </a: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竖排标题与文本">
    <p:bg>
      <p:bgPr>
        <a:solidFill>
          <a:srgbClr val="FFFFFF"/>
        </a:solidFill>
        <a:effectLst/>
      </p:bgPr>
    </p:bg>
    <p:spTree>
      <p:nvGrpSpPr>
        <p:cNvPr id="1" name=""/>
        <p:cNvGrpSpPr/>
        <p:nvPr/>
      </p:nvGrpSpPr>
      <p:grpSpPr bwMode="auto">
        <a:xfrm>
          <a:off x="0" y="0"/>
          <a:ext cx="0" cy="0"/>
          <a:chOff x="0" y="0"/>
          <a:chExt cx="0" cy="0"/>
        </a:xfrm>
      </p:grpSpPr>
      <p:sp>
        <p:nvSpPr>
          <p:cNvPr id="1592561966" name="竖排标题 1"/>
          <p:cNvSpPr>
            <a:spLocks noGrp="1"/>
          </p:cNvSpPr>
          <p:nvPr>
            <p:ph type="title" orient="vert" hasCustomPrompt="1"/>
          </p:nvPr>
        </p:nvSpPr>
        <p:spPr bwMode="auto">
          <a:xfrm>
            <a:off x="10234800" y="914400"/>
            <a:ext cx="1044000" cy="5029200"/>
          </a:xfrm>
        </p:spPr>
        <p:txBody>
          <a:bodyPr vert="eaVert" lIns="90000" tIns="46800" rIns="90000" bIns="46800" rtlCol="0" anchor="ctr" anchorCtr="0">
            <a:normAutofit/>
          </a:bodyPr>
          <a:lstStyle>
            <a:lvl1pPr marL="0" marR="0" lvl="0" algn="l" defTabSz="914400" rtl="0">
              <a:lnSpc>
                <a:spcPct val="100000"/>
              </a:lnSpc>
              <a:spcAft>
                <a:spcPts val="0"/>
              </a:spcAft>
              <a:buNone/>
              <a:defRPr lang="zh-CN" sz="28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单击此处编辑标题</a:t>
            </a:r>
          </a:p>
        </p:txBody>
      </p:sp>
      <p:sp>
        <p:nvSpPr>
          <p:cNvPr id="1070318432" name="竖排文字占位符 2"/>
          <p:cNvSpPr>
            <a:spLocks noGrp="1"/>
          </p:cNvSpPr>
          <p:nvPr>
            <p:ph type="body" orient="vert" idx="1"/>
          </p:nvPr>
        </p:nvSpPr>
        <p:spPr bwMode="auto">
          <a:xfrm>
            <a:off x="914400" y="914400"/>
            <a:ext cx="9169200" cy="5029200"/>
          </a:xfrm>
        </p:spPr>
        <p:txBody>
          <a:bodyPr vert="eaVert" lIns="46800" tIns="46800" rIns="46800" bIns="46800"/>
          <a:lstStyle>
            <a:lvl1pPr marL="228600" indent="-228600">
              <a:lnSpc>
                <a:spcPct val="130000"/>
              </a:lnSpc>
              <a:spcAft>
                <a:spcPts val="1000"/>
              </a:spcAft>
              <a:buFont typeface="Arial" panose="020B0604020202020204"/>
              <a:buChar char="●"/>
              <a:defRPr u="none" strike="noStrike" cap="none" spc="150">
                <a:solidFill>
                  <a:schemeClr val="tx1">
                    <a:lumMod val="65000"/>
                    <a:lumOff val="35000"/>
                  </a:schemeClr>
                </a:solidFill>
              </a:defRPr>
            </a:lvl1pPr>
            <a:lvl2pPr marL="685800" indent="-228600" defTabSz="914400">
              <a:lnSpc>
                <a:spcPct val="120000"/>
              </a:lnSpc>
              <a:spcAft>
                <a:spcPts val="600"/>
              </a:spcAft>
              <a:buFont typeface="Arial" panose="020B0604020202020204"/>
              <a:buChar char="●"/>
              <a:tabLst>
                <a:tab pos="1609090" algn="l"/>
                <a:tab pos="1609090" algn="l"/>
                <a:tab pos="1609090" algn="l"/>
                <a:tab pos="1609090" algn="l"/>
              </a:tabLst>
              <a:defRPr u="none" strike="noStrike" cap="none" spc="150">
                <a:solidFill>
                  <a:schemeClr val="tx1">
                    <a:lumMod val="65000"/>
                    <a:lumOff val="35000"/>
                  </a:schemeClr>
                </a:solidFill>
              </a:defRPr>
            </a:lvl2pPr>
            <a:lvl3pPr marL="1143000" indent="-228600">
              <a:lnSpc>
                <a:spcPct val="120000"/>
              </a:lnSpc>
              <a:spcAft>
                <a:spcPts val="600"/>
              </a:spcAft>
              <a:buFont typeface="Arial" panose="020B0604020202020204"/>
              <a:buChar char="●"/>
              <a:defRPr u="none" strike="noStrike" cap="none" spc="150">
                <a:solidFill>
                  <a:schemeClr val="tx1">
                    <a:lumMod val="65000"/>
                    <a:lumOff val="35000"/>
                  </a:schemeClr>
                </a:solidFill>
              </a:defRPr>
            </a:lvl3pPr>
            <a:lvl4pPr marL="1600200" indent="-228600">
              <a:lnSpc>
                <a:spcPct val="120000"/>
              </a:lnSpc>
              <a:spcAft>
                <a:spcPts val="300"/>
              </a:spcAft>
              <a:buFont typeface="Wingdings" panose="05000000000000000000"/>
              <a:buChar char=""/>
              <a:defRPr u="none" strike="noStrike" cap="none" spc="150">
                <a:solidFill>
                  <a:schemeClr val="tx1">
                    <a:lumMod val="65000"/>
                    <a:lumOff val="35000"/>
                  </a:schemeClr>
                </a:solidFill>
              </a:defRPr>
            </a:lvl4pPr>
            <a:lvl5pPr marL="2057400" indent="-228600">
              <a:lnSpc>
                <a:spcPct val="120000"/>
              </a:lnSpc>
              <a:spcAft>
                <a:spcPts val="300"/>
              </a:spcAft>
              <a:buFont typeface="Arial" panose="020B0604020202020204"/>
              <a:buChar char="•"/>
              <a:defRPr u="none" strike="noStrike" cap="none" spc="150">
                <a:solidFill>
                  <a:schemeClr val="tx1">
                    <a:lumMod val="65000"/>
                    <a:lumOff val="35000"/>
                  </a:schemeClr>
                </a:solidFill>
              </a:defRPr>
            </a:lvl5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1744442560" name="日期占位符 3"/>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378934190" name="页脚占位符 4"/>
          <p:cNvSpPr>
            <a:spLocks noGrp="1"/>
          </p:cNvSpPr>
          <p:nvPr>
            <p:ph type="ftr" sz="quarter" idx="11"/>
          </p:nvPr>
        </p:nvSpPr>
        <p:spPr bwMode="auto"/>
        <p:txBody>
          <a:bodyPr/>
          <a:lstStyle/>
          <a:p>
            <a:pPr>
              <a:defRPr/>
            </a:pPr>
            <a:endParaRPr lang="zh-CN"/>
          </a:p>
        </p:txBody>
      </p:sp>
      <p:sp>
        <p:nvSpPr>
          <p:cNvPr id="2068237458" name="灯片编号占位符 5"/>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PhAnim="0" userDrawn="1">
  <p:cSld name="内容">
    <p:bg>
      <p:bgPr>
        <a:solidFill>
          <a:srgbClr val="FFFFFF"/>
        </a:solidFill>
        <a:effectLst/>
      </p:bgPr>
    </p:bg>
    <p:spTree>
      <p:nvGrpSpPr>
        <p:cNvPr id="1" name=""/>
        <p:cNvGrpSpPr/>
        <p:nvPr/>
      </p:nvGrpSpPr>
      <p:grpSpPr bwMode="auto">
        <a:xfrm>
          <a:off x="0" y="0"/>
          <a:ext cx="0" cy="0"/>
          <a:chOff x="0" y="0"/>
          <a:chExt cx="0" cy="0"/>
        </a:xfrm>
      </p:grpSpPr>
      <p:sp>
        <p:nvSpPr>
          <p:cNvPr id="421182734" name="日期占位符 2"/>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091464202" name="页脚占位符 3"/>
          <p:cNvSpPr>
            <a:spLocks noGrp="1"/>
          </p:cNvSpPr>
          <p:nvPr>
            <p:ph type="ftr" sz="quarter" idx="11"/>
          </p:nvPr>
        </p:nvSpPr>
        <p:spPr bwMode="auto"/>
        <p:txBody>
          <a:bodyPr/>
          <a:lstStyle/>
          <a:p>
            <a:pPr>
              <a:defRPr/>
            </a:pPr>
            <a:endParaRPr lang="zh-CN"/>
          </a:p>
        </p:txBody>
      </p:sp>
      <p:sp>
        <p:nvSpPr>
          <p:cNvPr id="590022204" name="灯片编号占位符 4"/>
          <p:cNvSpPr>
            <a:spLocks noGrp="1"/>
          </p:cNvSpPr>
          <p:nvPr>
            <p:ph type="sldNum" sz="quarter" idx="12"/>
          </p:nvPr>
        </p:nvSpPr>
        <p:spPr bwMode="auto"/>
        <p:txBody>
          <a:bodyPr/>
          <a:lstStyle/>
          <a:p>
            <a:pPr>
              <a:defRPr/>
            </a:pPr>
            <a:fld id="{49AE70B2-8BF9-45C0-BB95-33D1B9D3A854}" type="slidenum">
              <a:rPr lang="zh-CN"/>
            </a:fld>
            <a:endParaRPr lang="zh-CN"/>
          </a:p>
        </p:txBody>
      </p:sp>
      <p:sp>
        <p:nvSpPr>
          <p:cNvPr id="180475596" name="内容占位符 6"/>
          <p:cNvSpPr>
            <a:spLocks noGrp="1"/>
          </p:cNvSpPr>
          <p:nvPr>
            <p:ph sz="quarter" idx="13"/>
          </p:nvPr>
        </p:nvSpPr>
        <p:spPr bwMode="auto">
          <a:xfrm>
            <a:off x="608400" y="774000"/>
            <a:ext cx="10972800" cy="5482800"/>
          </a:xfrm>
        </p:spPr>
        <p:txBody>
          <a:bodyPr/>
          <a:lstStyle>
            <a:lvl1pPr marL="228600" indent="-228600">
              <a:lnSpc>
                <a:spcPct val="130000"/>
              </a:lnSpc>
              <a:buFont typeface="Arial" panose="020B0604020202020204"/>
              <a:buChar char="●"/>
              <a:defRPr u="none" strike="noStrike" cap="none" spc="150">
                <a:solidFill>
                  <a:schemeClr val="tx1">
                    <a:lumMod val="65000"/>
                    <a:lumOff val="35000"/>
                  </a:schemeClr>
                </a:solidFill>
              </a:defRPr>
            </a:lvl1pPr>
            <a:lvl2pPr marL="685800" indent="-228600" defTabSz="914400">
              <a:lnSpc>
                <a:spcPct val="120000"/>
              </a:lnSpc>
              <a:buFont typeface="Arial" panose="020B0604020202020204"/>
              <a:buChar char="●"/>
              <a:tabLst>
                <a:tab pos="1609090" algn="l"/>
                <a:tab pos="1609090" algn="l"/>
                <a:tab pos="1609090" algn="l"/>
                <a:tab pos="1609090" algn="l"/>
              </a:tabLst>
              <a:defRPr u="none" strike="noStrike" cap="none" spc="150">
                <a:solidFill>
                  <a:schemeClr val="tx1">
                    <a:lumMod val="65000"/>
                    <a:lumOff val="35000"/>
                  </a:schemeClr>
                </a:solidFill>
              </a:defRPr>
            </a:lvl2pPr>
            <a:lvl3pPr marL="1143000" indent="-228600">
              <a:lnSpc>
                <a:spcPct val="120000"/>
              </a:lnSpc>
              <a:buFont typeface="Arial" panose="020B0604020202020204"/>
              <a:buChar char="●"/>
              <a:defRPr u="none" strike="noStrike" cap="none" spc="150">
                <a:solidFill>
                  <a:schemeClr val="tx1">
                    <a:lumMod val="65000"/>
                    <a:lumOff val="35000"/>
                  </a:schemeClr>
                </a:solidFill>
              </a:defRPr>
            </a:lvl3pPr>
            <a:lvl4pPr marL="1600200" indent="-228600">
              <a:lnSpc>
                <a:spcPct val="120000"/>
              </a:lnSpc>
              <a:buFont typeface="Wingdings" panose="05000000000000000000"/>
              <a:buChar char=""/>
              <a:defRPr u="none" strike="noStrike" cap="none" spc="150">
                <a:solidFill>
                  <a:schemeClr val="tx1">
                    <a:lumMod val="65000"/>
                    <a:lumOff val="35000"/>
                  </a:schemeClr>
                </a:solidFill>
              </a:defRPr>
            </a:lvl4pPr>
            <a:lvl5pPr marL="2057400" indent="-228600">
              <a:lnSpc>
                <a:spcPct val="120000"/>
              </a:lnSpc>
              <a:buFont typeface="Arial" panose="020B0604020202020204"/>
              <a:buChar char="•"/>
              <a:defRPr u="none" strike="noStrike" cap="none" spc="150">
                <a:solidFill>
                  <a:schemeClr val="tx1">
                    <a:lumMod val="65000"/>
                    <a:lumOff val="35000"/>
                  </a:schemeClr>
                </a:solidFill>
              </a:defRPr>
            </a:lvl5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bwMode="auto">
        <a:xfrm>
          <a:off x="0" y="0"/>
          <a:ext cx="0" cy="0"/>
          <a:chOff x="0" y="0"/>
          <a:chExt cx="0" cy="0"/>
        </a:xfrm>
      </p:grpSpPr>
      <p:sp>
        <p:nvSpPr>
          <p:cNvPr id="161303087" name="标题占位符 1"/>
          <p:cNvSpPr>
            <a:spLocks noGrp="1"/>
          </p:cNvSpPr>
          <p:nvPr>
            <p:ph type="title"/>
          </p:nvPr>
        </p:nvSpPr>
        <p:spPr bwMode="auto">
          <a:xfrm>
            <a:off x="608400" y="608400"/>
            <a:ext cx="10969200" cy="705600"/>
          </a:xfrm>
          <a:prstGeom prst="rect">
            <a:avLst/>
          </a:prstGeom>
        </p:spPr>
        <p:txBody>
          <a:bodyPr vert="horz" lIns="90170" tIns="46990" rIns="90170" bIns="46990" rtlCol="0" anchor="ctr" anchorCtr="0">
            <a:normAutofit/>
          </a:bodyPr>
          <a:lstStyle/>
          <a:p>
            <a:pPr>
              <a:defRPr/>
            </a:pPr>
            <a:r>
              <a:rPr lang="zh-CN"/>
              <a:t>单击此处编辑母版标题样式</a:t>
            </a:r>
            <a:endParaRPr lang="zh-CN"/>
          </a:p>
        </p:txBody>
      </p:sp>
      <p:sp>
        <p:nvSpPr>
          <p:cNvPr id="87189445" name="文本占位符 2"/>
          <p:cNvSpPr>
            <a:spLocks noGrp="1"/>
          </p:cNvSpPr>
          <p:nvPr>
            <p:ph type="body" idx="1"/>
          </p:nvPr>
        </p:nvSpPr>
        <p:spPr bwMode="auto">
          <a:xfrm>
            <a:off x="608400" y="1490400"/>
            <a:ext cx="10969200" cy="4759200"/>
          </a:xfrm>
          <a:prstGeom prst="rect">
            <a:avLst/>
          </a:prstGeom>
        </p:spPr>
        <p:txBody>
          <a:bodyPr vert="horz" lIns="90000" tIns="46800" rIns="90000" bIns="46800" rtlCol="0">
            <a:normAutofit/>
          </a:body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1587616102" name="日期占位符 3"/>
          <p:cNvSpPr>
            <a:spLocks noGrp="1"/>
          </p:cNvSpPr>
          <p:nvPr>
            <p:ph type="dt" sz="half" idx="2"/>
          </p:nvPr>
        </p:nvSpPr>
        <p:spPr bwMode="auto">
          <a:xfrm>
            <a:off x="612000" y="6314400"/>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latin typeface="Arial" panose="020B0604020202020204"/>
                <a:ea typeface="微软雅黑" panose="020B0503020204020204" charset="-122"/>
              </a:defRPr>
            </a:lvl1pPr>
          </a:lstStyle>
          <a:p>
            <a:pPr>
              <a:defRPr/>
            </a:pPr>
            <a:fld id="{760FBDFE-C587-4B4C-A407-44438C67B59E}" type="datetimeFigureOut">
              <a:rPr lang="zh-CN" altLang="en-US"/>
            </a:fld>
            <a:endParaRPr lang="zh-CN"/>
          </a:p>
        </p:txBody>
      </p:sp>
      <p:sp>
        <p:nvSpPr>
          <p:cNvPr id="1020907194" name="页脚占位符 4"/>
          <p:cNvSpPr>
            <a:spLocks noGrp="1"/>
          </p:cNvSpPr>
          <p:nvPr>
            <p:ph type="ftr" sz="quarter" idx="3"/>
          </p:nvPr>
        </p:nvSpPr>
        <p:spPr bwMode="auto">
          <a:xfrm>
            <a:off x="4116000" y="6314400"/>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latin typeface="Arial" panose="020B0604020202020204"/>
                <a:ea typeface="微软雅黑" panose="020B0503020204020204" charset="-122"/>
              </a:defRPr>
            </a:lvl1pPr>
          </a:lstStyle>
          <a:p>
            <a:pPr>
              <a:defRPr/>
            </a:pPr>
            <a:endParaRPr lang="zh-CN"/>
          </a:p>
        </p:txBody>
      </p:sp>
      <p:sp>
        <p:nvSpPr>
          <p:cNvPr id="1694372699" name="灯片编号占位符 5"/>
          <p:cNvSpPr>
            <a:spLocks noGrp="1"/>
          </p:cNvSpPr>
          <p:nvPr>
            <p:ph type="sldNum" sz="quarter" idx="4"/>
          </p:nvPr>
        </p:nvSpPr>
        <p:spPr bwMode="auto">
          <a:xfrm>
            <a:off x="8877600" y="6314400"/>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latin typeface="Arial" panose="020B0604020202020204"/>
                <a:ea typeface="微软雅黑" panose="020B0503020204020204" charset="-122"/>
              </a:defRPr>
            </a:lvl1pPr>
          </a:lstStyle>
          <a:p>
            <a:pPr>
              <a:defRPr/>
            </a:pPr>
            <a:fld id="{49AE70B2-8BF9-45C0-BB95-33D1B9D3A854}" type="slidenum">
              <a:rPr lang="zh-CN"/>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a:lnSpc>
          <a:spcPct val="100000"/>
        </a:lnSpc>
        <a:spcBef>
          <a:spcPts val="0"/>
        </a:spcBef>
        <a:buNone/>
        <a:defRPr sz="3600" b="1" u="none" strike="noStrike" cap="none" spc="300">
          <a:solidFill>
            <a:schemeClr val="tx1">
              <a:lumMod val="85000"/>
              <a:lumOff val="15000"/>
            </a:schemeClr>
          </a:solidFill>
          <a:latin typeface="Arial" panose="020B0604020202020204"/>
          <a:ea typeface="微软雅黑" panose="020B0503020204020204" charset="-122"/>
          <a:cs typeface="+mj-cs"/>
        </a:defRPr>
      </a:lvl1pPr>
    </p:titleStyle>
    <p:bodyStyle>
      <a:lvl1pPr marL="228600" indent="-228600" algn="l" defTabSz="914400" rtl="0">
        <a:lnSpc>
          <a:spcPct val="130000"/>
        </a:lnSpc>
        <a:spcBef>
          <a:spcPts val="0"/>
        </a:spcBef>
        <a:spcAft>
          <a:spcPts val="1000"/>
        </a:spcAft>
        <a:buFont typeface="Arial" panose="020B0604020202020204"/>
        <a:buChar char="●"/>
        <a:defRPr sz="180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685800" indent="-228600" algn="l" defTabSz="914400" rtl="0">
        <a:lnSpc>
          <a:spcPct val="120000"/>
        </a:lnSpc>
        <a:spcBef>
          <a:spcPts val="0"/>
        </a:spcBef>
        <a:spcAft>
          <a:spcPts val="600"/>
        </a:spcAft>
        <a:buFont typeface="Arial" panose="020B0604020202020204"/>
        <a:buChar char="●"/>
        <a:tabLst>
          <a:tab pos="1609090" algn="l"/>
          <a:tab pos="1609090" algn="l"/>
          <a:tab pos="1609090" algn="l"/>
          <a:tab pos="1609090" algn="l"/>
        </a:tabLst>
        <a:defRPr sz="1600" u="none" strike="noStrike" cap="none" spc="150">
          <a:solidFill>
            <a:schemeClr val="tx1">
              <a:lumMod val="65000"/>
              <a:lumOff val="35000"/>
            </a:schemeClr>
          </a:solidFill>
          <a:latin typeface="Arial" panose="020B0604020202020204"/>
          <a:ea typeface="微软雅黑" panose="020B0503020204020204" charset="-122"/>
          <a:cs typeface="+mn-cs"/>
        </a:defRPr>
      </a:lvl2pPr>
      <a:lvl3pPr marL="1143000" indent="-228600" algn="l" defTabSz="914400" rtl="0">
        <a:lnSpc>
          <a:spcPct val="120000"/>
        </a:lnSpc>
        <a:spcBef>
          <a:spcPts val="0"/>
        </a:spcBef>
        <a:spcAft>
          <a:spcPts val="600"/>
        </a:spcAft>
        <a:buFont typeface="Arial" panose="020B0604020202020204"/>
        <a:buChar char="●"/>
        <a:defRPr sz="1600" u="none" strike="noStrike" cap="none" spc="150">
          <a:solidFill>
            <a:schemeClr val="tx1">
              <a:lumMod val="65000"/>
              <a:lumOff val="35000"/>
            </a:schemeClr>
          </a:solidFill>
          <a:latin typeface="Arial" panose="020B0604020202020204"/>
          <a:ea typeface="微软雅黑" panose="020B0503020204020204" charset="-122"/>
          <a:cs typeface="+mn-cs"/>
        </a:defRPr>
      </a:lvl3pPr>
      <a:lvl4pPr marL="1600200" indent="-228600" algn="l" defTabSz="914400" rtl="0">
        <a:lnSpc>
          <a:spcPct val="120000"/>
        </a:lnSpc>
        <a:spcBef>
          <a:spcPts val="0"/>
        </a:spcBef>
        <a:spcAft>
          <a:spcPts val="300"/>
        </a:spcAft>
        <a:buFont typeface="Wingdings" panose="05000000000000000000"/>
        <a:buChar char=""/>
        <a:defRPr sz="1400" u="none" strike="noStrike" cap="none" spc="150">
          <a:solidFill>
            <a:schemeClr val="tx1">
              <a:lumMod val="65000"/>
              <a:lumOff val="35000"/>
            </a:schemeClr>
          </a:solidFill>
          <a:latin typeface="Arial" panose="020B0604020202020204"/>
          <a:ea typeface="微软雅黑" panose="020B0503020204020204" charset="-122"/>
          <a:cs typeface="+mn-cs"/>
        </a:defRPr>
      </a:lvl4pPr>
      <a:lvl5pPr marL="2057400" indent="-228600" algn="l" defTabSz="914400" rtl="0">
        <a:lnSpc>
          <a:spcPct val="120000"/>
        </a:lnSpc>
        <a:spcBef>
          <a:spcPts val="0"/>
        </a:spcBef>
        <a:spcAft>
          <a:spcPts val="300"/>
        </a:spcAft>
        <a:buFont typeface="Arial" panose="020B0604020202020204"/>
        <a:buChar char="•"/>
        <a:defRPr sz="1400" u="none" strike="noStrike" cap="none" spc="150">
          <a:solidFill>
            <a:schemeClr val="tx1">
              <a:lumMod val="65000"/>
              <a:lumOff val="35000"/>
            </a:schemeClr>
          </a:solidFill>
          <a:latin typeface="Arial" panose="020B0604020202020204"/>
          <a:ea typeface="微软雅黑" panose="020B0503020204020204" charset="-122"/>
          <a:cs typeface="+mn-cs"/>
        </a:defRPr>
      </a:lvl5pPr>
      <a:lvl6pPr marL="2514600" indent="-228600" algn="l" defTabSz="914400" rtl="0">
        <a:lnSpc>
          <a:spcPct val="90000"/>
        </a:lnSpc>
        <a:spcBef>
          <a:spcPts val="500"/>
        </a:spcBef>
        <a:buFont typeface="Arial" panose="020B0604020202020204"/>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panose="020B0604020202020204"/>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panose="020B0604020202020204"/>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panose="020B0604020202020204"/>
        <a:buChar char="•"/>
        <a:defRPr sz="1800">
          <a:solidFill>
            <a:schemeClr val="tx1"/>
          </a:solidFill>
          <a:latin typeface="+mn-lt"/>
          <a:ea typeface="+mn-ea"/>
          <a:cs typeface="+mn-cs"/>
        </a:defRPr>
      </a:lvl9pPr>
    </p:bodyStyle>
    <p:otherStyle>
      <a:defPPr>
        <a:defRPr lang="zh-CN"/>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文本框 2"/>
          <p:cNvSpPr txBox="1"/>
          <p:nvPr/>
        </p:nvSpPr>
        <p:spPr>
          <a:xfrm>
            <a:off x="4689475" y="2501900"/>
            <a:ext cx="2813050" cy="829945"/>
          </a:xfrm>
          <a:prstGeom prst="rect">
            <a:avLst/>
          </a:prstGeom>
        </p:spPr>
        <p:txBody>
          <a:bodyPr wrap="square">
            <a:spAutoFit/>
            <a:extLst>
              <a:ext uri="{4A0BC546-FE56-4ADE-93B0-CB8AF2F6F144}">
                <wpsdc:textFrameExt xmlns:wpsdc="http://www.wps.cn/officeDocument/2022/drawingmlCustomData" type="title"/>
              </a:ext>
            </a:extLst>
          </a:bodyPr>
          <a:p>
            <a:pPr algn="ctr"/>
            <a:r>
              <a:rPr lang="en-US" altLang="zh-CN" sz="4800" b="1" spc="400">
                <a:latin typeface="Arial" panose="020B0604020202020204" pitchFamily="34" charset="0"/>
                <a:ea typeface="微软雅黑" panose="020B0503020204020204" charset="-122"/>
              </a:rPr>
              <a:t>Week2</a:t>
            </a:r>
            <a:endParaRPr lang="en-US" altLang="zh-CN" sz="4800" b="1" spc="400">
              <a:latin typeface="Arial" panose="020B0604020202020204" pitchFamily="34" charset="0"/>
              <a:ea typeface="微软雅黑" panose="020B0503020204020204" charset="-122"/>
            </a:endParaRPr>
          </a:p>
        </p:txBody>
      </p:sp>
      <p:sp>
        <p:nvSpPr>
          <p:cNvPr id="5" name="文本框 4"/>
          <p:cNvSpPr txBox="1"/>
          <p:nvPr/>
        </p:nvSpPr>
        <p:spPr>
          <a:xfrm>
            <a:off x="4490085" y="3651885"/>
            <a:ext cx="3211195" cy="460375"/>
          </a:xfrm>
          <a:prstGeom prst="rect">
            <a:avLst/>
          </a:prstGeom>
        </p:spPr>
        <p:txBody>
          <a:bodyPr wrap="square">
            <a:spAutoFit/>
            <a:extLst>
              <a:ext uri="{4A0BC546-FE56-4ADE-93B0-CB8AF2F6F144}">
                <wpsdc:textFrameExt xmlns:wpsdc="http://www.wps.cn/officeDocument/2022/drawingmlCustomData" type="sub-title"/>
              </a:ext>
            </a:extLst>
          </a:bodyPr>
          <a:p>
            <a:pPr algn="ctr"/>
            <a:r>
              <a:rPr lang="zh-CN" altLang="en-US" sz="2400" spc="200">
                <a:latin typeface="Arial" panose="020B0604020202020204" pitchFamily="34" charset="0"/>
                <a:ea typeface="微软雅黑" panose="020B0503020204020204" charset="-122"/>
              </a:rPr>
              <a:t>黄文博</a:t>
            </a:r>
            <a:r>
              <a:rPr lang="en-US" altLang="zh-CN" sz="2400" spc="200">
                <a:latin typeface="Arial" panose="020B0604020202020204" pitchFamily="34" charset="0"/>
                <a:ea typeface="微软雅黑" panose="020B0503020204020204" charset="-122"/>
              </a:rPr>
              <a:t> 231180030</a:t>
            </a:r>
            <a:endParaRPr lang="en-US" altLang="zh-CN" sz="2400" spc="200">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57810" y="1275080"/>
            <a:ext cx="5488940" cy="534035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endParaRPr lang="en-US" altLang="zh-CN"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Diffusion Models</a:t>
            </a:r>
            <a:r>
              <a:rPr lang="zh-CN" altLang="en-US" sz="1800">
                <a:latin typeface="Arial" panose="020B0604020202020204" pitchFamily="34" charset="0"/>
                <a:ea typeface="微软雅黑" panose="020B0503020204020204" charset="-122"/>
              </a:rPr>
              <a:t>实际应用往往与下游任务目标（如人类感知质量）直接相关，而非单纯的数据分布匹配</a:t>
            </a:r>
            <a:endParaRPr lang="en-US" altLang="zh-CN"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将去噪过程转化为多步马尔可夫决策过程（</a:t>
            </a:r>
            <a:r>
              <a:rPr lang="en-US" altLang="zh-CN" sz="1800">
                <a:latin typeface="Arial" panose="020B0604020202020204" pitchFamily="34" charset="0"/>
                <a:ea typeface="微软雅黑" panose="020B0503020204020204" charset="-122"/>
              </a:rPr>
              <a:t>MDP</a:t>
            </a:r>
            <a:r>
              <a:rPr lang="zh-CN" altLang="en-US" sz="1800">
                <a:latin typeface="Arial" panose="020B0604020202020204" pitchFamily="34" charset="0"/>
                <a:ea typeface="微软雅黑" panose="020B0503020204020204" charset="-122"/>
              </a:rPr>
              <a:t>），每一步去噪视为一个动作，最终生成样本的奖励（如图像质量）作为全局反馈。</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：数据集：</a:t>
            </a:r>
            <a:r>
              <a:rPr lang="en-US" altLang="zh-CN">
                <a:latin typeface="Arial" panose="020B0604020202020204" pitchFamily="34" charset="0"/>
                <a:ea typeface="微软雅黑" panose="020B0503020204020204" charset="-122"/>
                <a:sym typeface="+mn-ea"/>
              </a:rPr>
              <a:t>ImageNet-1000</a:t>
            </a:r>
            <a:r>
              <a:rPr lang="zh-CN" altLang="en-US">
                <a:latin typeface="Arial" panose="020B0604020202020204" pitchFamily="34" charset="0"/>
                <a:ea typeface="微软雅黑" panose="020B0503020204020204" charset="-122"/>
                <a:sym typeface="+mn-ea"/>
              </a:rPr>
              <a:t>，基线：</a:t>
            </a:r>
            <a:r>
              <a:rPr lang="en-US" altLang="zh-CN">
                <a:latin typeface="Arial" panose="020B0604020202020204" pitchFamily="34" charset="0"/>
                <a:ea typeface="微软雅黑" panose="020B0503020204020204" charset="-122"/>
                <a:sym typeface="+mn-ea"/>
              </a:rPr>
              <a:t>Stable Diffusion v1.4 </a:t>
            </a:r>
            <a:r>
              <a:rPr lang="zh-CN" altLang="en-US">
                <a:latin typeface="Arial" panose="020B0604020202020204" pitchFamily="34" charset="0"/>
                <a:ea typeface="微软雅黑" panose="020B0503020204020204" charset="-122"/>
                <a:sym typeface="+mn-ea"/>
              </a:rPr>
              <a:t>可压缩性：</a:t>
            </a:r>
            <a:r>
              <a:rPr lang="en-US" altLang="zh-CN">
                <a:latin typeface="Arial" panose="020B0604020202020204" pitchFamily="34" charset="0"/>
                <a:ea typeface="微软雅黑" panose="020B0503020204020204" charset="-122"/>
                <a:sym typeface="+mn-ea"/>
              </a:rPr>
              <a:t>JPEG</a:t>
            </a:r>
            <a:r>
              <a:rPr lang="zh-CN" altLang="en-US">
                <a:latin typeface="Arial" panose="020B0604020202020204" pitchFamily="34" charset="0"/>
                <a:ea typeface="微软雅黑" panose="020B0503020204020204" charset="-122"/>
                <a:sym typeface="+mn-ea"/>
              </a:rPr>
              <a:t>文件大小。</a:t>
            </a:r>
            <a:endParaRPr lang="zh-CN" altLang="en-US">
              <a:latin typeface="Arial" panose="020B0604020202020204" pitchFamily="34" charset="0"/>
              <a:ea typeface="微软雅黑" panose="020B0503020204020204" charset="-122"/>
              <a:sym typeface="+mn-ea"/>
            </a:endParaRPr>
          </a:p>
          <a:p>
            <a:pPr algn="l"/>
            <a:r>
              <a:rPr lang="en-US" altLang="zh-CN">
                <a:latin typeface="Arial" panose="020B0604020202020204" pitchFamily="34" charset="0"/>
                <a:ea typeface="微软雅黑" panose="020B0503020204020204" charset="-122"/>
                <a:sym typeface="+mn-ea"/>
              </a:rPr>
              <a:t>- </a:t>
            </a:r>
            <a:r>
              <a:rPr lang="zh-CN" altLang="en-US">
                <a:latin typeface="Arial" panose="020B0604020202020204" pitchFamily="34" charset="0"/>
                <a:ea typeface="微软雅黑" panose="020B0503020204020204" charset="-122"/>
                <a:sym typeface="+mn-ea"/>
              </a:rPr>
              <a:t>美学质量：使用</a:t>
            </a:r>
            <a:r>
              <a:rPr lang="en-US" altLang="zh-CN">
                <a:latin typeface="Arial" panose="020B0604020202020204" pitchFamily="34" charset="0"/>
                <a:ea typeface="微软雅黑" panose="020B0503020204020204" charset="-122"/>
                <a:sym typeface="+mn-ea"/>
              </a:rPr>
              <a:t>LAION</a:t>
            </a:r>
            <a:r>
              <a:rPr lang="zh-CN" altLang="en-US">
                <a:latin typeface="Arial" panose="020B0604020202020204" pitchFamily="34" charset="0"/>
                <a:ea typeface="微软雅黑" panose="020B0503020204020204" charset="-122"/>
                <a:sym typeface="+mn-ea"/>
              </a:rPr>
              <a:t>美学预测器（对图像评分，范围</a:t>
            </a:r>
            <a:r>
              <a:rPr lang="en-US" altLang="zh-CN">
                <a:latin typeface="Arial" panose="020B0604020202020204" pitchFamily="34" charset="0"/>
                <a:ea typeface="微软雅黑" panose="020B0503020204020204" charset="-122"/>
                <a:sym typeface="+mn-ea"/>
              </a:rPr>
              <a:t>1~10</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 </a:t>
            </a:r>
            <a:r>
              <a:rPr lang="zh-CN" altLang="en-US">
                <a:latin typeface="Arial" panose="020B0604020202020204" pitchFamily="34" charset="0"/>
                <a:ea typeface="微软雅黑" panose="020B0503020204020204" charset="-122"/>
                <a:sym typeface="+mn-ea"/>
              </a:rPr>
              <a:t>提示</a:t>
            </a:r>
            <a:r>
              <a:rPr lang="en-US" altLang="zh-CN">
                <a:latin typeface="Arial" panose="020B0604020202020204" pitchFamily="34" charset="0"/>
                <a:ea typeface="微软雅黑" panose="020B0503020204020204" charset="-122"/>
                <a:sym typeface="+mn-ea"/>
              </a:rPr>
              <a:t>-</a:t>
            </a:r>
            <a:r>
              <a:rPr lang="zh-CN" altLang="en-US">
                <a:latin typeface="Arial" panose="020B0604020202020204" pitchFamily="34" charset="0"/>
                <a:ea typeface="微软雅黑" panose="020B0503020204020204" charset="-122"/>
                <a:sym typeface="+mn-ea"/>
              </a:rPr>
              <a:t>图像对齐：通过视觉语言模型（</a:t>
            </a:r>
            <a:r>
              <a:rPr lang="en-US" altLang="zh-CN">
                <a:latin typeface="Arial" panose="020B0604020202020204" pitchFamily="34" charset="0"/>
                <a:ea typeface="微软雅黑" panose="020B0503020204020204" charset="-122"/>
                <a:sym typeface="+mn-ea"/>
              </a:rPr>
              <a:t>LLaVA</a:t>
            </a:r>
            <a:r>
              <a:rPr lang="zh-CN" altLang="en-US">
                <a:latin typeface="Arial" panose="020B0604020202020204" pitchFamily="34" charset="0"/>
                <a:ea typeface="微软雅黑" panose="020B0503020204020204" charset="-122"/>
                <a:sym typeface="+mn-ea"/>
              </a:rPr>
              <a:t>）生成描述，用</a:t>
            </a:r>
            <a:r>
              <a:rPr lang="en-US" altLang="zh-CN">
                <a:latin typeface="Arial" panose="020B0604020202020204" pitchFamily="34" charset="0"/>
                <a:ea typeface="微软雅黑" panose="020B0503020204020204" charset="-122"/>
                <a:sym typeface="+mn-ea"/>
              </a:rPr>
              <a:t>BERTScore</a:t>
            </a:r>
            <a:r>
              <a:rPr lang="zh-CN" altLang="en-US">
                <a:latin typeface="Arial" panose="020B0604020202020204" pitchFamily="34" charset="0"/>
                <a:ea typeface="微软雅黑" panose="020B0503020204020204" charset="-122"/>
                <a:sym typeface="+mn-ea"/>
              </a:rPr>
              <a:t>衡量与原始提示的语义相似性。</a:t>
            </a:r>
            <a:endParaRPr lang="zh-CN" altLang="en-US">
              <a:latin typeface="Arial" panose="020B0604020202020204" pitchFamily="34" charset="0"/>
              <a:ea typeface="微软雅黑" panose="020B0503020204020204" charset="-122"/>
              <a:sym typeface="+mn-ea"/>
            </a:endParaRPr>
          </a:p>
          <a:p>
            <a:pPr algn="l"/>
            <a:endParaRPr lang="zh-CN" altLang="en-US">
              <a:latin typeface="Arial" panose="020B0604020202020204" pitchFamily="34" charset="0"/>
              <a:ea typeface="微软雅黑" panose="020B0503020204020204" charset="-122"/>
              <a:sym typeface="+mn-ea"/>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以及总结：微调，来进一步进行符合人类审美等方向的微调，感觉可能是想法比较好，</a:t>
            </a:r>
            <a:r>
              <a:rPr lang="en-US" altLang="zh-CN" sz="1800">
                <a:latin typeface="Arial" panose="020B0604020202020204" pitchFamily="34" charset="0"/>
                <a:ea typeface="微软雅黑" panose="020B0503020204020204" charset="-122"/>
              </a:rPr>
              <a:t>work</a:t>
            </a:r>
            <a:r>
              <a:rPr lang="zh-CN" altLang="en-US" sz="1800">
                <a:latin typeface="Arial" panose="020B0604020202020204" pitchFamily="34" charset="0"/>
                <a:ea typeface="微软雅黑" panose="020B0503020204020204" charset="-122"/>
              </a:rPr>
              <a:t>并不是很</a:t>
            </a:r>
            <a:r>
              <a:rPr lang="en-US" altLang="zh-CN" sz="1800">
                <a:latin typeface="Arial" panose="020B0604020202020204" pitchFamily="34" charset="0"/>
                <a:ea typeface="微软雅黑" panose="020B0503020204020204" charset="-122"/>
              </a:rPr>
              <a:t>solid</a:t>
            </a:r>
            <a:r>
              <a:rPr lang="zh-CN" altLang="en-US" sz="1800">
                <a:latin typeface="Arial" panose="020B0604020202020204" pitchFamily="34" charset="0"/>
                <a:ea typeface="微软雅黑" panose="020B0503020204020204" charset="-122"/>
              </a:rPr>
              <a:t>。这里引入的</a:t>
            </a:r>
            <a:r>
              <a:rPr lang="en-US" altLang="zh-CN" sz="1800">
                <a:latin typeface="Arial" panose="020B0604020202020204" pitchFamily="34" charset="0"/>
                <a:ea typeface="微软雅黑" panose="020B0503020204020204" charset="-122"/>
              </a:rPr>
              <a:t> RL </a:t>
            </a:r>
            <a:r>
              <a:rPr lang="zh-CN" altLang="en-US" sz="1800">
                <a:latin typeface="Arial" panose="020B0604020202020204" pitchFamily="34" charset="0"/>
                <a:ea typeface="微软雅黑" panose="020B0503020204020204" charset="-122"/>
              </a:rPr>
              <a:t>并不是为了拟合环境策略，而是为了优化非监督无法优化的复杂目标。</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p:txBody>
      </p:sp>
      <p:sp>
        <p:nvSpPr>
          <p:cNvPr id="7" name="文本框 6"/>
          <p:cNvSpPr txBox="1"/>
          <p:nvPr/>
        </p:nvSpPr>
        <p:spPr>
          <a:xfrm>
            <a:off x="1788160" y="351155"/>
            <a:ext cx="1020064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Training Diffusion Models with RL</a:t>
            </a:r>
            <a:r>
              <a:rPr lang="zh-CN" altLang="en-US" sz="2000" b="1">
                <a:latin typeface="Arial" panose="020B0604020202020204" pitchFamily="34" charset="0"/>
                <a:ea typeface="微软雅黑" panose="020B0503020204020204" charset="-122"/>
              </a:rPr>
              <a:t>（</a:t>
            </a:r>
            <a:r>
              <a:rPr lang="en-US" altLang="zh-CN" sz="2000" b="1">
                <a:latin typeface="Arial" panose="020B0604020202020204" pitchFamily="34" charset="0"/>
                <a:ea typeface="微软雅黑" panose="020B0503020204020204" charset="-122"/>
              </a:rPr>
              <a:t>ICLR 2024</a:t>
            </a:r>
            <a:r>
              <a:rPr lang="zh-CN" altLang="en-US" sz="2000" b="1">
                <a:latin typeface="Arial" panose="020B0604020202020204" pitchFamily="34" charset="0"/>
                <a:ea typeface="微软雅黑" panose="020B0503020204020204" charset="-122"/>
              </a:rPr>
              <a:t>）</a:t>
            </a:r>
            <a:endParaRPr lang="zh-CN" altLang="en-US" sz="2000" b="1">
              <a:latin typeface="Arial" panose="020B0604020202020204" pitchFamily="34" charset="0"/>
              <a:ea typeface="微软雅黑" panose="020B0503020204020204" charset="-122"/>
            </a:endParaRPr>
          </a:p>
        </p:txBody>
      </p:sp>
      <p:sp>
        <p:nvSpPr>
          <p:cNvPr id="2" name="文本框 1"/>
          <p:cNvSpPr txBox="1"/>
          <p:nvPr/>
        </p:nvSpPr>
        <p:spPr>
          <a:xfrm>
            <a:off x="1826895" y="713740"/>
            <a:ext cx="10088880" cy="335280"/>
          </a:xfrm>
          <a:prstGeom prst="rect">
            <a:avLst/>
          </a:prstGeom>
        </p:spPr>
        <p:txBody>
          <a:bodyPr>
            <a:no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团队：</a:t>
            </a:r>
            <a:r>
              <a:rPr lang="en-US" altLang="zh-CN" sz="1800">
                <a:latin typeface="Arial" panose="020B0604020202020204" pitchFamily="34" charset="0"/>
                <a:ea typeface="微软雅黑" panose="020B0503020204020204" charset="-122"/>
              </a:rPr>
              <a:t>University of California </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Massachusetts Institute of Technology	cite</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381</a:t>
            </a:r>
            <a:endParaRPr lang="en-US" altLang="zh-CN" sz="1800">
              <a:latin typeface="Arial" panose="020B0604020202020204" pitchFamily="34" charset="0"/>
              <a:ea typeface="微软雅黑" panose="020B0503020204020204" charset="-122"/>
            </a:endParaRPr>
          </a:p>
        </p:txBody>
      </p:sp>
      <p:pic>
        <p:nvPicPr>
          <p:cNvPr id="5" name="图片 4"/>
          <p:cNvPicPr/>
          <p:nvPr/>
        </p:nvPicPr>
        <p:blipFill>
          <a:blip r:embed="rId1"/>
          <a:srcRect l="2694" r="2799"/>
          <a:stretch>
            <a:fillRect/>
          </a:stretch>
        </p:blipFill>
        <p:spPr>
          <a:xfrm>
            <a:off x="5697855" y="3955415"/>
            <a:ext cx="6494145" cy="1838325"/>
          </a:xfrm>
          <a:prstGeom prst="rect">
            <a:avLst/>
          </a:prstGeom>
        </p:spPr>
      </p:pic>
      <p:pic>
        <p:nvPicPr>
          <p:cNvPr id="6" name="图片 5"/>
          <p:cNvPicPr/>
          <p:nvPr/>
        </p:nvPicPr>
        <p:blipFill>
          <a:blip r:embed="rId2"/>
          <a:stretch>
            <a:fillRect/>
          </a:stretch>
        </p:blipFill>
        <p:spPr>
          <a:xfrm>
            <a:off x="5643245" y="1898650"/>
            <a:ext cx="6457950" cy="1207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26895" y="512445"/>
            <a:ext cx="11124565" cy="434975"/>
          </a:xfrm>
          <a:prstGeom prst="rect">
            <a:avLst/>
          </a:prstGeom>
        </p:spPr>
        <p:txBody>
          <a:bodyPr wrap="square">
            <a:noAutofit/>
            <a:extLst>
              <a:ext uri="{4A0BC546-FE56-4ADE-93B0-CB8AF2F6F144}">
                <wpsdc:textFrameExt xmlns:wpsdc="http://www.wps.cn/officeDocument/2022/drawingmlCustomData" type="title"/>
              </a:ext>
            </a:extLst>
          </a:bodyPr>
          <a:p>
            <a:pPr algn="l"/>
            <a:r>
              <a:rPr lang="en-US" altLang="zh-CN" sz="2000" b="1">
                <a:sym typeface="+mn-ea"/>
              </a:rPr>
              <a:t>Flow Matching for Generative Modeling</a:t>
            </a:r>
            <a:r>
              <a:rPr lang="zh-CN" altLang="en-US" sz="2000" b="1">
                <a:sym typeface="+mn-ea"/>
              </a:rPr>
              <a:t>（</a:t>
            </a:r>
            <a:r>
              <a:rPr lang="en-US" altLang="zh-CN" sz="2000" b="1">
                <a:sym typeface="+mn-ea"/>
              </a:rPr>
              <a:t>ICLR 2023</a:t>
            </a:r>
            <a:r>
              <a:rPr lang="zh-CN" altLang="en-US" sz="2000" b="1">
                <a:sym typeface="+mn-ea"/>
              </a:rPr>
              <a:t>）</a:t>
            </a:r>
            <a:endParaRPr lang="en-US" altLang="zh-CN" sz="2000" b="1"/>
          </a:p>
          <a:p>
            <a:pPr algn="l"/>
            <a:endParaRPr lang="en-US" altLang="zh-CN" sz="2000" b="1" spc="400">
              <a:latin typeface="Arial" panose="020B0604020202020204" pitchFamily="34" charset="0"/>
              <a:ea typeface="微软雅黑" panose="020B0503020204020204" charset="-122"/>
            </a:endParaRPr>
          </a:p>
        </p:txBody>
      </p:sp>
      <p:graphicFrame>
        <p:nvGraphicFramePr>
          <p:cNvPr id="4" name="表格 3"/>
          <p:cNvGraphicFramePr/>
          <p:nvPr/>
        </p:nvGraphicFramePr>
        <p:xfrm>
          <a:off x="5707697" y="3009900"/>
          <a:ext cx="776605" cy="0"/>
        </p:xfrm>
        <a:graphic>
          <a:graphicData uri="http://schemas.openxmlformats.org/drawingml/2006/table">
            <a:tbl>
              <a:tblPr/>
              <a:tblGrid>
                <a:gridCol w="776605"/>
              </a:tblGrid>
              <a:tr h="0">
                <a:tc>
                  <a:txBody>
                    <a:bodyPr/>
                    <a:p>
                      <a:endParaRPr lang="en-US" altLang="zh-CN" sz="1100"/>
                    </a:p>
                  </a:txBody>
                  <a:tcPr marL="0" marR="0" marT="0" marB="0" anchor="ctr" anchorCtr="0">
                    <a:lnL>
                      <a:noFill/>
                    </a:lnL>
                    <a:lnR>
                      <a:noFill/>
                    </a:lnR>
                    <a:lnT>
                      <a:noFill/>
                    </a:lnT>
                    <a:lnB>
                      <a:noFill/>
                    </a:lnB>
                    <a:noFill/>
                  </a:tcPr>
                </a:tc>
              </a:tr>
            </a:tbl>
          </a:graphicData>
        </a:graphic>
      </p:graphicFrame>
      <p:sp>
        <p:nvSpPr>
          <p:cNvPr id="7" name="文本框 6"/>
          <p:cNvSpPr txBox="1"/>
          <p:nvPr/>
        </p:nvSpPr>
        <p:spPr>
          <a:xfrm>
            <a:off x="1826895" y="809625"/>
            <a:ext cx="8173085" cy="335280"/>
          </a:xfrm>
          <a:prstGeom prst="rect">
            <a:avLst/>
          </a:prstGeom>
        </p:spPr>
        <p:txBody>
          <a:bodyPr>
            <a:no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团队：</a:t>
            </a:r>
            <a:r>
              <a:rPr lang="en-US" altLang="zh-CN" sz="1800">
                <a:latin typeface="Arial" panose="020B0604020202020204" pitchFamily="34" charset="0"/>
                <a:ea typeface="微软雅黑" panose="020B0503020204020204" charset="-122"/>
              </a:rPr>
              <a:t>Meta AI (FAIR) </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Weizmann Institute of Science	cite</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1668</a:t>
            </a:r>
            <a:endParaRPr lang="en-US" altLang="zh-CN" sz="1800">
              <a:latin typeface="Arial" panose="020B0604020202020204" pitchFamily="34" charset="0"/>
              <a:ea typeface="微软雅黑" panose="020B0503020204020204" charset="-122"/>
            </a:endParaRPr>
          </a:p>
        </p:txBody>
      </p:sp>
      <p:pic>
        <p:nvPicPr>
          <p:cNvPr id="8" name="图片 7"/>
          <p:cNvPicPr>
            <a:picLocks noChangeAspect="1"/>
          </p:cNvPicPr>
          <p:nvPr/>
        </p:nvPicPr>
        <p:blipFill>
          <a:blip r:embed="rId1"/>
          <a:stretch>
            <a:fillRect/>
          </a:stretch>
        </p:blipFill>
        <p:spPr>
          <a:xfrm>
            <a:off x="6483985" y="1278255"/>
            <a:ext cx="5310505" cy="3295650"/>
          </a:xfrm>
          <a:prstGeom prst="rect">
            <a:avLst/>
          </a:prstGeom>
        </p:spPr>
      </p:pic>
      <p:sp>
        <p:nvSpPr>
          <p:cNvPr id="10" name="文本框 9"/>
          <p:cNvSpPr txBox="1"/>
          <p:nvPr/>
        </p:nvSpPr>
        <p:spPr>
          <a:xfrm>
            <a:off x="214630" y="1278255"/>
            <a:ext cx="6269355" cy="520954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endParaRPr lang="en-US" altLang="zh-CN"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DDPM</a:t>
            </a:r>
            <a:r>
              <a:rPr lang="zh-CN" altLang="en-US" sz="1800">
                <a:latin typeface="Arial" panose="020B0604020202020204" pitchFamily="34" charset="0"/>
                <a:ea typeface="微软雅黑" panose="020B0503020204020204" charset="-122"/>
              </a:rPr>
              <a:t>但其依赖随机扩散过程，导致训练耗时且采样效率低。</a:t>
            </a:r>
            <a:r>
              <a:rPr lang="en-US" altLang="zh-CN" sz="1800">
                <a:latin typeface="Arial" panose="020B0604020202020204" pitchFamily="34" charset="0"/>
                <a:ea typeface="微软雅黑" panose="020B0503020204020204" charset="-122"/>
              </a:rPr>
              <a:t>FM</a:t>
            </a:r>
            <a:r>
              <a:rPr lang="zh-CN" altLang="en-US" sz="1800">
                <a:latin typeface="Arial" panose="020B0604020202020204" pitchFamily="34" charset="0"/>
                <a:ea typeface="微软雅黑" panose="020B0503020204020204" charset="-122"/>
              </a:rPr>
              <a:t>通过直接建模目标概率路径的向量场，摆脱了扩散过程的限制，支持更灵活的概率路径（如最优传输路径），从而提升效率和生成质量。</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定理</a:t>
            </a:r>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：证明边际向量场可通过条件向量场构造。</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定理</a:t>
            </a:r>
            <a:r>
              <a:rPr lang="en-US" altLang="zh-CN" sz="1800">
                <a:latin typeface="Arial" panose="020B0604020202020204" pitchFamily="34" charset="0"/>
                <a:ea typeface="微软雅黑" panose="020B0503020204020204" charset="-122"/>
              </a:rPr>
              <a:t>2</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FM</a:t>
            </a:r>
            <a:r>
              <a:rPr lang="zh-CN" altLang="en-US" sz="1800">
                <a:latin typeface="Arial" panose="020B0604020202020204" pitchFamily="34" charset="0"/>
                <a:ea typeface="微软雅黑" panose="020B0503020204020204" charset="-122"/>
              </a:rPr>
              <a:t>与</a:t>
            </a:r>
            <a:r>
              <a:rPr lang="en-US" altLang="zh-CN" sz="1800">
                <a:latin typeface="Arial" panose="020B0604020202020204" pitchFamily="34" charset="0"/>
                <a:ea typeface="微软雅黑" panose="020B0503020204020204" charset="-122"/>
              </a:rPr>
              <a:t>CFM</a:t>
            </a:r>
            <a:r>
              <a:rPr lang="zh-CN" altLang="en-US" sz="1800">
                <a:latin typeface="Arial" panose="020B0604020202020204" pitchFamily="34" charset="0"/>
                <a:ea typeface="微软雅黑" panose="020B0503020204020204" charset="-122"/>
              </a:rPr>
              <a:t>的梯度等价，确保</a:t>
            </a:r>
            <a:r>
              <a:rPr lang="en-US" altLang="zh-CN" sz="1800">
                <a:latin typeface="Arial" panose="020B0604020202020204" pitchFamily="34" charset="0"/>
                <a:ea typeface="微软雅黑" panose="020B0503020204020204" charset="-122"/>
              </a:rPr>
              <a:t>CFM</a:t>
            </a:r>
            <a:r>
              <a:rPr lang="zh-CN" altLang="en-US" sz="1800">
                <a:latin typeface="Arial" panose="020B0604020202020204" pitchFamily="34" charset="0"/>
                <a:ea typeface="微软雅黑" panose="020B0503020204020204" charset="-122"/>
              </a:rPr>
              <a:t>的优化有效性</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定理</a:t>
            </a:r>
            <a:r>
              <a:rPr lang="en-US" altLang="zh-CN" sz="1800">
                <a:latin typeface="Arial" panose="020B0604020202020204" pitchFamily="34" charset="0"/>
                <a:ea typeface="微软雅黑" panose="020B0503020204020204" charset="-122"/>
              </a:rPr>
              <a:t>3</a:t>
            </a:r>
            <a:r>
              <a:rPr lang="zh-CN" altLang="en-US" sz="1800">
                <a:latin typeface="Arial" panose="020B0604020202020204" pitchFamily="34" charset="0"/>
                <a:ea typeface="微软雅黑" panose="020B0503020204020204" charset="-122"/>
              </a:rPr>
              <a:t>：推导高斯路径对应向量场的闭式解</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a:t>
            </a:r>
            <a:r>
              <a:rPr lang="en-US" altLang="zh-CN">
                <a:latin typeface="Arial" panose="020B0604020202020204" pitchFamily="34" charset="0"/>
                <a:ea typeface="微软雅黑" panose="020B0503020204020204" charset="-122"/>
                <a:sym typeface="+mn-ea"/>
              </a:rPr>
              <a:t>FID</a:t>
            </a:r>
            <a:r>
              <a:rPr lang="zh-CN" altLang="en-US">
                <a:latin typeface="Arial" panose="020B0604020202020204" pitchFamily="34" charset="0"/>
                <a:ea typeface="微软雅黑" panose="020B0503020204020204" charset="-122"/>
                <a:sym typeface="+mn-ea"/>
              </a:rPr>
              <a:t>（与真实分布的相似度）、</a:t>
            </a:r>
            <a:r>
              <a:rPr lang="en-US" altLang="zh-CN">
                <a:latin typeface="Arial" panose="020B0604020202020204" pitchFamily="34" charset="0"/>
                <a:ea typeface="微软雅黑" panose="020B0503020204020204" charset="-122"/>
                <a:sym typeface="+mn-ea"/>
              </a:rPr>
              <a:t>IS</a:t>
            </a:r>
            <a:r>
              <a:rPr lang="zh-CN" altLang="en-US">
                <a:latin typeface="Arial" panose="020B0604020202020204" pitchFamily="34" charset="0"/>
                <a:ea typeface="微软雅黑" panose="020B0503020204020204" charset="-122"/>
                <a:sym typeface="+mn-ea"/>
              </a:rPr>
              <a:t>（生成多样性）。效率：采样时的函数评估次数（</a:t>
            </a:r>
            <a:r>
              <a:rPr lang="en-US" altLang="zh-CN">
                <a:latin typeface="Arial" panose="020B0604020202020204" pitchFamily="34" charset="0"/>
                <a:ea typeface="微软雅黑" panose="020B0503020204020204" charset="-122"/>
                <a:sym typeface="+mn-ea"/>
              </a:rPr>
              <a:t>NFE</a:t>
            </a:r>
            <a:r>
              <a:rPr lang="zh-CN" altLang="en-US">
                <a:latin typeface="Arial" panose="020B0604020202020204" pitchFamily="34" charset="0"/>
                <a:ea typeface="微软雅黑" panose="020B0503020204020204" charset="-122"/>
                <a:sym typeface="+mn-ea"/>
              </a:rPr>
              <a:t>）。基线模型：</a:t>
            </a:r>
            <a:endParaRPr lang="zh-CN" altLang="en-US">
              <a:latin typeface="Arial" panose="020B0604020202020204" pitchFamily="34" charset="0"/>
              <a:ea typeface="微软雅黑" panose="020B0503020204020204" charset="-122"/>
              <a:sym typeface="+mn-ea"/>
            </a:endParaRPr>
          </a:p>
          <a:p>
            <a:pPr algn="l"/>
            <a:r>
              <a:rPr lang="en-US" altLang="zh-CN">
                <a:latin typeface="Arial" panose="020B0604020202020204" pitchFamily="34" charset="0"/>
                <a:ea typeface="微软雅黑" panose="020B0503020204020204" charset="-122"/>
                <a:sym typeface="+mn-ea"/>
              </a:rPr>
              <a:t>- </a:t>
            </a:r>
            <a:r>
              <a:rPr lang="zh-CN" altLang="en-US">
                <a:latin typeface="Arial" panose="020B0604020202020204" pitchFamily="34" charset="0"/>
                <a:ea typeface="微软雅黑" panose="020B0503020204020204" charset="-122"/>
                <a:sym typeface="+mn-ea"/>
              </a:rPr>
              <a:t>扩散模型：</a:t>
            </a:r>
            <a:r>
              <a:rPr lang="en-US" altLang="zh-CN">
                <a:latin typeface="Arial" panose="020B0604020202020204" pitchFamily="34" charset="0"/>
                <a:ea typeface="微软雅黑" panose="020B0503020204020204" charset="-122"/>
                <a:sym typeface="+mn-ea"/>
              </a:rPr>
              <a:t>DDPM</a:t>
            </a:r>
            <a:r>
              <a:rPr lang="zh-CN" altLang="en-US">
                <a:latin typeface="Arial" panose="020B0604020202020204" pitchFamily="34" charset="0"/>
                <a:ea typeface="微软雅黑" panose="020B0503020204020204" charset="-122"/>
                <a:sym typeface="+mn-ea"/>
              </a:rPr>
              <a:t>、得分匹配（</a:t>
            </a:r>
            <a:r>
              <a:rPr lang="en-US" altLang="zh-CN">
                <a:latin typeface="Arial" panose="020B0604020202020204" pitchFamily="34" charset="0"/>
                <a:ea typeface="微软雅黑" panose="020B0503020204020204" charset="-122"/>
                <a:sym typeface="+mn-ea"/>
              </a:rPr>
              <a:t>SM</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ScoreFlow</a:t>
            </a:r>
            <a:r>
              <a:rPr lang="zh-CN" altLang="en-US">
                <a:latin typeface="Arial" panose="020B0604020202020204" pitchFamily="34" charset="0"/>
                <a:ea typeface="微软雅黑" panose="020B0503020204020204" charset="-122"/>
                <a:sym typeface="+mn-ea"/>
              </a:rPr>
              <a:t>。</a:t>
            </a:r>
            <a:endParaRPr lang="zh-CN" altLang="en-US">
              <a:latin typeface="Arial" panose="020B0604020202020204" pitchFamily="34" charset="0"/>
              <a:ea typeface="微软雅黑" panose="020B0503020204020204" charset="-122"/>
              <a:sym typeface="+mn-ea"/>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a:t>
            </a:r>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FM</a:t>
            </a:r>
            <a:r>
              <a:rPr lang="zh-CN" altLang="en-US" sz="1800">
                <a:latin typeface="Arial" panose="020B0604020202020204" pitchFamily="34" charset="0"/>
                <a:ea typeface="微软雅黑" panose="020B0503020204020204" charset="-122"/>
              </a:rPr>
              <a:t>统一了扩散模型，提供更灵活的生成框架。</a:t>
            </a:r>
            <a:r>
              <a:rPr lang="en-US" altLang="zh-CN" sz="1800">
                <a:latin typeface="Arial" panose="020B0604020202020204" pitchFamily="34" charset="0"/>
                <a:ea typeface="微软雅黑" panose="020B0503020204020204" charset="-122"/>
              </a:rPr>
              <a:t>	2</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即便路径是线性的，网络仍需学会高维空间中的复杂</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映射规律</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，即拟合这个路径上的局部速度场，真正的</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生成能力</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还是来自于此</a:t>
            </a:r>
            <a:r>
              <a:rPr lang="en-US" altLang="zh-CN" sz="1800">
                <a:latin typeface="Arial" panose="020B0604020202020204" pitchFamily="34" charset="0"/>
                <a:ea typeface="微软雅黑" panose="020B0503020204020204" charset="-122"/>
              </a:rPr>
              <a:t> 3</a:t>
            </a:r>
            <a:r>
              <a:rPr lang="zh-CN" altLang="en-US" sz="1800">
                <a:latin typeface="Arial" panose="020B0604020202020204" pitchFamily="34" charset="0"/>
                <a:ea typeface="微软雅黑" panose="020B0503020204020204" charset="-122"/>
              </a:rPr>
              <a:t>）结合隐空间模型（如</a:t>
            </a:r>
            <a:r>
              <a:rPr lang="en-US" altLang="zh-CN" sz="1800">
                <a:latin typeface="Arial" panose="020B0604020202020204" pitchFamily="34" charset="0"/>
                <a:ea typeface="微软雅黑" panose="020B0503020204020204" charset="-122"/>
              </a:rPr>
              <a:t>VAE</a:t>
            </a:r>
            <a:r>
              <a:rPr lang="zh-CN" altLang="en-US" sz="1800">
                <a:latin typeface="Arial" panose="020B0604020202020204" pitchFamily="34" charset="0"/>
                <a:ea typeface="微软雅黑" panose="020B0503020204020204" charset="-122"/>
              </a:rPr>
              <a:t>）扩展</a:t>
            </a:r>
            <a:r>
              <a:rPr lang="en-US" altLang="zh-CN" sz="1800">
                <a:latin typeface="Arial" panose="020B0604020202020204" pitchFamily="34" charset="0"/>
                <a:ea typeface="微软雅黑" panose="020B0503020204020204" charset="-122"/>
              </a:rPr>
              <a:t>FM</a:t>
            </a:r>
            <a:r>
              <a:rPr lang="zh-CN" altLang="en-US" sz="1800">
                <a:latin typeface="Arial" panose="020B0604020202020204" pitchFamily="34" charset="0"/>
                <a:ea typeface="微软雅黑" panose="020B0503020204020204" charset="-122"/>
              </a:rPr>
              <a:t>的适用性。</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p:txBody>
      </p:sp>
      <p:pic>
        <p:nvPicPr>
          <p:cNvPr id="11" name="图片 10"/>
          <p:cNvPicPr>
            <a:picLocks noChangeAspect="1"/>
          </p:cNvPicPr>
          <p:nvPr/>
        </p:nvPicPr>
        <p:blipFill>
          <a:blip r:embed="rId2"/>
          <a:stretch>
            <a:fillRect/>
          </a:stretch>
        </p:blipFill>
        <p:spPr>
          <a:xfrm>
            <a:off x="6530340" y="4776470"/>
            <a:ext cx="5218430" cy="18681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8160" y="459105"/>
            <a:ext cx="1020064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Generative Image Dynamics(CVPR 2024 Best Paper Award)</a:t>
            </a:r>
            <a:endParaRPr lang="en-US" altLang="zh-CN" sz="2000" b="1">
              <a:latin typeface="Arial" panose="020B0604020202020204" pitchFamily="34" charset="0"/>
              <a:ea typeface="微软雅黑" panose="020B0503020204020204" charset="-122"/>
            </a:endParaRPr>
          </a:p>
        </p:txBody>
      </p:sp>
      <p:sp>
        <p:nvSpPr>
          <p:cNvPr id="2" name="文本框 1"/>
          <p:cNvSpPr txBox="1"/>
          <p:nvPr/>
        </p:nvSpPr>
        <p:spPr>
          <a:xfrm>
            <a:off x="1788160" y="793115"/>
            <a:ext cx="4277360" cy="376555"/>
          </a:xfrm>
          <a:prstGeom prst="rect">
            <a:avLst/>
          </a:prstGeom>
        </p:spPr>
        <p:txBody>
          <a:bodyPr>
            <a:no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团队：</a:t>
            </a:r>
            <a:r>
              <a:rPr lang="en-US" altLang="zh-CN" sz="1800">
                <a:latin typeface="Arial" panose="020B0604020202020204" pitchFamily="34" charset="0"/>
                <a:ea typeface="微软雅黑" panose="020B0503020204020204" charset="-122"/>
              </a:rPr>
              <a:t>Google Research</a:t>
            </a:r>
            <a:r>
              <a:rPr lang="en-US" altLang="zh-CN" sz="1800">
                <a:latin typeface="Arial" panose="020B0604020202020204" pitchFamily="34" charset="0"/>
                <a:ea typeface="微软雅黑" panose="020B0503020204020204" charset="-122"/>
              </a:rPr>
              <a:t>	cite</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78</a:t>
            </a:r>
            <a:endParaRPr lang="en-US" altLang="zh-CN" sz="1800">
              <a:latin typeface="Arial" panose="020B0604020202020204" pitchFamily="34" charset="0"/>
              <a:ea typeface="微软雅黑" panose="020B0503020204020204" charset="-122"/>
            </a:endParaRPr>
          </a:p>
        </p:txBody>
      </p:sp>
      <p:sp>
        <p:nvSpPr>
          <p:cNvPr id="10" name="文本框 9"/>
          <p:cNvSpPr txBox="1"/>
          <p:nvPr/>
        </p:nvSpPr>
        <p:spPr>
          <a:xfrm>
            <a:off x="214630" y="1278255"/>
            <a:ext cx="5046980" cy="520954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endParaRPr lang="en-US" altLang="zh-CN"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希望通过从单张图像生成真实感强且物理合理的运动来模拟自然界的动态行为。这种能力可以为静态图像注入生命力，用于生成无缝循环视频或支持交互式动态仿真。</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Latent Diffusion Model</a:t>
            </a:r>
            <a:r>
              <a:rPr lang="zh-CN" altLang="en-US" sz="1800">
                <a:latin typeface="Arial" panose="020B0604020202020204" pitchFamily="34" charset="0"/>
                <a:ea typeface="微软雅黑" panose="020B0503020204020204" charset="-122"/>
              </a:rPr>
              <a:t>基于单张图像生成一种运动的频域表示（称为</a:t>
            </a:r>
            <a:r>
              <a:rPr lang="en-US" altLang="zh-CN" sz="1800">
                <a:latin typeface="Arial" panose="020B0604020202020204" pitchFamily="34" charset="0"/>
                <a:ea typeface="微软雅黑" panose="020B0503020204020204" charset="-122"/>
              </a:rPr>
              <a:t>Spectral Volume</a:t>
            </a:r>
            <a:r>
              <a:rPr lang="zh-CN" altLang="en-US" sz="1800">
                <a:latin typeface="Arial" panose="020B0604020202020204" pitchFamily="34" charset="0"/>
                <a:ea typeface="微软雅黑" panose="020B0503020204020204" charset="-122"/>
              </a:rPr>
              <a:t>，谱卷），频域注入低频噪声。通过基于图像的渲染模块做</a:t>
            </a:r>
            <a:r>
              <a:rPr lang="en-US" altLang="zh-CN" sz="1800">
                <a:latin typeface="Arial" panose="020B0604020202020204" pitchFamily="34" charset="0"/>
                <a:ea typeface="微软雅黑" panose="020B0503020204020204" charset="-122"/>
              </a:rPr>
              <a:t>IFFT</a:t>
            </a:r>
            <a:r>
              <a:rPr lang="zh-CN" altLang="en-US" sz="1800">
                <a:latin typeface="Arial" panose="020B0604020202020204" pitchFamily="34" charset="0"/>
                <a:ea typeface="微软雅黑" panose="020B0503020204020204" charset="-122"/>
              </a:rPr>
              <a:t>变换回时域。</a:t>
            </a:r>
            <a:endParaRPr lang="en-US" altLang="zh-CN"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a:t>
            </a:r>
            <a:r>
              <a:rPr lang="en-US" altLang="zh-CN">
                <a:latin typeface="Arial" panose="020B0604020202020204" pitchFamily="34" charset="0"/>
                <a:ea typeface="微软雅黑" panose="020B0503020204020204" charset="-122"/>
                <a:sym typeface="+mn-ea"/>
              </a:rPr>
              <a:t>FVD</a:t>
            </a:r>
            <a:r>
              <a:rPr lang="zh-CN" altLang="en-US">
                <a:latin typeface="Arial" panose="020B0604020202020204" pitchFamily="34" charset="0"/>
                <a:ea typeface="微软雅黑" panose="020B0503020204020204" charset="-122"/>
                <a:sym typeface="+mn-ea"/>
              </a:rPr>
              <a:t>和基于动态纹理的</a:t>
            </a:r>
            <a:r>
              <a:rPr lang="en-US" altLang="zh-CN">
                <a:latin typeface="Arial" panose="020B0604020202020204" pitchFamily="34" charset="0"/>
                <a:ea typeface="微软雅黑" panose="020B0503020204020204" charset="-122"/>
                <a:sym typeface="+mn-ea"/>
              </a:rPr>
              <a:t>DTFVD</a:t>
            </a:r>
            <a:r>
              <a:rPr lang="zh-CN" altLang="en-US">
                <a:latin typeface="Arial" panose="020B0604020202020204" pitchFamily="34" charset="0"/>
                <a:ea typeface="微软雅黑" panose="020B0503020204020204" charset="-122"/>
                <a:sym typeface="+mn-ea"/>
              </a:rPr>
              <a:t>，分别衡量时序一致性与动态真实性。</a:t>
            </a:r>
            <a:r>
              <a:rPr lang="zh-CN" altLang="en-US" sz="1800">
                <a:latin typeface="Arial" panose="020B0604020202020204" pitchFamily="34" charset="0"/>
                <a:ea typeface="微软雅黑" panose="020B0503020204020204" charset="-122"/>
              </a:rPr>
              <a:t>测量长视频生成质量随时间的衰减情况。</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以及总结：一个很小的领域的一点巧思。当前方法主要针对周期性运动，非周期或高频运动往往无法很好模拟。（但也算不上什么缺点）</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p:txBody>
      </p:sp>
      <p:pic>
        <p:nvPicPr>
          <p:cNvPr id="7" name="图片 6"/>
          <p:cNvPicPr/>
          <p:nvPr/>
        </p:nvPicPr>
        <p:blipFill>
          <a:blip r:embed="rId1"/>
          <a:stretch>
            <a:fillRect/>
          </a:stretch>
        </p:blipFill>
        <p:spPr>
          <a:xfrm>
            <a:off x="5187315" y="4203700"/>
            <a:ext cx="6944360" cy="2494915"/>
          </a:xfrm>
          <a:prstGeom prst="rect">
            <a:avLst/>
          </a:prstGeom>
        </p:spPr>
      </p:pic>
      <p:pic>
        <p:nvPicPr>
          <p:cNvPr id="8" name="图片 7"/>
          <p:cNvPicPr>
            <a:picLocks noChangeAspect="1"/>
          </p:cNvPicPr>
          <p:nvPr/>
        </p:nvPicPr>
        <p:blipFill>
          <a:blip r:embed="rId2"/>
          <a:stretch>
            <a:fillRect/>
          </a:stretch>
        </p:blipFill>
        <p:spPr>
          <a:xfrm>
            <a:off x="5316220" y="1111885"/>
            <a:ext cx="6875780" cy="30079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8160" y="351155"/>
            <a:ext cx="1020064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Attention is all you need (NeurIPS 2017)</a:t>
            </a:r>
            <a:endParaRPr lang="en-US" altLang="zh-CN" sz="2000" b="1">
              <a:latin typeface="Arial" panose="020B0604020202020204" pitchFamily="34" charset="0"/>
              <a:ea typeface="微软雅黑" panose="020B0503020204020204" charset="-122"/>
            </a:endParaRPr>
          </a:p>
        </p:txBody>
      </p:sp>
      <p:sp>
        <p:nvSpPr>
          <p:cNvPr id="5" name="文本框 4"/>
          <p:cNvSpPr txBox="1"/>
          <p:nvPr/>
        </p:nvSpPr>
        <p:spPr>
          <a:xfrm>
            <a:off x="1788160" y="749935"/>
            <a:ext cx="4277360" cy="376555"/>
          </a:xfrm>
          <a:prstGeom prst="rect">
            <a:avLst/>
          </a:prstGeom>
        </p:spPr>
        <p:txBody>
          <a:bodyPr>
            <a:noAutofit/>
            <a:extLst>
              <a:ext uri="{4A0BC546-FE56-4ADE-93B0-CB8AF2F6F144}">
                <wpsdc:textFrameExt xmlns:wpsdc="http://www.wps.cn/officeDocument/2022/drawingmlCustomData" type="text"/>
              </a:ext>
            </a:extLst>
          </a:bodyPr>
          <a:p>
            <a:pPr algn="l"/>
            <a:r>
              <a:rPr lang="zh-CN" altLang="en-US" sz="1800">
                <a:latin typeface="Arial" panose="020B0604020202020204" pitchFamily="34" charset="0"/>
                <a:ea typeface="微软雅黑" panose="020B0503020204020204" charset="-122"/>
              </a:rPr>
              <a:t>团队：</a:t>
            </a:r>
            <a:r>
              <a:rPr lang="en-US" altLang="zh-CN" sz="1800">
                <a:latin typeface="Arial" panose="020B0604020202020204" pitchFamily="34" charset="0"/>
                <a:ea typeface="微软雅黑" panose="020B0503020204020204" charset="-122"/>
              </a:rPr>
              <a:t>Google Research	cite</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188409</a:t>
            </a:r>
            <a:endParaRPr lang="en-US" altLang="zh-CN" sz="1800">
              <a:latin typeface="Arial" panose="020B0604020202020204" pitchFamily="34" charset="0"/>
              <a:ea typeface="微软雅黑" panose="020B0503020204020204" charset="-122"/>
            </a:endParaRPr>
          </a:p>
        </p:txBody>
      </p:sp>
      <p:pic>
        <p:nvPicPr>
          <p:cNvPr id="2" name="图片 1"/>
          <p:cNvPicPr>
            <a:picLocks noChangeAspect="1"/>
          </p:cNvPicPr>
          <p:nvPr/>
        </p:nvPicPr>
        <p:blipFill>
          <a:blip r:embed="rId1"/>
          <a:stretch>
            <a:fillRect/>
          </a:stretch>
        </p:blipFill>
        <p:spPr>
          <a:xfrm>
            <a:off x="7717790" y="4118610"/>
            <a:ext cx="4173220" cy="2770505"/>
          </a:xfrm>
          <a:prstGeom prst="rect">
            <a:avLst/>
          </a:prstGeom>
        </p:spPr>
      </p:pic>
      <p:pic>
        <p:nvPicPr>
          <p:cNvPr id="4" name="图片 3"/>
          <p:cNvPicPr>
            <a:picLocks noChangeAspect="1"/>
          </p:cNvPicPr>
          <p:nvPr/>
        </p:nvPicPr>
        <p:blipFill>
          <a:blip r:embed="rId2"/>
          <a:srcRect b="7906"/>
          <a:stretch>
            <a:fillRect/>
          </a:stretch>
        </p:blipFill>
        <p:spPr>
          <a:xfrm>
            <a:off x="7717790" y="46990"/>
            <a:ext cx="4037330" cy="4071620"/>
          </a:xfrm>
          <a:prstGeom prst="rect">
            <a:avLst/>
          </a:prstGeom>
        </p:spPr>
      </p:pic>
      <p:sp>
        <p:nvSpPr>
          <p:cNvPr id="10" name="文本框 9"/>
          <p:cNvSpPr txBox="1"/>
          <p:nvPr/>
        </p:nvSpPr>
        <p:spPr>
          <a:xfrm>
            <a:off x="330200" y="1278255"/>
            <a:ext cx="7193915" cy="265557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endParaRPr lang="en-US" altLang="zh-CN"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序列建模和转换（</a:t>
            </a:r>
            <a:r>
              <a:rPr lang="en-US" altLang="zh-CN" sz="1800">
                <a:latin typeface="Arial" panose="020B0604020202020204" pitchFamily="34" charset="0"/>
                <a:ea typeface="微软雅黑" panose="020B0503020204020204" charset="-122"/>
              </a:rPr>
              <a:t>sequence transduction</a:t>
            </a:r>
            <a:r>
              <a:rPr lang="zh-CN" altLang="en-US" sz="1800">
                <a:latin typeface="Arial" panose="020B0604020202020204" pitchFamily="34" charset="0"/>
                <a:ea typeface="微软雅黑" panose="020B0503020204020204" charset="-122"/>
              </a:rPr>
              <a:t>）任务（如机器翻译）传统上依赖于循环神经网络（</a:t>
            </a:r>
            <a:r>
              <a:rPr lang="en-US" altLang="zh-CN" sz="1800">
                <a:latin typeface="Arial" panose="020B0604020202020204" pitchFamily="34" charset="0"/>
                <a:ea typeface="微软雅黑" panose="020B0503020204020204" charset="-122"/>
              </a:rPr>
              <a:t>RNN</a:t>
            </a:r>
            <a:r>
              <a:rPr lang="zh-CN" altLang="en-US" sz="1800">
                <a:latin typeface="Arial" panose="020B0604020202020204" pitchFamily="34" charset="0"/>
                <a:ea typeface="微软雅黑" panose="020B0503020204020204" charset="-122"/>
              </a:rPr>
              <a:t>）。但是</a:t>
            </a:r>
            <a:r>
              <a:rPr lang="en-US" altLang="zh-CN" sz="1800">
                <a:latin typeface="Arial" panose="020B0604020202020204" pitchFamily="34" charset="0"/>
                <a:ea typeface="微软雅黑" panose="020B0503020204020204" charset="-122"/>
              </a:rPr>
              <a:t>RNN</a:t>
            </a:r>
            <a:r>
              <a:rPr lang="zh-CN" altLang="en-US" sz="1800">
                <a:latin typeface="Arial" panose="020B0604020202020204" pitchFamily="34" charset="0"/>
                <a:ea typeface="微软雅黑" panose="020B0503020204020204" charset="-122"/>
              </a:rPr>
              <a:t>的顺序性质限制了训练中的并行性，尤其在处理长序列时效率低下。即使使用卷积神经网络（</a:t>
            </a:r>
            <a:r>
              <a:rPr lang="en-US" altLang="zh-CN" sz="1800">
                <a:latin typeface="Arial" panose="020B0604020202020204" pitchFamily="34" charset="0"/>
                <a:ea typeface="微软雅黑" panose="020B0503020204020204" charset="-122"/>
              </a:rPr>
              <a:t>CNN</a:t>
            </a:r>
            <a:r>
              <a:rPr lang="zh-CN" altLang="en-US" sz="1800">
                <a:latin typeface="Arial" panose="020B0604020202020204" pitchFamily="34" charset="0"/>
                <a:ea typeface="微软雅黑" panose="020B0503020204020204" charset="-122"/>
              </a:rPr>
              <a:t>）如</a:t>
            </a:r>
            <a:r>
              <a:rPr lang="en-US" altLang="zh-CN" sz="1800">
                <a:latin typeface="Arial" panose="020B0604020202020204" pitchFamily="34" charset="0"/>
                <a:ea typeface="微软雅黑" panose="020B0503020204020204" charset="-122"/>
              </a:rPr>
              <a:t>ByteNet</a:t>
            </a:r>
            <a:r>
              <a:rPr lang="zh-CN" altLang="en-US" sz="1800">
                <a:latin typeface="Arial" panose="020B0604020202020204" pitchFamily="34" charset="0"/>
                <a:ea typeface="微软雅黑" panose="020B0503020204020204" charset="-122"/>
              </a:rPr>
              <a:t>或</a:t>
            </a:r>
            <a:r>
              <a:rPr lang="en-US" altLang="zh-CN" sz="1800">
                <a:latin typeface="Arial" panose="020B0604020202020204" pitchFamily="34" charset="0"/>
                <a:ea typeface="微软雅黑" panose="020B0503020204020204" charset="-122"/>
              </a:rPr>
              <a:t>ConvS2S</a:t>
            </a:r>
            <a:r>
              <a:rPr lang="zh-CN" altLang="en-US" sz="1800">
                <a:latin typeface="Arial" panose="020B0604020202020204" pitchFamily="34" charset="0"/>
                <a:ea typeface="微软雅黑" panose="020B0503020204020204" charset="-122"/>
              </a:rPr>
              <a:t>，也存在学习长距离依赖的难题。</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：注意力机制</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位置编码</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残差链接</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a:t>
            </a:r>
            <a:r>
              <a:rPr lang="zh-CN" sz="1800">
                <a:latin typeface="Arial" panose="020B0604020202020204" pitchFamily="34" charset="0"/>
                <a:ea typeface="微软雅黑" panose="020B0503020204020204" charset="-122"/>
              </a:rPr>
              <a:t>机器翻译的任务，非常久远了</a:t>
            </a:r>
            <a:endParaRPr lang="zh-CN"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以及总结：又是大一统，感觉比较适合多模态，</a:t>
            </a:r>
            <a:r>
              <a:rPr lang="en-US" altLang="zh-CN" sz="1800">
                <a:latin typeface="Arial" panose="020B0604020202020204" pitchFamily="34" charset="0"/>
                <a:ea typeface="微软雅黑" panose="020B0503020204020204" charset="-122"/>
              </a:rPr>
              <a:t>“world model”,</a:t>
            </a:r>
            <a:r>
              <a:rPr lang="zh-CN" altLang="en-US" sz="1800">
                <a:latin typeface="Arial" panose="020B0604020202020204" pitchFamily="34" charset="0"/>
                <a:ea typeface="微软雅黑" panose="020B0503020204020204" charset="-122"/>
              </a:rPr>
              <a:t>但是细分到小领域不一定效果比垂直的小模型好</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3"/>
          <a:stretch>
            <a:fillRect/>
          </a:stretch>
        </p:blipFill>
        <p:spPr>
          <a:xfrm>
            <a:off x="182245" y="3866515"/>
            <a:ext cx="7535545" cy="23869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1796</Words>
  <Application>WPS 演示</Application>
  <PresentationFormat>On-screen Show (4:3)</PresentationFormat>
  <Paragraphs>57</Paragraphs>
  <Slides>5</Slides>
  <Notes>19</Notes>
  <HiddenSlides>0</HiddenSlides>
  <MMClips>2</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宋体</vt:lpstr>
      <vt:lpstr>Wingdings</vt:lpstr>
      <vt:lpstr>Arial</vt:lpstr>
      <vt:lpstr>微软雅黑</vt:lpstr>
      <vt:lpstr>Wingdings</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PC</dc:creator>
  <cp:lastModifiedBy>H.W.B.</cp:lastModifiedBy>
  <cp:revision>427</cp:revision>
  <dcterms:created xsi:type="dcterms:W3CDTF">2019-06-19T02:08:00Z</dcterms:created>
  <dcterms:modified xsi:type="dcterms:W3CDTF">2025-07-10T11:26:53Z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0E507CF926744B3FB9F1A5324565121F_12</vt:lpwstr>
  </property>
</Properties>
</file>