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75" r:id="rId5"/>
    <p:sldId id="276" r:id="rId6"/>
    <p:sldId id="277" r:id="rId7"/>
    <p:sldId id="279" r:id="rId8"/>
    <p:sldId id="280" r:id="rId9"/>
  </p:sldIdLst>
  <p:sldSz cx="12192000" cy="6858000"/>
  <p:notesSz cx="6858000" cy="9144000"/>
  <p:defaultTextStyle>
    <a:defPPr>
      <a:defRPr lang="zh-CN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904" y="192"/>
      </p:cViewPr>
      <p:guideLst>
        <p:guide pos="3839"/>
        <p:guide orient="horz" pos="2196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1510731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107389268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2A48B96-639E-45A3-A0BA-2464DFDB1FAA}" type="datetimeFigureOut">
              <a:rPr lang="zh-CN" altLang="en-US"/>
            </a:fld>
            <a:endParaRPr lang="zh-CN"/>
          </a:p>
        </p:txBody>
      </p:sp>
      <p:sp>
        <p:nvSpPr>
          <p:cNvPr id="638991885" name="幻灯片图像占位符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800102190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972135789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993147841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6837353-30EB-4A48-80EB-173D804AEFBD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E87F3B-A109-69A9-AA3E-C44CB48771A1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70124101" name="图片 7" descr="logo-04"/>
          <p:cNvPicPr>
            <a:picLocks noChangeAspect="1"/>
          </p:cNvPicPr>
          <p:nvPr userDrawn="1"/>
        </p:nvPicPr>
        <p:blipFill>
          <a:blip r:embed="rId2"/>
          <a:srcRect r="39086"/>
          <a:stretch>
            <a:fillRect/>
          </a:stretch>
        </p:blipFill>
        <p:spPr bwMode="auto">
          <a:xfrm>
            <a:off x="-268605" y="-464820"/>
            <a:ext cx="2005965" cy="2175510"/>
          </a:xfrm>
          <a:prstGeom prst="rect">
            <a:avLst/>
          </a:prstGeom>
        </p:spPr>
      </p:pic>
      <p:grpSp>
        <p:nvGrpSpPr>
          <p:cNvPr id="754881940" name="组合 4"/>
          <p:cNvGrpSpPr/>
          <p:nvPr userDrawn="1"/>
        </p:nvGrpSpPr>
        <p:grpSpPr bwMode="auto">
          <a:xfrm>
            <a:off x="-6350" y="5576887"/>
            <a:ext cx="12192000" cy="1281113"/>
            <a:chOff x="-6350" y="3575050"/>
            <a:chExt cx="12192000" cy="1281113"/>
          </a:xfrm>
          <a:gradFill>
            <a:gsLst>
              <a:gs pos="0">
                <a:srgbClr val="BD934E">
                  <a:alpha val="0"/>
                </a:srgbClr>
              </a:gs>
              <a:gs pos="100000">
                <a:srgbClr val="BD934E">
                  <a:alpha val="50000"/>
                </a:srgbClr>
              </a:gs>
            </a:gsLst>
            <a:lin ang="5400000" scaled="0"/>
          </a:gradFill>
        </p:grpSpPr>
        <p:grpSp>
          <p:nvGrpSpPr>
            <p:cNvPr id="6" name="Group 205"/>
            <p:cNvGrpSpPr/>
            <p:nvPr userDrawn="1"/>
          </p:nvGrpSpPr>
          <p:grpSpPr bwMode="auto">
            <a:xfrm>
              <a:off x="4810125" y="4400550"/>
              <a:ext cx="4105275" cy="433388"/>
              <a:chOff x="3030" y="2772"/>
              <a:chExt cx="2586" cy="273"/>
            </a:xfrm>
            <a:grpFill/>
          </p:grpSpPr>
          <p:sp>
            <p:nvSpPr>
              <p:cNvPr id="110" name="Line 5"/>
              <p:cNvSpPr>
                <a:spLocks noChangeShapeType="1"/>
              </p:cNvSpPr>
              <p:nvPr userDrawn="1"/>
            </p:nvSpPr>
            <p:spPr bwMode="auto">
              <a:xfrm>
                <a:off x="5616" y="2860"/>
                <a:ext cx="0" cy="0"/>
              </a:xfrm>
              <a:prstGeom prst="line">
                <a:avLst/>
              </a:prstGeom>
              <a:grpFill/>
              <a:ln w="12700" cap="rnd">
                <a:solidFill>
                  <a:srgbClr val="BF9C5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11" name="Freeform 6"/>
              <p:cNvSpPr/>
              <p:nvPr userDrawn="1"/>
            </p:nvSpPr>
            <p:spPr bwMode="auto">
              <a:xfrm>
                <a:off x="3657" y="2794"/>
                <a:ext cx="39" cy="9"/>
              </a:xfrm>
              <a:custGeom>
                <a:avLst/>
                <a:gdLst>
                  <a:gd name="T0" fmla="*/ 8 w 9"/>
                  <a:gd name="T1" fmla="*/ 2 h 2"/>
                  <a:gd name="T2" fmla="*/ 1 w 9"/>
                  <a:gd name="T3" fmla="*/ 2 h 2"/>
                  <a:gd name="T4" fmla="*/ 0 w 9"/>
                  <a:gd name="T5" fmla="*/ 1 h 2"/>
                  <a:gd name="T6" fmla="*/ 1 w 9"/>
                  <a:gd name="T7" fmla="*/ 0 h 2"/>
                  <a:gd name="T8" fmla="*/ 8 w 9"/>
                  <a:gd name="T9" fmla="*/ 0 h 2"/>
                  <a:gd name="T10" fmla="*/ 9 w 9"/>
                  <a:gd name="T11" fmla="*/ 1 h 2"/>
                  <a:gd name="T12" fmla="*/ 8 w 9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" extrusionOk="0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0"/>
                      <a:pt x="9" y="1"/>
                    </a:cubicBezTo>
                    <a:cubicBezTo>
                      <a:pt x="9" y="1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12" name="Freeform 7"/>
              <p:cNvSpPr/>
              <p:nvPr userDrawn="1"/>
            </p:nvSpPr>
            <p:spPr bwMode="auto">
              <a:xfrm>
                <a:off x="303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13" name="Freeform 8"/>
              <p:cNvSpPr/>
              <p:nvPr userDrawn="1"/>
            </p:nvSpPr>
            <p:spPr bwMode="auto">
              <a:xfrm>
                <a:off x="30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14" name="Freeform 9"/>
              <p:cNvSpPr/>
              <p:nvPr userDrawn="1"/>
            </p:nvSpPr>
            <p:spPr bwMode="auto">
              <a:xfrm>
                <a:off x="30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15" name="Freeform 10"/>
              <p:cNvSpPr/>
              <p:nvPr userDrawn="1"/>
            </p:nvSpPr>
            <p:spPr bwMode="auto">
              <a:xfrm>
                <a:off x="30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16" name="Freeform 11"/>
              <p:cNvSpPr/>
              <p:nvPr userDrawn="1"/>
            </p:nvSpPr>
            <p:spPr bwMode="auto">
              <a:xfrm>
                <a:off x="30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17" name="Freeform 12"/>
              <p:cNvSpPr/>
              <p:nvPr userDrawn="1"/>
            </p:nvSpPr>
            <p:spPr bwMode="auto">
              <a:xfrm>
                <a:off x="31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18" name="Freeform 13"/>
              <p:cNvSpPr/>
              <p:nvPr userDrawn="1"/>
            </p:nvSpPr>
            <p:spPr bwMode="auto">
              <a:xfrm>
                <a:off x="31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19" name="Freeform 14"/>
              <p:cNvSpPr/>
              <p:nvPr userDrawn="1"/>
            </p:nvSpPr>
            <p:spPr bwMode="auto">
              <a:xfrm>
                <a:off x="31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20" name="Freeform 15"/>
              <p:cNvSpPr/>
              <p:nvPr userDrawn="1"/>
            </p:nvSpPr>
            <p:spPr bwMode="auto">
              <a:xfrm>
                <a:off x="314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21" name="Freeform 16"/>
              <p:cNvSpPr/>
              <p:nvPr userDrawn="1"/>
            </p:nvSpPr>
            <p:spPr bwMode="auto">
              <a:xfrm>
                <a:off x="315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22" name="Freeform 17"/>
              <p:cNvSpPr/>
              <p:nvPr userDrawn="1"/>
            </p:nvSpPr>
            <p:spPr bwMode="auto">
              <a:xfrm>
                <a:off x="31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23" name="Freeform 18"/>
              <p:cNvSpPr/>
              <p:nvPr userDrawn="1"/>
            </p:nvSpPr>
            <p:spPr bwMode="auto">
              <a:xfrm>
                <a:off x="31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24" name="Freeform 19"/>
              <p:cNvSpPr/>
              <p:nvPr userDrawn="1"/>
            </p:nvSpPr>
            <p:spPr bwMode="auto">
              <a:xfrm>
                <a:off x="31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25" name="Freeform 20"/>
              <p:cNvSpPr/>
              <p:nvPr userDrawn="1"/>
            </p:nvSpPr>
            <p:spPr bwMode="auto">
              <a:xfrm>
                <a:off x="32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26" name="Freeform 21"/>
              <p:cNvSpPr/>
              <p:nvPr userDrawn="1"/>
            </p:nvSpPr>
            <p:spPr bwMode="auto">
              <a:xfrm>
                <a:off x="32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27" name="Freeform 22"/>
              <p:cNvSpPr/>
              <p:nvPr userDrawn="1"/>
            </p:nvSpPr>
            <p:spPr bwMode="auto">
              <a:xfrm>
                <a:off x="32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28" name="Freeform 23"/>
              <p:cNvSpPr/>
              <p:nvPr userDrawn="1"/>
            </p:nvSpPr>
            <p:spPr bwMode="auto">
              <a:xfrm>
                <a:off x="325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29" name="Freeform 24"/>
              <p:cNvSpPr/>
              <p:nvPr userDrawn="1"/>
            </p:nvSpPr>
            <p:spPr bwMode="auto">
              <a:xfrm>
                <a:off x="326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30" name="Freeform 25"/>
              <p:cNvSpPr/>
              <p:nvPr userDrawn="1"/>
            </p:nvSpPr>
            <p:spPr bwMode="auto">
              <a:xfrm>
                <a:off x="327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31" name="Freeform 26"/>
              <p:cNvSpPr/>
              <p:nvPr userDrawn="1"/>
            </p:nvSpPr>
            <p:spPr bwMode="auto">
              <a:xfrm>
                <a:off x="329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32" name="Freeform 27"/>
              <p:cNvSpPr/>
              <p:nvPr userDrawn="1"/>
            </p:nvSpPr>
            <p:spPr bwMode="auto">
              <a:xfrm>
                <a:off x="330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33" name="Freeform 28"/>
              <p:cNvSpPr/>
              <p:nvPr userDrawn="1"/>
            </p:nvSpPr>
            <p:spPr bwMode="auto">
              <a:xfrm>
                <a:off x="33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34" name="Freeform 29"/>
              <p:cNvSpPr/>
              <p:nvPr userDrawn="1"/>
            </p:nvSpPr>
            <p:spPr bwMode="auto">
              <a:xfrm>
                <a:off x="33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35" name="Freeform 30"/>
              <p:cNvSpPr/>
              <p:nvPr userDrawn="1"/>
            </p:nvSpPr>
            <p:spPr bwMode="auto">
              <a:xfrm>
                <a:off x="33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36" name="Freeform 31"/>
              <p:cNvSpPr/>
              <p:nvPr userDrawn="1"/>
            </p:nvSpPr>
            <p:spPr bwMode="auto">
              <a:xfrm>
                <a:off x="33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37" name="Freeform 32"/>
              <p:cNvSpPr/>
              <p:nvPr userDrawn="1"/>
            </p:nvSpPr>
            <p:spPr bwMode="auto">
              <a:xfrm>
                <a:off x="33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38" name="Freeform 33"/>
              <p:cNvSpPr/>
              <p:nvPr userDrawn="1"/>
            </p:nvSpPr>
            <p:spPr bwMode="auto">
              <a:xfrm>
                <a:off x="33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39" name="Freeform 34"/>
              <p:cNvSpPr/>
              <p:nvPr userDrawn="1"/>
            </p:nvSpPr>
            <p:spPr bwMode="auto">
              <a:xfrm>
                <a:off x="34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40" name="Freeform 35"/>
              <p:cNvSpPr/>
              <p:nvPr userDrawn="1"/>
            </p:nvSpPr>
            <p:spPr bwMode="auto">
              <a:xfrm>
                <a:off x="34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41" name="Freeform 36"/>
              <p:cNvSpPr/>
              <p:nvPr userDrawn="1"/>
            </p:nvSpPr>
            <p:spPr bwMode="auto">
              <a:xfrm>
                <a:off x="34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42" name="Freeform 37"/>
              <p:cNvSpPr/>
              <p:nvPr userDrawn="1"/>
            </p:nvSpPr>
            <p:spPr bwMode="auto">
              <a:xfrm>
                <a:off x="34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43" name="Freeform 38"/>
              <p:cNvSpPr/>
              <p:nvPr userDrawn="1"/>
            </p:nvSpPr>
            <p:spPr bwMode="auto">
              <a:xfrm>
                <a:off x="345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44" name="Freeform 39"/>
              <p:cNvSpPr/>
              <p:nvPr userDrawn="1"/>
            </p:nvSpPr>
            <p:spPr bwMode="auto">
              <a:xfrm>
                <a:off x="34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45" name="Freeform 40"/>
              <p:cNvSpPr/>
              <p:nvPr userDrawn="1"/>
            </p:nvSpPr>
            <p:spPr bwMode="auto">
              <a:xfrm>
                <a:off x="34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46" name="Freeform 41"/>
              <p:cNvSpPr/>
              <p:nvPr userDrawn="1"/>
            </p:nvSpPr>
            <p:spPr bwMode="auto">
              <a:xfrm>
                <a:off x="34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47" name="Freeform 42"/>
              <p:cNvSpPr/>
              <p:nvPr userDrawn="1"/>
            </p:nvSpPr>
            <p:spPr bwMode="auto">
              <a:xfrm>
                <a:off x="35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48" name="Freeform 43"/>
              <p:cNvSpPr/>
              <p:nvPr userDrawn="1"/>
            </p:nvSpPr>
            <p:spPr bwMode="auto">
              <a:xfrm>
                <a:off x="35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49" name="Freeform 44"/>
              <p:cNvSpPr/>
              <p:nvPr userDrawn="1"/>
            </p:nvSpPr>
            <p:spPr bwMode="auto">
              <a:xfrm>
                <a:off x="35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50" name="Freeform 45"/>
              <p:cNvSpPr/>
              <p:nvPr userDrawn="1"/>
            </p:nvSpPr>
            <p:spPr bwMode="auto">
              <a:xfrm>
                <a:off x="35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51" name="Freeform 46"/>
              <p:cNvSpPr/>
              <p:nvPr userDrawn="1"/>
            </p:nvSpPr>
            <p:spPr bwMode="auto">
              <a:xfrm>
                <a:off x="35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52" name="Freeform 47"/>
              <p:cNvSpPr/>
              <p:nvPr userDrawn="1"/>
            </p:nvSpPr>
            <p:spPr bwMode="auto">
              <a:xfrm>
                <a:off x="35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53" name="Freeform 48"/>
              <p:cNvSpPr/>
              <p:nvPr userDrawn="1"/>
            </p:nvSpPr>
            <p:spPr bwMode="auto">
              <a:xfrm>
                <a:off x="359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54" name="Freeform 49"/>
              <p:cNvSpPr/>
              <p:nvPr userDrawn="1"/>
            </p:nvSpPr>
            <p:spPr bwMode="auto">
              <a:xfrm>
                <a:off x="360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55" name="Freeform 50"/>
              <p:cNvSpPr/>
              <p:nvPr userDrawn="1"/>
            </p:nvSpPr>
            <p:spPr bwMode="auto">
              <a:xfrm>
                <a:off x="36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56" name="Freeform 51"/>
              <p:cNvSpPr/>
              <p:nvPr userDrawn="1"/>
            </p:nvSpPr>
            <p:spPr bwMode="auto">
              <a:xfrm>
                <a:off x="36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57" name="Freeform 52"/>
              <p:cNvSpPr/>
              <p:nvPr userDrawn="1"/>
            </p:nvSpPr>
            <p:spPr bwMode="auto">
              <a:xfrm>
                <a:off x="36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58" name="Freeform 53"/>
              <p:cNvSpPr/>
              <p:nvPr userDrawn="1"/>
            </p:nvSpPr>
            <p:spPr bwMode="auto">
              <a:xfrm>
                <a:off x="36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59" name="Freeform 54"/>
              <p:cNvSpPr/>
              <p:nvPr userDrawn="1"/>
            </p:nvSpPr>
            <p:spPr bwMode="auto">
              <a:xfrm>
                <a:off x="36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60" name="Freeform 55"/>
              <p:cNvSpPr/>
              <p:nvPr userDrawn="1"/>
            </p:nvSpPr>
            <p:spPr bwMode="auto">
              <a:xfrm>
                <a:off x="36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61" name="Freeform 56"/>
              <p:cNvSpPr/>
              <p:nvPr userDrawn="1"/>
            </p:nvSpPr>
            <p:spPr bwMode="auto">
              <a:xfrm>
                <a:off x="37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62" name="Freeform 57"/>
              <p:cNvSpPr/>
              <p:nvPr userDrawn="1"/>
            </p:nvSpPr>
            <p:spPr bwMode="auto">
              <a:xfrm>
                <a:off x="37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63" name="Freeform 58"/>
              <p:cNvSpPr/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64" name="Freeform 59"/>
              <p:cNvSpPr/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65" name="Freeform 60"/>
              <p:cNvSpPr/>
              <p:nvPr userDrawn="1"/>
            </p:nvSpPr>
            <p:spPr bwMode="auto">
              <a:xfrm>
                <a:off x="39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66" name="Freeform 61"/>
              <p:cNvSpPr/>
              <p:nvPr userDrawn="1"/>
            </p:nvSpPr>
            <p:spPr bwMode="auto">
              <a:xfrm>
                <a:off x="39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67" name="Freeform 62"/>
              <p:cNvSpPr/>
              <p:nvPr userDrawn="1"/>
            </p:nvSpPr>
            <p:spPr bwMode="auto">
              <a:xfrm>
                <a:off x="39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68" name="Freeform 63"/>
              <p:cNvSpPr/>
              <p:nvPr userDrawn="1"/>
            </p:nvSpPr>
            <p:spPr bwMode="auto">
              <a:xfrm>
                <a:off x="39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69" name="Freeform 64"/>
              <p:cNvSpPr/>
              <p:nvPr userDrawn="1"/>
            </p:nvSpPr>
            <p:spPr bwMode="auto">
              <a:xfrm>
                <a:off x="39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70" name="Freeform 65"/>
              <p:cNvSpPr/>
              <p:nvPr userDrawn="1"/>
            </p:nvSpPr>
            <p:spPr bwMode="auto">
              <a:xfrm>
                <a:off x="40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71" name="Freeform 66"/>
              <p:cNvSpPr/>
              <p:nvPr userDrawn="1"/>
            </p:nvSpPr>
            <p:spPr bwMode="auto">
              <a:xfrm>
                <a:off x="40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72" name="Freeform 67"/>
              <p:cNvSpPr/>
              <p:nvPr userDrawn="1"/>
            </p:nvSpPr>
            <p:spPr bwMode="auto">
              <a:xfrm>
                <a:off x="40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73" name="Freeform 68"/>
              <p:cNvSpPr/>
              <p:nvPr userDrawn="1"/>
            </p:nvSpPr>
            <p:spPr bwMode="auto">
              <a:xfrm>
                <a:off x="404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74" name="Freeform 69"/>
              <p:cNvSpPr/>
              <p:nvPr userDrawn="1"/>
            </p:nvSpPr>
            <p:spPr bwMode="auto">
              <a:xfrm>
                <a:off x="405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75" name="Freeform 70"/>
              <p:cNvSpPr/>
              <p:nvPr userDrawn="1"/>
            </p:nvSpPr>
            <p:spPr bwMode="auto">
              <a:xfrm>
                <a:off x="40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76" name="Freeform 71"/>
              <p:cNvSpPr/>
              <p:nvPr userDrawn="1"/>
            </p:nvSpPr>
            <p:spPr bwMode="auto">
              <a:xfrm>
                <a:off x="40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77" name="Freeform 72"/>
              <p:cNvSpPr/>
              <p:nvPr userDrawn="1"/>
            </p:nvSpPr>
            <p:spPr bwMode="auto">
              <a:xfrm>
                <a:off x="40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78" name="Freeform 73"/>
              <p:cNvSpPr/>
              <p:nvPr userDrawn="1"/>
            </p:nvSpPr>
            <p:spPr bwMode="auto">
              <a:xfrm>
                <a:off x="41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79" name="Freeform 74"/>
              <p:cNvSpPr/>
              <p:nvPr userDrawn="1"/>
            </p:nvSpPr>
            <p:spPr bwMode="auto">
              <a:xfrm>
                <a:off x="41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80" name="Freeform 75"/>
              <p:cNvSpPr/>
              <p:nvPr userDrawn="1"/>
            </p:nvSpPr>
            <p:spPr bwMode="auto">
              <a:xfrm>
                <a:off x="41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81" name="Freeform 76"/>
              <p:cNvSpPr/>
              <p:nvPr userDrawn="1"/>
            </p:nvSpPr>
            <p:spPr bwMode="auto">
              <a:xfrm>
                <a:off x="41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82" name="Freeform 77"/>
              <p:cNvSpPr/>
              <p:nvPr userDrawn="1"/>
            </p:nvSpPr>
            <p:spPr bwMode="auto">
              <a:xfrm>
                <a:off x="416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83" name="Freeform 78"/>
              <p:cNvSpPr/>
              <p:nvPr userDrawn="1"/>
            </p:nvSpPr>
            <p:spPr bwMode="auto">
              <a:xfrm>
                <a:off x="41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84" name="Freeform 79"/>
              <p:cNvSpPr/>
              <p:nvPr userDrawn="1"/>
            </p:nvSpPr>
            <p:spPr bwMode="auto">
              <a:xfrm>
                <a:off x="41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85" name="Freeform 80"/>
              <p:cNvSpPr/>
              <p:nvPr userDrawn="1"/>
            </p:nvSpPr>
            <p:spPr bwMode="auto">
              <a:xfrm>
                <a:off x="42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86" name="Freeform 81"/>
              <p:cNvSpPr/>
              <p:nvPr userDrawn="1"/>
            </p:nvSpPr>
            <p:spPr bwMode="auto">
              <a:xfrm>
                <a:off x="42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87" name="Freeform 82"/>
              <p:cNvSpPr/>
              <p:nvPr userDrawn="1"/>
            </p:nvSpPr>
            <p:spPr bwMode="auto">
              <a:xfrm>
                <a:off x="42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88" name="Freeform 83"/>
              <p:cNvSpPr/>
              <p:nvPr userDrawn="1"/>
            </p:nvSpPr>
            <p:spPr bwMode="auto">
              <a:xfrm>
                <a:off x="42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89" name="Freeform 84"/>
              <p:cNvSpPr/>
              <p:nvPr userDrawn="1"/>
            </p:nvSpPr>
            <p:spPr bwMode="auto">
              <a:xfrm>
                <a:off x="42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90" name="Freeform 85"/>
              <p:cNvSpPr/>
              <p:nvPr userDrawn="1"/>
            </p:nvSpPr>
            <p:spPr bwMode="auto">
              <a:xfrm>
                <a:off x="42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91" name="Freeform 86"/>
              <p:cNvSpPr/>
              <p:nvPr userDrawn="1"/>
            </p:nvSpPr>
            <p:spPr bwMode="auto">
              <a:xfrm>
                <a:off x="428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92" name="Freeform 87"/>
              <p:cNvSpPr/>
              <p:nvPr userDrawn="1"/>
            </p:nvSpPr>
            <p:spPr bwMode="auto">
              <a:xfrm>
                <a:off x="429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93" name="Freeform 88"/>
              <p:cNvSpPr/>
              <p:nvPr userDrawn="1"/>
            </p:nvSpPr>
            <p:spPr bwMode="auto">
              <a:xfrm>
                <a:off x="43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94" name="Freeform 89"/>
              <p:cNvSpPr/>
              <p:nvPr userDrawn="1"/>
            </p:nvSpPr>
            <p:spPr bwMode="auto">
              <a:xfrm>
                <a:off x="43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95" name="Freeform 90"/>
              <p:cNvSpPr/>
              <p:nvPr userDrawn="1"/>
            </p:nvSpPr>
            <p:spPr bwMode="auto">
              <a:xfrm>
                <a:off x="43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96" name="Freeform 91"/>
              <p:cNvSpPr/>
              <p:nvPr userDrawn="1"/>
            </p:nvSpPr>
            <p:spPr bwMode="auto">
              <a:xfrm>
                <a:off x="43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97" name="Freeform 92"/>
              <p:cNvSpPr/>
              <p:nvPr userDrawn="1"/>
            </p:nvSpPr>
            <p:spPr bwMode="auto">
              <a:xfrm>
                <a:off x="43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98" name="Freeform 93"/>
              <p:cNvSpPr/>
              <p:nvPr userDrawn="1"/>
            </p:nvSpPr>
            <p:spPr bwMode="auto">
              <a:xfrm>
                <a:off x="43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99" name="Freeform 94"/>
              <p:cNvSpPr/>
              <p:nvPr userDrawn="1"/>
            </p:nvSpPr>
            <p:spPr bwMode="auto">
              <a:xfrm>
                <a:off x="43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00" name="Freeform 95"/>
              <p:cNvSpPr/>
              <p:nvPr userDrawn="1"/>
            </p:nvSpPr>
            <p:spPr bwMode="auto">
              <a:xfrm>
                <a:off x="440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01" name="Freeform 96"/>
              <p:cNvSpPr/>
              <p:nvPr userDrawn="1"/>
            </p:nvSpPr>
            <p:spPr bwMode="auto">
              <a:xfrm>
                <a:off x="441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02" name="Freeform 97"/>
              <p:cNvSpPr/>
              <p:nvPr userDrawn="1"/>
            </p:nvSpPr>
            <p:spPr bwMode="auto">
              <a:xfrm>
                <a:off x="44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03" name="Freeform 98"/>
              <p:cNvSpPr/>
              <p:nvPr userDrawn="1"/>
            </p:nvSpPr>
            <p:spPr bwMode="auto">
              <a:xfrm>
                <a:off x="44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04" name="Freeform 99"/>
              <p:cNvSpPr/>
              <p:nvPr userDrawn="1"/>
            </p:nvSpPr>
            <p:spPr bwMode="auto">
              <a:xfrm>
                <a:off x="44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05" name="Freeform 100"/>
              <p:cNvSpPr/>
              <p:nvPr userDrawn="1"/>
            </p:nvSpPr>
            <p:spPr bwMode="auto">
              <a:xfrm>
                <a:off x="44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06" name="Freeform 101"/>
              <p:cNvSpPr/>
              <p:nvPr userDrawn="1"/>
            </p:nvSpPr>
            <p:spPr bwMode="auto">
              <a:xfrm>
                <a:off x="448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07" name="Freeform 102"/>
              <p:cNvSpPr/>
              <p:nvPr userDrawn="1"/>
            </p:nvSpPr>
            <p:spPr bwMode="auto">
              <a:xfrm>
                <a:off x="450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08" name="Freeform 103"/>
              <p:cNvSpPr/>
              <p:nvPr userDrawn="1"/>
            </p:nvSpPr>
            <p:spPr bwMode="auto">
              <a:xfrm>
                <a:off x="451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09" name="Freeform 104"/>
              <p:cNvSpPr/>
              <p:nvPr userDrawn="1"/>
            </p:nvSpPr>
            <p:spPr bwMode="auto">
              <a:xfrm>
                <a:off x="452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10" name="Freeform 105"/>
              <p:cNvSpPr/>
              <p:nvPr userDrawn="1"/>
            </p:nvSpPr>
            <p:spPr bwMode="auto">
              <a:xfrm>
                <a:off x="454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11" name="Freeform 106"/>
              <p:cNvSpPr/>
              <p:nvPr userDrawn="1"/>
            </p:nvSpPr>
            <p:spPr bwMode="auto">
              <a:xfrm>
                <a:off x="455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12" name="Freeform 107"/>
              <p:cNvSpPr/>
              <p:nvPr userDrawn="1"/>
            </p:nvSpPr>
            <p:spPr bwMode="auto">
              <a:xfrm>
                <a:off x="45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13" name="Freeform 108"/>
              <p:cNvSpPr/>
              <p:nvPr userDrawn="1"/>
            </p:nvSpPr>
            <p:spPr bwMode="auto">
              <a:xfrm>
                <a:off x="45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14" name="Freeform 109"/>
              <p:cNvSpPr/>
              <p:nvPr userDrawn="1"/>
            </p:nvSpPr>
            <p:spPr bwMode="auto">
              <a:xfrm>
                <a:off x="45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15" name="Freeform 110"/>
              <p:cNvSpPr/>
              <p:nvPr userDrawn="1"/>
            </p:nvSpPr>
            <p:spPr bwMode="auto">
              <a:xfrm>
                <a:off x="461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16" name="Freeform 111"/>
              <p:cNvSpPr/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17" name="Freeform 112"/>
              <p:cNvSpPr/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18" name="Freeform 113"/>
              <p:cNvSpPr/>
              <p:nvPr userDrawn="1"/>
            </p:nvSpPr>
            <p:spPr bwMode="auto">
              <a:xfrm>
                <a:off x="304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19" name="Freeform 114"/>
              <p:cNvSpPr/>
              <p:nvPr userDrawn="1"/>
            </p:nvSpPr>
            <p:spPr bwMode="auto">
              <a:xfrm>
                <a:off x="305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20" name="Freeform 115"/>
              <p:cNvSpPr/>
              <p:nvPr userDrawn="1"/>
            </p:nvSpPr>
            <p:spPr bwMode="auto">
              <a:xfrm>
                <a:off x="306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21" name="Freeform 116"/>
              <p:cNvSpPr/>
              <p:nvPr userDrawn="1"/>
            </p:nvSpPr>
            <p:spPr bwMode="auto">
              <a:xfrm>
                <a:off x="308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22" name="Freeform 117"/>
              <p:cNvSpPr/>
              <p:nvPr userDrawn="1"/>
            </p:nvSpPr>
            <p:spPr bwMode="auto">
              <a:xfrm>
                <a:off x="309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23" name="Freeform 118"/>
              <p:cNvSpPr/>
              <p:nvPr userDrawn="1"/>
            </p:nvSpPr>
            <p:spPr bwMode="auto">
              <a:xfrm>
                <a:off x="31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24" name="Freeform 119"/>
              <p:cNvSpPr/>
              <p:nvPr userDrawn="1"/>
            </p:nvSpPr>
            <p:spPr bwMode="auto">
              <a:xfrm>
                <a:off x="312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25" name="Freeform 120"/>
              <p:cNvSpPr/>
              <p:nvPr userDrawn="1"/>
            </p:nvSpPr>
            <p:spPr bwMode="auto">
              <a:xfrm>
                <a:off x="31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26" name="Freeform 121"/>
              <p:cNvSpPr/>
              <p:nvPr userDrawn="1"/>
            </p:nvSpPr>
            <p:spPr bwMode="auto">
              <a:xfrm>
                <a:off x="31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27" name="Freeform 122"/>
              <p:cNvSpPr/>
              <p:nvPr userDrawn="1"/>
            </p:nvSpPr>
            <p:spPr bwMode="auto">
              <a:xfrm>
                <a:off x="31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28" name="Freeform 123"/>
              <p:cNvSpPr/>
              <p:nvPr userDrawn="1"/>
            </p:nvSpPr>
            <p:spPr bwMode="auto">
              <a:xfrm>
                <a:off x="31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29" name="Freeform 124"/>
              <p:cNvSpPr/>
              <p:nvPr userDrawn="1"/>
            </p:nvSpPr>
            <p:spPr bwMode="auto">
              <a:xfrm>
                <a:off x="319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30" name="Freeform 125"/>
              <p:cNvSpPr/>
              <p:nvPr userDrawn="1"/>
            </p:nvSpPr>
            <p:spPr bwMode="auto">
              <a:xfrm>
                <a:off x="320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31" name="Freeform 126"/>
              <p:cNvSpPr/>
              <p:nvPr userDrawn="1"/>
            </p:nvSpPr>
            <p:spPr bwMode="auto">
              <a:xfrm>
                <a:off x="321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32" name="Freeform 127"/>
              <p:cNvSpPr/>
              <p:nvPr userDrawn="1"/>
            </p:nvSpPr>
            <p:spPr bwMode="auto">
              <a:xfrm>
                <a:off x="323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33" name="Freeform 128"/>
              <p:cNvSpPr/>
              <p:nvPr userDrawn="1"/>
            </p:nvSpPr>
            <p:spPr bwMode="auto">
              <a:xfrm>
                <a:off x="32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34" name="Freeform 129"/>
              <p:cNvSpPr/>
              <p:nvPr userDrawn="1"/>
            </p:nvSpPr>
            <p:spPr bwMode="auto">
              <a:xfrm>
                <a:off x="32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35" name="Freeform 130"/>
              <p:cNvSpPr/>
              <p:nvPr userDrawn="1"/>
            </p:nvSpPr>
            <p:spPr bwMode="auto">
              <a:xfrm>
                <a:off x="32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36" name="Freeform 131"/>
              <p:cNvSpPr/>
              <p:nvPr userDrawn="1"/>
            </p:nvSpPr>
            <p:spPr bwMode="auto">
              <a:xfrm>
                <a:off x="32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37" name="Freeform 132"/>
              <p:cNvSpPr/>
              <p:nvPr userDrawn="1"/>
            </p:nvSpPr>
            <p:spPr bwMode="auto">
              <a:xfrm>
                <a:off x="32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38" name="Freeform 133"/>
              <p:cNvSpPr/>
              <p:nvPr userDrawn="1"/>
            </p:nvSpPr>
            <p:spPr bwMode="auto">
              <a:xfrm>
                <a:off x="33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39" name="Freeform 134"/>
              <p:cNvSpPr/>
              <p:nvPr userDrawn="1"/>
            </p:nvSpPr>
            <p:spPr bwMode="auto">
              <a:xfrm>
                <a:off x="332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40" name="Freeform 135"/>
              <p:cNvSpPr/>
              <p:nvPr userDrawn="1"/>
            </p:nvSpPr>
            <p:spPr bwMode="auto">
              <a:xfrm>
                <a:off x="33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41" name="Freeform 136"/>
              <p:cNvSpPr/>
              <p:nvPr userDrawn="1"/>
            </p:nvSpPr>
            <p:spPr bwMode="auto">
              <a:xfrm>
                <a:off x="33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42" name="Freeform 137"/>
              <p:cNvSpPr/>
              <p:nvPr userDrawn="1"/>
            </p:nvSpPr>
            <p:spPr bwMode="auto">
              <a:xfrm>
                <a:off x="33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43" name="Freeform 138"/>
              <p:cNvSpPr/>
              <p:nvPr userDrawn="1"/>
            </p:nvSpPr>
            <p:spPr bwMode="auto">
              <a:xfrm>
                <a:off x="33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44" name="Freeform 139"/>
              <p:cNvSpPr/>
              <p:nvPr userDrawn="1"/>
            </p:nvSpPr>
            <p:spPr bwMode="auto">
              <a:xfrm>
                <a:off x="33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45" name="Freeform 140"/>
              <p:cNvSpPr/>
              <p:nvPr userDrawn="1"/>
            </p:nvSpPr>
            <p:spPr bwMode="auto">
              <a:xfrm>
                <a:off x="34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46" name="Freeform 141"/>
              <p:cNvSpPr/>
              <p:nvPr userDrawn="1"/>
            </p:nvSpPr>
            <p:spPr bwMode="auto">
              <a:xfrm>
                <a:off x="34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47" name="Freeform 142"/>
              <p:cNvSpPr/>
              <p:nvPr userDrawn="1"/>
            </p:nvSpPr>
            <p:spPr bwMode="auto">
              <a:xfrm>
                <a:off x="34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48" name="Freeform 143"/>
              <p:cNvSpPr/>
              <p:nvPr userDrawn="1"/>
            </p:nvSpPr>
            <p:spPr bwMode="auto">
              <a:xfrm>
                <a:off x="34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49" name="Freeform 144"/>
              <p:cNvSpPr/>
              <p:nvPr userDrawn="1"/>
            </p:nvSpPr>
            <p:spPr bwMode="auto">
              <a:xfrm>
                <a:off x="34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50" name="Freeform 145"/>
              <p:cNvSpPr/>
              <p:nvPr userDrawn="1"/>
            </p:nvSpPr>
            <p:spPr bwMode="auto">
              <a:xfrm>
                <a:off x="34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51" name="Freeform 146"/>
              <p:cNvSpPr/>
              <p:nvPr userDrawn="1"/>
            </p:nvSpPr>
            <p:spPr bwMode="auto">
              <a:xfrm>
                <a:off x="34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52" name="Freeform 147"/>
              <p:cNvSpPr/>
              <p:nvPr userDrawn="1"/>
            </p:nvSpPr>
            <p:spPr bwMode="auto">
              <a:xfrm>
                <a:off x="34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53" name="Freeform 148"/>
              <p:cNvSpPr/>
              <p:nvPr userDrawn="1"/>
            </p:nvSpPr>
            <p:spPr bwMode="auto">
              <a:xfrm>
                <a:off x="35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54" name="Freeform 149"/>
              <p:cNvSpPr/>
              <p:nvPr userDrawn="1"/>
            </p:nvSpPr>
            <p:spPr bwMode="auto">
              <a:xfrm>
                <a:off x="35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55" name="Freeform 150"/>
              <p:cNvSpPr/>
              <p:nvPr userDrawn="1"/>
            </p:nvSpPr>
            <p:spPr bwMode="auto">
              <a:xfrm>
                <a:off x="35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56" name="Freeform 151"/>
              <p:cNvSpPr/>
              <p:nvPr userDrawn="1"/>
            </p:nvSpPr>
            <p:spPr bwMode="auto">
              <a:xfrm>
                <a:off x="35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57" name="Freeform 152"/>
              <p:cNvSpPr/>
              <p:nvPr userDrawn="1"/>
            </p:nvSpPr>
            <p:spPr bwMode="auto">
              <a:xfrm>
                <a:off x="35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58" name="Freeform 153"/>
              <p:cNvSpPr/>
              <p:nvPr userDrawn="1"/>
            </p:nvSpPr>
            <p:spPr bwMode="auto">
              <a:xfrm>
                <a:off x="35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59" name="Freeform 154"/>
              <p:cNvSpPr/>
              <p:nvPr userDrawn="1"/>
            </p:nvSpPr>
            <p:spPr bwMode="auto">
              <a:xfrm>
                <a:off x="35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60" name="Freeform 155"/>
              <p:cNvSpPr/>
              <p:nvPr userDrawn="1"/>
            </p:nvSpPr>
            <p:spPr bwMode="auto">
              <a:xfrm>
                <a:off x="36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61" name="Freeform 156"/>
              <p:cNvSpPr/>
              <p:nvPr userDrawn="1"/>
            </p:nvSpPr>
            <p:spPr bwMode="auto">
              <a:xfrm>
                <a:off x="36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62" name="Freeform 157"/>
              <p:cNvSpPr/>
              <p:nvPr userDrawn="1"/>
            </p:nvSpPr>
            <p:spPr bwMode="auto">
              <a:xfrm>
                <a:off x="36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63" name="Freeform 158"/>
              <p:cNvSpPr/>
              <p:nvPr userDrawn="1"/>
            </p:nvSpPr>
            <p:spPr bwMode="auto">
              <a:xfrm>
                <a:off x="36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64" name="Freeform 159"/>
              <p:cNvSpPr/>
              <p:nvPr userDrawn="1"/>
            </p:nvSpPr>
            <p:spPr bwMode="auto">
              <a:xfrm>
                <a:off x="36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65" name="Freeform 160"/>
              <p:cNvSpPr/>
              <p:nvPr userDrawn="1"/>
            </p:nvSpPr>
            <p:spPr bwMode="auto">
              <a:xfrm>
                <a:off x="36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66" name="Freeform 161"/>
              <p:cNvSpPr/>
              <p:nvPr userDrawn="1"/>
            </p:nvSpPr>
            <p:spPr bwMode="auto">
              <a:xfrm>
                <a:off x="36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67" name="Freeform 162"/>
              <p:cNvSpPr/>
              <p:nvPr userDrawn="1"/>
            </p:nvSpPr>
            <p:spPr bwMode="auto">
              <a:xfrm>
                <a:off x="36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68" name="Freeform 163"/>
              <p:cNvSpPr/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69" name="Freeform 164"/>
              <p:cNvSpPr/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70" name="Freeform 165"/>
              <p:cNvSpPr/>
              <p:nvPr userDrawn="1"/>
            </p:nvSpPr>
            <p:spPr bwMode="auto">
              <a:xfrm>
                <a:off x="39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71" name="Freeform 166"/>
              <p:cNvSpPr/>
              <p:nvPr userDrawn="1"/>
            </p:nvSpPr>
            <p:spPr bwMode="auto">
              <a:xfrm>
                <a:off x="39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72" name="Freeform 167"/>
              <p:cNvSpPr/>
              <p:nvPr userDrawn="1"/>
            </p:nvSpPr>
            <p:spPr bwMode="auto">
              <a:xfrm>
                <a:off x="39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73" name="Freeform 168"/>
              <p:cNvSpPr/>
              <p:nvPr userDrawn="1"/>
            </p:nvSpPr>
            <p:spPr bwMode="auto">
              <a:xfrm>
                <a:off x="39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74" name="Freeform 169"/>
              <p:cNvSpPr/>
              <p:nvPr userDrawn="1"/>
            </p:nvSpPr>
            <p:spPr bwMode="auto">
              <a:xfrm>
                <a:off x="39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75" name="Freeform 170"/>
              <p:cNvSpPr/>
              <p:nvPr userDrawn="1"/>
            </p:nvSpPr>
            <p:spPr bwMode="auto">
              <a:xfrm>
                <a:off x="40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76" name="Freeform 171"/>
              <p:cNvSpPr/>
              <p:nvPr userDrawn="1"/>
            </p:nvSpPr>
            <p:spPr bwMode="auto">
              <a:xfrm>
                <a:off x="40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77" name="Freeform 172"/>
              <p:cNvSpPr/>
              <p:nvPr userDrawn="1"/>
            </p:nvSpPr>
            <p:spPr bwMode="auto">
              <a:xfrm>
                <a:off x="40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78" name="Freeform 173"/>
              <p:cNvSpPr/>
              <p:nvPr userDrawn="1"/>
            </p:nvSpPr>
            <p:spPr bwMode="auto">
              <a:xfrm>
                <a:off x="40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79" name="Freeform 174"/>
              <p:cNvSpPr/>
              <p:nvPr userDrawn="1"/>
            </p:nvSpPr>
            <p:spPr bwMode="auto">
              <a:xfrm>
                <a:off x="40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80" name="Freeform 175"/>
              <p:cNvSpPr/>
              <p:nvPr userDrawn="1"/>
            </p:nvSpPr>
            <p:spPr bwMode="auto">
              <a:xfrm>
                <a:off x="40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81" name="Freeform 176"/>
              <p:cNvSpPr/>
              <p:nvPr userDrawn="1"/>
            </p:nvSpPr>
            <p:spPr bwMode="auto">
              <a:xfrm>
                <a:off x="40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82" name="Freeform 177"/>
              <p:cNvSpPr/>
              <p:nvPr userDrawn="1"/>
            </p:nvSpPr>
            <p:spPr bwMode="auto">
              <a:xfrm>
                <a:off x="40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83" name="Freeform 178"/>
              <p:cNvSpPr/>
              <p:nvPr userDrawn="1"/>
            </p:nvSpPr>
            <p:spPr bwMode="auto">
              <a:xfrm>
                <a:off x="41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84" name="Freeform 179"/>
              <p:cNvSpPr/>
              <p:nvPr userDrawn="1"/>
            </p:nvSpPr>
            <p:spPr bwMode="auto">
              <a:xfrm>
                <a:off x="41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85" name="Freeform 180"/>
              <p:cNvSpPr/>
              <p:nvPr userDrawn="1"/>
            </p:nvSpPr>
            <p:spPr bwMode="auto">
              <a:xfrm>
                <a:off x="41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86" name="Freeform 181"/>
              <p:cNvSpPr/>
              <p:nvPr userDrawn="1"/>
            </p:nvSpPr>
            <p:spPr bwMode="auto">
              <a:xfrm>
                <a:off x="41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87" name="Freeform 182"/>
              <p:cNvSpPr/>
              <p:nvPr userDrawn="1"/>
            </p:nvSpPr>
            <p:spPr bwMode="auto">
              <a:xfrm>
                <a:off x="41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88" name="Freeform 183"/>
              <p:cNvSpPr/>
              <p:nvPr userDrawn="1"/>
            </p:nvSpPr>
            <p:spPr bwMode="auto">
              <a:xfrm>
                <a:off x="41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89" name="Freeform 184"/>
              <p:cNvSpPr/>
              <p:nvPr userDrawn="1"/>
            </p:nvSpPr>
            <p:spPr bwMode="auto">
              <a:xfrm>
                <a:off x="41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90" name="Freeform 185"/>
              <p:cNvSpPr/>
              <p:nvPr userDrawn="1"/>
            </p:nvSpPr>
            <p:spPr bwMode="auto">
              <a:xfrm>
                <a:off x="42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91" name="Freeform 186"/>
              <p:cNvSpPr/>
              <p:nvPr userDrawn="1"/>
            </p:nvSpPr>
            <p:spPr bwMode="auto">
              <a:xfrm>
                <a:off x="42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92" name="Freeform 187"/>
              <p:cNvSpPr/>
              <p:nvPr userDrawn="1"/>
            </p:nvSpPr>
            <p:spPr bwMode="auto">
              <a:xfrm>
                <a:off x="42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93" name="Freeform 188"/>
              <p:cNvSpPr/>
              <p:nvPr userDrawn="1"/>
            </p:nvSpPr>
            <p:spPr bwMode="auto">
              <a:xfrm>
                <a:off x="42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94" name="Freeform 189"/>
              <p:cNvSpPr/>
              <p:nvPr userDrawn="1"/>
            </p:nvSpPr>
            <p:spPr bwMode="auto">
              <a:xfrm>
                <a:off x="42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95" name="Freeform 190"/>
              <p:cNvSpPr/>
              <p:nvPr userDrawn="1"/>
            </p:nvSpPr>
            <p:spPr bwMode="auto">
              <a:xfrm>
                <a:off x="426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96" name="Freeform 191"/>
              <p:cNvSpPr/>
              <p:nvPr userDrawn="1"/>
            </p:nvSpPr>
            <p:spPr bwMode="auto">
              <a:xfrm>
                <a:off x="428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97" name="Freeform 192"/>
              <p:cNvSpPr/>
              <p:nvPr userDrawn="1"/>
            </p:nvSpPr>
            <p:spPr bwMode="auto">
              <a:xfrm>
                <a:off x="42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98" name="Freeform 193"/>
              <p:cNvSpPr/>
              <p:nvPr userDrawn="1"/>
            </p:nvSpPr>
            <p:spPr bwMode="auto">
              <a:xfrm>
                <a:off x="43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99" name="Freeform 194"/>
              <p:cNvSpPr/>
              <p:nvPr userDrawn="1"/>
            </p:nvSpPr>
            <p:spPr bwMode="auto">
              <a:xfrm>
                <a:off x="43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300" name="Freeform 195"/>
              <p:cNvSpPr/>
              <p:nvPr userDrawn="1"/>
            </p:nvSpPr>
            <p:spPr bwMode="auto">
              <a:xfrm>
                <a:off x="43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301" name="Freeform 196"/>
              <p:cNvSpPr/>
              <p:nvPr userDrawn="1"/>
            </p:nvSpPr>
            <p:spPr bwMode="auto">
              <a:xfrm>
                <a:off x="43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302" name="Freeform 197"/>
              <p:cNvSpPr/>
              <p:nvPr userDrawn="1"/>
            </p:nvSpPr>
            <p:spPr bwMode="auto">
              <a:xfrm>
                <a:off x="43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303" name="Freeform 198"/>
              <p:cNvSpPr/>
              <p:nvPr userDrawn="1"/>
            </p:nvSpPr>
            <p:spPr bwMode="auto">
              <a:xfrm>
                <a:off x="437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304" name="Freeform 199"/>
              <p:cNvSpPr/>
              <p:nvPr userDrawn="1"/>
            </p:nvSpPr>
            <p:spPr bwMode="auto">
              <a:xfrm>
                <a:off x="438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305" name="Freeform 200"/>
              <p:cNvSpPr/>
              <p:nvPr userDrawn="1"/>
            </p:nvSpPr>
            <p:spPr bwMode="auto">
              <a:xfrm>
                <a:off x="440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306" name="Freeform 201"/>
              <p:cNvSpPr/>
              <p:nvPr userDrawn="1"/>
            </p:nvSpPr>
            <p:spPr bwMode="auto">
              <a:xfrm>
                <a:off x="441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307" name="Freeform 202"/>
              <p:cNvSpPr/>
              <p:nvPr userDrawn="1"/>
            </p:nvSpPr>
            <p:spPr bwMode="auto">
              <a:xfrm>
                <a:off x="442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308" name="Freeform 203"/>
              <p:cNvSpPr/>
              <p:nvPr userDrawn="1"/>
            </p:nvSpPr>
            <p:spPr bwMode="auto">
              <a:xfrm>
                <a:off x="44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309" name="Freeform 204"/>
              <p:cNvSpPr/>
              <p:nvPr userDrawn="1"/>
            </p:nvSpPr>
            <p:spPr bwMode="auto">
              <a:xfrm>
                <a:off x="44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>
                  <a:defRPr/>
                </a:pPr>
                <a:endParaRPr lang="zh-CN"/>
              </a:p>
            </p:txBody>
          </p:sp>
        </p:grpSp>
        <p:sp>
          <p:nvSpPr>
            <p:cNvPr id="7" name="Freeform 206"/>
            <p:cNvSpPr/>
            <p:nvPr userDrawn="1"/>
          </p:nvSpPr>
          <p:spPr bwMode="auto">
            <a:xfrm>
              <a:off x="70913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" name="Freeform 207"/>
            <p:cNvSpPr/>
            <p:nvPr userDrawn="1"/>
          </p:nvSpPr>
          <p:spPr bwMode="auto">
            <a:xfrm>
              <a:off x="71120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" name="Freeform 208"/>
            <p:cNvSpPr/>
            <p:nvPr userDrawn="1"/>
          </p:nvSpPr>
          <p:spPr bwMode="auto">
            <a:xfrm>
              <a:off x="71326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2" name="Freeform 209"/>
            <p:cNvSpPr/>
            <p:nvPr userDrawn="1"/>
          </p:nvSpPr>
          <p:spPr bwMode="auto">
            <a:xfrm>
              <a:off x="7153274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3" name="Freeform 210"/>
            <p:cNvSpPr/>
            <p:nvPr userDrawn="1"/>
          </p:nvSpPr>
          <p:spPr bwMode="auto">
            <a:xfrm>
              <a:off x="71739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4" name="Freeform 211"/>
            <p:cNvSpPr/>
            <p:nvPr userDrawn="1"/>
          </p:nvSpPr>
          <p:spPr bwMode="auto">
            <a:xfrm>
              <a:off x="7194549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5" name="Freeform 212"/>
            <p:cNvSpPr/>
            <p:nvPr userDrawn="1"/>
          </p:nvSpPr>
          <p:spPr bwMode="auto">
            <a:xfrm>
              <a:off x="722312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6" name="Freeform 213"/>
            <p:cNvSpPr/>
            <p:nvPr userDrawn="1"/>
          </p:nvSpPr>
          <p:spPr bwMode="auto">
            <a:xfrm>
              <a:off x="72437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7" name="Freeform 214"/>
            <p:cNvSpPr/>
            <p:nvPr userDrawn="1"/>
          </p:nvSpPr>
          <p:spPr bwMode="auto">
            <a:xfrm>
              <a:off x="72644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8" name="Freeform 215"/>
            <p:cNvSpPr/>
            <p:nvPr userDrawn="1"/>
          </p:nvSpPr>
          <p:spPr bwMode="auto">
            <a:xfrm>
              <a:off x="72850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9" name="Freeform 216"/>
            <p:cNvSpPr/>
            <p:nvPr userDrawn="1"/>
          </p:nvSpPr>
          <p:spPr bwMode="auto">
            <a:xfrm>
              <a:off x="73056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21" name="Freeform 217"/>
            <p:cNvSpPr/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22" name="Freeform 218"/>
            <p:cNvSpPr/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23" name="Freeform 219"/>
            <p:cNvSpPr>
              <a:spLocks noEditPoints="1"/>
            </p:cNvSpPr>
            <p:nvPr userDrawn="1"/>
          </p:nvSpPr>
          <p:spPr bwMode="auto">
            <a:xfrm>
              <a:off x="10160000" y="4513263"/>
              <a:ext cx="636588" cy="342900"/>
            </a:xfrm>
            <a:custGeom>
              <a:avLst/>
              <a:gdLst>
                <a:gd name="T0" fmla="*/ 344 w 401"/>
                <a:gd name="T1" fmla="*/ 57 h 216"/>
                <a:gd name="T2" fmla="*/ 318 w 401"/>
                <a:gd name="T3" fmla="*/ 0 h 216"/>
                <a:gd name="T4" fmla="*/ 287 w 401"/>
                <a:gd name="T5" fmla="*/ 57 h 216"/>
                <a:gd name="T6" fmla="*/ 287 w 401"/>
                <a:gd name="T7" fmla="*/ 79 h 216"/>
                <a:gd name="T8" fmla="*/ 235 w 401"/>
                <a:gd name="T9" fmla="*/ 79 h 216"/>
                <a:gd name="T10" fmla="*/ 235 w 401"/>
                <a:gd name="T11" fmla="*/ 57 h 216"/>
                <a:gd name="T12" fmla="*/ 205 w 401"/>
                <a:gd name="T13" fmla="*/ 0 h 216"/>
                <a:gd name="T14" fmla="*/ 174 w 401"/>
                <a:gd name="T15" fmla="*/ 57 h 216"/>
                <a:gd name="T16" fmla="*/ 174 w 401"/>
                <a:gd name="T17" fmla="*/ 79 h 216"/>
                <a:gd name="T18" fmla="*/ 118 w 401"/>
                <a:gd name="T19" fmla="*/ 79 h 216"/>
                <a:gd name="T20" fmla="*/ 118 w 401"/>
                <a:gd name="T21" fmla="*/ 57 h 216"/>
                <a:gd name="T22" fmla="*/ 87 w 401"/>
                <a:gd name="T23" fmla="*/ 0 h 216"/>
                <a:gd name="T24" fmla="*/ 57 w 401"/>
                <a:gd name="T25" fmla="*/ 57 h 216"/>
                <a:gd name="T26" fmla="*/ 57 w 401"/>
                <a:gd name="T27" fmla="*/ 79 h 216"/>
                <a:gd name="T28" fmla="*/ 74 w 401"/>
                <a:gd name="T29" fmla="*/ 136 h 216"/>
                <a:gd name="T30" fmla="*/ 104 w 401"/>
                <a:gd name="T31" fmla="*/ 216 h 216"/>
                <a:gd name="T32" fmla="*/ 118 w 401"/>
                <a:gd name="T33" fmla="*/ 136 h 216"/>
                <a:gd name="T34" fmla="*/ 192 w 401"/>
                <a:gd name="T35" fmla="*/ 136 h 216"/>
                <a:gd name="T36" fmla="*/ 218 w 401"/>
                <a:gd name="T37" fmla="*/ 216 h 216"/>
                <a:gd name="T38" fmla="*/ 226 w 401"/>
                <a:gd name="T39" fmla="*/ 136 h 216"/>
                <a:gd name="T40" fmla="*/ 300 w 401"/>
                <a:gd name="T41" fmla="*/ 136 h 216"/>
                <a:gd name="T42" fmla="*/ 331 w 401"/>
                <a:gd name="T43" fmla="*/ 216 h 216"/>
                <a:gd name="T44" fmla="*/ 401 w 401"/>
                <a:gd name="T45" fmla="*/ 136 h 216"/>
                <a:gd name="T46" fmla="*/ 370 w 401"/>
                <a:gd name="T47" fmla="*/ 79 h 216"/>
                <a:gd name="T48" fmla="*/ 96 w 401"/>
                <a:gd name="T49" fmla="*/ 207 h 216"/>
                <a:gd name="T50" fmla="*/ 83 w 401"/>
                <a:gd name="T51" fmla="*/ 132 h 216"/>
                <a:gd name="T52" fmla="*/ 78 w 401"/>
                <a:gd name="T53" fmla="*/ 70 h 216"/>
                <a:gd name="T54" fmla="*/ 78 w 401"/>
                <a:gd name="T55" fmla="*/ 48 h 216"/>
                <a:gd name="T56" fmla="*/ 87 w 401"/>
                <a:gd name="T57" fmla="*/ 13 h 216"/>
                <a:gd name="T58" fmla="*/ 100 w 401"/>
                <a:gd name="T59" fmla="*/ 48 h 216"/>
                <a:gd name="T60" fmla="*/ 100 w 401"/>
                <a:gd name="T61" fmla="*/ 70 h 216"/>
                <a:gd name="T62" fmla="*/ 126 w 401"/>
                <a:gd name="T63" fmla="*/ 132 h 216"/>
                <a:gd name="T64" fmla="*/ 135 w 401"/>
                <a:gd name="T65" fmla="*/ 132 h 216"/>
                <a:gd name="T66" fmla="*/ 157 w 401"/>
                <a:gd name="T67" fmla="*/ 132 h 216"/>
                <a:gd name="T68" fmla="*/ 213 w 401"/>
                <a:gd name="T69" fmla="*/ 132 h 216"/>
                <a:gd name="T70" fmla="*/ 196 w 401"/>
                <a:gd name="T71" fmla="*/ 207 h 216"/>
                <a:gd name="T72" fmla="*/ 165 w 401"/>
                <a:gd name="T73" fmla="*/ 132 h 216"/>
                <a:gd name="T74" fmla="*/ 196 w 401"/>
                <a:gd name="T75" fmla="*/ 70 h 216"/>
                <a:gd name="T76" fmla="*/ 192 w 401"/>
                <a:gd name="T77" fmla="*/ 48 h 216"/>
                <a:gd name="T78" fmla="*/ 205 w 401"/>
                <a:gd name="T79" fmla="*/ 13 h 216"/>
                <a:gd name="T80" fmla="*/ 218 w 401"/>
                <a:gd name="T81" fmla="*/ 48 h 216"/>
                <a:gd name="T82" fmla="*/ 218 w 401"/>
                <a:gd name="T83" fmla="*/ 70 h 216"/>
                <a:gd name="T84" fmla="*/ 235 w 401"/>
                <a:gd name="T85" fmla="*/ 132 h 216"/>
                <a:gd name="T86" fmla="*/ 248 w 401"/>
                <a:gd name="T87" fmla="*/ 132 h 216"/>
                <a:gd name="T88" fmla="*/ 274 w 401"/>
                <a:gd name="T89" fmla="*/ 132 h 216"/>
                <a:gd name="T90" fmla="*/ 383 w 401"/>
                <a:gd name="T91" fmla="*/ 132 h 216"/>
                <a:gd name="T92" fmla="*/ 322 w 401"/>
                <a:gd name="T93" fmla="*/ 207 h 216"/>
                <a:gd name="T94" fmla="*/ 309 w 401"/>
                <a:gd name="T95" fmla="*/ 132 h 216"/>
                <a:gd name="T96" fmla="*/ 266 w 401"/>
                <a:gd name="T97" fmla="*/ 110 h 216"/>
                <a:gd name="T98" fmla="*/ 283 w 401"/>
                <a:gd name="T99" fmla="*/ 70 h 216"/>
                <a:gd name="T100" fmla="*/ 283 w 401"/>
                <a:gd name="T101" fmla="*/ 48 h 216"/>
                <a:gd name="T102" fmla="*/ 348 w 401"/>
                <a:gd name="T103" fmla="*/ 48 h 216"/>
                <a:gd name="T104" fmla="*/ 348 w 401"/>
                <a:gd name="T105" fmla="*/ 70 h 216"/>
                <a:gd name="T106" fmla="*/ 383 w 401"/>
                <a:gd name="T107" fmla="*/ 13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1" h="216" extrusionOk="0">
                  <a:moveTo>
                    <a:pt x="370" y="79"/>
                  </a:moveTo>
                  <a:lnTo>
                    <a:pt x="344" y="57"/>
                  </a:lnTo>
                  <a:lnTo>
                    <a:pt x="370" y="57"/>
                  </a:lnTo>
                  <a:lnTo>
                    <a:pt x="318" y="0"/>
                  </a:lnTo>
                  <a:lnTo>
                    <a:pt x="261" y="57"/>
                  </a:lnTo>
                  <a:lnTo>
                    <a:pt x="287" y="57"/>
                  </a:lnTo>
                  <a:lnTo>
                    <a:pt x="261" y="79"/>
                  </a:lnTo>
                  <a:lnTo>
                    <a:pt x="287" y="79"/>
                  </a:lnTo>
                  <a:lnTo>
                    <a:pt x="261" y="105"/>
                  </a:lnTo>
                  <a:lnTo>
                    <a:pt x="235" y="79"/>
                  </a:lnTo>
                  <a:lnTo>
                    <a:pt x="257" y="79"/>
                  </a:lnTo>
                  <a:lnTo>
                    <a:pt x="235" y="57"/>
                  </a:lnTo>
                  <a:lnTo>
                    <a:pt x="257" y="57"/>
                  </a:lnTo>
                  <a:lnTo>
                    <a:pt x="205" y="0"/>
                  </a:lnTo>
                  <a:lnTo>
                    <a:pt x="152" y="57"/>
                  </a:lnTo>
                  <a:lnTo>
                    <a:pt x="174" y="57"/>
                  </a:lnTo>
                  <a:lnTo>
                    <a:pt x="152" y="79"/>
                  </a:lnTo>
                  <a:lnTo>
                    <a:pt x="174" y="79"/>
                  </a:lnTo>
                  <a:lnTo>
                    <a:pt x="148" y="110"/>
                  </a:lnTo>
                  <a:lnTo>
                    <a:pt x="118" y="79"/>
                  </a:lnTo>
                  <a:lnTo>
                    <a:pt x="139" y="79"/>
                  </a:lnTo>
                  <a:lnTo>
                    <a:pt x="118" y="57"/>
                  </a:lnTo>
                  <a:lnTo>
                    <a:pt x="139" y="57"/>
                  </a:lnTo>
                  <a:lnTo>
                    <a:pt x="87" y="0"/>
                  </a:lnTo>
                  <a:lnTo>
                    <a:pt x="35" y="57"/>
                  </a:lnTo>
                  <a:lnTo>
                    <a:pt x="57" y="57"/>
                  </a:lnTo>
                  <a:lnTo>
                    <a:pt x="35" y="79"/>
                  </a:lnTo>
                  <a:lnTo>
                    <a:pt x="57" y="79"/>
                  </a:lnTo>
                  <a:lnTo>
                    <a:pt x="0" y="136"/>
                  </a:lnTo>
                  <a:lnTo>
                    <a:pt x="74" y="136"/>
                  </a:lnTo>
                  <a:lnTo>
                    <a:pt x="74" y="216"/>
                  </a:lnTo>
                  <a:lnTo>
                    <a:pt x="104" y="216"/>
                  </a:lnTo>
                  <a:lnTo>
                    <a:pt x="104" y="136"/>
                  </a:lnTo>
                  <a:lnTo>
                    <a:pt x="118" y="136"/>
                  </a:lnTo>
                  <a:lnTo>
                    <a:pt x="174" y="136"/>
                  </a:lnTo>
                  <a:lnTo>
                    <a:pt x="192" y="136"/>
                  </a:lnTo>
                  <a:lnTo>
                    <a:pt x="192" y="216"/>
                  </a:lnTo>
                  <a:lnTo>
                    <a:pt x="218" y="216"/>
                  </a:lnTo>
                  <a:lnTo>
                    <a:pt x="218" y="136"/>
                  </a:lnTo>
                  <a:lnTo>
                    <a:pt x="226" y="136"/>
                  </a:lnTo>
                  <a:lnTo>
                    <a:pt x="292" y="136"/>
                  </a:lnTo>
                  <a:lnTo>
                    <a:pt x="300" y="136"/>
                  </a:lnTo>
                  <a:lnTo>
                    <a:pt x="300" y="216"/>
                  </a:lnTo>
                  <a:lnTo>
                    <a:pt x="331" y="216"/>
                  </a:lnTo>
                  <a:lnTo>
                    <a:pt x="331" y="136"/>
                  </a:lnTo>
                  <a:lnTo>
                    <a:pt x="401" y="136"/>
                  </a:lnTo>
                  <a:lnTo>
                    <a:pt x="344" y="79"/>
                  </a:lnTo>
                  <a:lnTo>
                    <a:pt x="370" y="79"/>
                  </a:lnTo>
                  <a:close/>
                  <a:moveTo>
                    <a:pt x="96" y="132"/>
                  </a:moveTo>
                  <a:lnTo>
                    <a:pt x="96" y="207"/>
                  </a:lnTo>
                  <a:lnTo>
                    <a:pt x="83" y="207"/>
                  </a:lnTo>
                  <a:lnTo>
                    <a:pt x="83" y="132"/>
                  </a:lnTo>
                  <a:lnTo>
                    <a:pt x="17" y="132"/>
                  </a:lnTo>
                  <a:lnTo>
                    <a:pt x="78" y="70"/>
                  </a:lnTo>
                  <a:lnTo>
                    <a:pt x="52" y="70"/>
                  </a:lnTo>
                  <a:lnTo>
                    <a:pt x="78" y="48"/>
                  </a:lnTo>
                  <a:lnTo>
                    <a:pt x="52" y="48"/>
                  </a:lnTo>
                  <a:lnTo>
                    <a:pt x="87" y="13"/>
                  </a:lnTo>
                  <a:lnTo>
                    <a:pt x="122" y="48"/>
                  </a:lnTo>
                  <a:lnTo>
                    <a:pt x="100" y="48"/>
                  </a:lnTo>
                  <a:lnTo>
                    <a:pt x="122" y="70"/>
                  </a:lnTo>
                  <a:lnTo>
                    <a:pt x="100" y="70"/>
                  </a:lnTo>
                  <a:lnTo>
                    <a:pt x="139" y="114"/>
                  </a:lnTo>
                  <a:lnTo>
                    <a:pt x="126" y="132"/>
                  </a:lnTo>
                  <a:lnTo>
                    <a:pt x="96" y="132"/>
                  </a:lnTo>
                  <a:close/>
                  <a:moveTo>
                    <a:pt x="135" y="132"/>
                  </a:moveTo>
                  <a:lnTo>
                    <a:pt x="148" y="119"/>
                  </a:lnTo>
                  <a:lnTo>
                    <a:pt x="157" y="132"/>
                  </a:lnTo>
                  <a:lnTo>
                    <a:pt x="135" y="132"/>
                  </a:lnTo>
                  <a:close/>
                  <a:moveTo>
                    <a:pt x="213" y="132"/>
                  </a:moveTo>
                  <a:lnTo>
                    <a:pt x="213" y="207"/>
                  </a:lnTo>
                  <a:lnTo>
                    <a:pt x="196" y="207"/>
                  </a:lnTo>
                  <a:lnTo>
                    <a:pt x="196" y="132"/>
                  </a:lnTo>
                  <a:lnTo>
                    <a:pt x="165" y="132"/>
                  </a:lnTo>
                  <a:lnTo>
                    <a:pt x="152" y="114"/>
                  </a:lnTo>
                  <a:lnTo>
                    <a:pt x="196" y="70"/>
                  </a:lnTo>
                  <a:lnTo>
                    <a:pt x="170" y="70"/>
                  </a:lnTo>
                  <a:lnTo>
                    <a:pt x="192" y="48"/>
                  </a:lnTo>
                  <a:lnTo>
                    <a:pt x="170" y="48"/>
                  </a:lnTo>
                  <a:lnTo>
                    <a:pt x="205" y="13"/>
                  </a:lnTo>
                  <a:lnTo>
                    <a:pt x="239" y="48"/>
                  </a:lnTo>
                  <a:lnTo>
                    <a:pt x="218" y="48"/>
                  </a:lnTo>
                  <a:lnTo>
                    <a:pt x="239" y="70"/>
                  </a:lnTo>
                  <a:lnTo>
                    <a:pt x="218" y="70"/>
                  </a:lnTo>
                  <a:lnTo>
                    <a:pt x="253" y="110"/>
                  </a:lnTo>
                  <a:lnTo>
                    <a:pt x="235" y="132"/>
                  </a:lnTo>
                  <a:lnTo>
                    <a:pt x="213" y="132"/>
                  </a:lnTo>
                  <a:close/>
                  <a:moveTo>
                    <a:pt x="248" y="132"/>
                  </a:moveTo>
                  <a:lnTo>
                    <a:pt x="261" y="119"/>
                  </a:lnTo>
                  <a:lnTo>
                    <a:pt x="274" y="132"/>
                  </a:lnTo>
                  <a:lnTo>
                    <a:pt x="248" y="132"/>
                  </a:lnTo>
                  <a:close/>
                  <a:moveTo>
                    <a:pt x="383" y="132"/>
                  </a:moveTo>
                  <a:lnTo>
                    <a:pt x="322" y="132"/>
                  </a:lnTo>
                  <a:lnTo>
                    <a:pt x="322" y="207"/>
                  </a:lnTo>
                  <a:lnTo>
                    <a:pt x="309" y="207"/>
                  </a:lnTo>
                  <a:lnTo>
                    <a:pt x="309" y="132"/>
                  </a:lnTo>
                  <a:lnTo>
                    <a:pt x="283" y="132"/>
                  </a:lnTo>
                  <a:lnTo>
                    <a:pt x="266" y="110"/>
                  </a:lnTo>
                  <a:lnTo>
                    <a:pt x="305" y="70"/>
                  </a:lnTo>
                  <a:lnTo>
                    <a:pt x="283" y="70"/>
                  </a:lnTo>
                  <a:lnTo>
                    <a:pt x="305" y="48"/>
                  </a:lnTo>
                  <a:lnTo>
                    <a:pt x="283" y="48"/>
                  </a:lnTo>
                  <a:lnTo>
                    <a:pt x="318" y="13"/>
                  </a:lnTo>
                  <a:lnTo>
                    <a:pt x="348" y="48"/>
                  </a:lnTo>
                  <a:lnTo>
                    <a:pt x="327" y="48"/>
                  </a:lnTo>
                  <a:lnTo>
                    <a:pt x="348" y="70"/>
                  </a:lnTo>
                  <a:lnTo>
                    <a:pt x="327" y="70"/>
                  </a:lnTo>
                  <a:lnTo>
                    <a:pt x="383" y="1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24" name="Freeform 220"/>
            <p:cNvSpPr>
              <a:spLocks noEditPoints="1"/>
            </p:cNvSpPr>
            <p:nvPr userDrawn="1"/>
          </p:nvSpPr>
          <p:spPr bwMode="auto">
            <a:xfrm>
              <a:off x="7843838" y="4400550"/>
              <a:ext cx="2268538" cy="447675"/>
            </a:xfrm>
            <a:custGeom>
              <a:avLst/>
              <a:gdLst>
                <a:gd name="T0" fmla="*/ 91 w 328"/>
                <a:gd name="T1" fmla="*/ 0 h 64"/>
                <a:gd name="T2" fmla="*/ 124 w 328"/>
                <a:gd name="T3" fmla="*/ 59 h 64"/>
                <a:gd name="T4" fmla="*/ 328 w 328"/>
                <a:gd name="T5" fmla="*/ 63 h 64"/>
                <a:gd name="T6" fmla="*/ 327 w 328"/>
                <a:gd name="T7" fmla="*/ 2 h 64"/>
                <a:gd name="T8" fmla="*/ 193 w 328"/>
                <a:gd name="T9" fmla="*/ 21 h 64"/>
                <a:gd name="T10" fmla="*/ 123 w 328"/>
                <a:gd name="T11" fmla="*/ 57 h 64"/>
                <a:gd name="T12" fmla="*/ 113 w 328"/>
                <a:gd name="T13" fmla="*/ 5 h 64"/>
                <a:gd name="T14" fmla="*/ 150 w 328"/>
                <a:gd name="T15" fmla="*/ 19 h 64"/>
                <a:gd name="T16" fmla="*/ 140 w 328"/>
                <a:gd name="T17" fmla="*/ 20 h 64"/>
                <a:gd name="T18" fmla="*/ 132 w 328"/>
                <a:gd name="T19" fmla="*/ 10 h 64"/>
                <a:gd name="T20" fmla="*/ 188 w 328"/>
                <a:gd name="T21" fmla="*/ 15 h 64"/>
                <a:gd name="T22" fmla="*/ 191 w 328"/>
                <a:gd name="T23" fmla="*/ 49 h 64"/>
                <a:gd name="T24" fmla="*/ 134 w 328"/>
                <a:gd name="T25" fmla="*/ 38 h 64"/>
                <a:gd name="T26" fmla="*/ 139 w 328"/>
                <a:gd name="T27" fmla="*/ 40 h 64"/>
                <a:gd name="T28" fmla="*/ 155 w 328"/>
                <a:gd name="T29" fmla="*/ 38 h 64"/>
                <a:gd name="T30" fmla="*/ 156 w 328"/>
                <a:gd name="T31" fmla="*/ 38 h 64"/>
                <a:gd name="T32" fmla="*/ 172 w 328"/>
                <a:gd name="T33" fmla="*/ 40 h 64"/>
                <a:gd name="T34" fmla="*/ 179 w 328"/>
                <a:gd name="T35" fmla="*/ 38 h 64"/>
                <a:gd name="T36" fmla="*/ 185 w 328"/>
                <a:gd name="T37" fmla="*/ 40 h 64"/>
                <a:gd name="T38" fmla="*/ 180 w 328"/>
                <a:gd name="T39" fmla="*/ 36 h 64"/>
                <a:gd name="T40" fmla="*/ 178 w 328"/>
                <a:gd name="T41" fmla="*/ 36 h 64"/>
                <a:gd name="T42" fmla="*/ 162 w 328"/>
                <a:gd name="T43" fmla="*/ 33 h 64"/>
                <a:gd name="T44" fmla="*/ 155 w 328"/>
                <a:gd name="T45" fmla="*/ 36 h 64"/>
                <a:gd name="T46" fmla="*/ 149 w 328"/>
                <a:gd name="T47" fmla="*/ 33 h 64"/>
                <a:gd name="T48" fmla="*/ 134 w 328"/>
                <a:gd name="T49" fmla="*/ 36 h 64"/>
                <a:gd name="T50" fmla="*/ 138 w 328"/>
                <a:gd name="T51" fmla="*/ 42 h 64"/>
                <a:gd name="T52" fmla="*/ 149 w 328"/>
                <a:gd name="T53" fmla="*/ 42 h 64"/>
                <a:gd name="T54" fmla="*/ 157 w 328"/>
                <a:gd name="T55" fmla="*/ 45 h 64"/>
                <a:gd name="T56" fmla="*/ 162 w 328"/>
                <a:gd name="T57" fmla="*/ 45 h 64"/>
                <a:gd name="T58" fmla="*/ 177 w 328"/>
                <a:gd name="T59" fmla="*/ 42 h 64"/>
                <a:gd name="T60" fmla="*/ 179 w 328"/>
                <a:gd name="T61" fmla="*/ 42 h 64"/>
                <a:gd name="T62" fmla="*/ 180 w 328"/>
                <a:gd name="T63" fmla="*/ 29 h 64"/>
                <a:gd name="T64" fmla="*/ 172 w 328"/>
                <a:gd name="T65" fmla="*/ 31 h 64"/>
                <a:gd name="T66" fmla="*/ 166 w 328"/>
                <a:gd name="T67" fmla="*/ 29 h 64"/>
                <a:gd name="T68" fmla="*/ 154 w 328"/>
                <a:gd name="T69" fmla="*/ 31 h 64"/>
                <a:gd name="T70" fmla="*/ 148 w 328"/>
                <a:gd name="T71" fmla="*/ 29 h 64"/>
                <a:gd name="T72" fmla="*/ 133 w 328"/>
                <a:gd name="T73" fmla="*/ 31 h 64"/>
                <a:gd name="T74" fmla="*/ 123 w 328"/>
                <a:gd name="T75" fmla="*/ 7 h 64"/>
                <a:gd name="T76" fmla="*/ 135 w 328"/>
                <a:gd name="T77" fmla="*/ 50 h 64"/>
                <a:gd name="T78" fmla="*/ 198 w 328"/>
                <a:gd name="T79" fmla="*/ 56 h 64"/>
                <a:gd name="T80" fmla="*/ 203 w 328"/>
                <a:gd name="T81" fmla="*/ 62 h 64"/>
                <a:gd name="T82" fmla="*/ 215 w 328"/>
                <a:gd name="T83" fmla="*/ 6 h 64"/>
                <a:gd name="T84" fmla="*/ 217 w 328"/>
                <a:gd name="T85" fmla="*/ 5 h 64"/>
                <a:gd name="T86" fmla="*/ 230 w 328"/>
                <a:gd name="T87" fmla="*/ 62 h 64"/>
                <a:gd name="T88" fmla="*/ 236 w 328"/>
                <a:gd name="T89" fmla="*/ 2 h 64"/>
                <a:gd name="T90" fmla="*/ 241 w 328"/>
                <a:gd name="T91" fmla="*/ 62 h 64"/>
                <a:gd name="T92" fmla="*/ 254 w 328"/>
                <a:gd name="T93" fmla="*/ 2 h 64"/>
                <a:gd name="T94" fmla="*/ 256 w 328"/>
                <a:gd name="T95" fmla="*/ 2 h 64"/>
                <a:gd name="T96" fmla="*/ 268 w 328"/>
                <a:gd name="T97" fmla="*/ 62 h 64"/>
                <a:gd name="T98" fmla="*/ 275 w 328"/>
                <a:gd name="T99" fmla="*/ 2 h 64"/>
                <a:gd name="T100" fmla="*/ 280 w 328"/>
                <a:gd name="T101" fmla="*/ 62 h 64"/>
                <a:gd name="T102" fmla="*/ 292 w 328"/>
                <a:gd name="T103" fmla="*/ 2 h 64"/>
                <a:gd name="T104" fmla="*/ 294 w 328"/>
                <a:gd name="T105" fmla="*/ 2 h 64"/>
                <a:gd name="T106" fmla="*/ 307 w 328"/>
                <a:gd name="T107" fmla="*/ 62 h 64"/>
                <a:gd name="T108" fmla="*/ 313 w 328"/>
                <a:gd name="T109" fmla="*/ 2 h 64"/>
                <a:gd name="T110" fmla="*/ 318 w 328"/>
                <a:gd name="T111" fmla="*/ 62 h 64"/>
                <a:gd name="T112" fmla="*/ 132 w 328"/>
                <a:gd name="T113" fmla="*/ 27 h 64"/>
                <a:gd name="T114" fmla="*/ 113 w 328"/>
                <a:gd name="T115" fmla="*/ 62 h 64"/>
                <a:gd name="T116" fmla="*/ 2 w 328"/>
                <a:gd name="T117" fmla="*/ 2 h 64"/>
                <a:gd name="T118" fmla="*/ 129 w 328"/>
                <a:gd name="T119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64" extrusionOk="0">
                  <a:moveTo>
                    <a:pt x="328" y="0"/>
                  </a:moveTo>
                  <a:cubicBezTo>
                    <a:pt x="240" y="0"/>
                    <a:pt x="240" y="0"/>
                    <a:pt x="240" y="0"/>
                  </a:cubicBezTo>
                  <a:cubicBezTo>
                    <a:pt x="239" y="0"/>
                    <a:pt x="201" y="3"/>
                    <a:pt x="177" y="19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169" y="19"/>
                    <a:pt x="162" y="19"/>
                    <a:pt x="155" y="19"/>
                  </a:cubicBezTo>
                  <a:cubicBezTo>
                    <a:pt x="150" y="15"/>
                    <a:pt x="145" y="13"/>
                    <a:pt x="139" y="10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16" y="2"/>
                    <a:pt x="91" y="0"/>
                    <a:pt x="9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4"/>
                    <a:pt x="1" y="64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8" y="64"/>
                    <a:pt x="118" y="64"/>
                    <a:pt x="119" y="64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2" y="63"/>
                    <a:pt x="202" y="64"/>
                    <a:pt x="202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28" y="0"/>
                    <a:pt x="328" y="0"/>
                    <a:pt x="328" y="0"/>
                  </a:cubicBezTo>
                  <a:close/>
                  <a:moveTo>
                    <a:pt x="327" y="62"/>
                  </a:moveTo>
                  <a:cubicBezTo>
                    <a:pt x="323" y="62"/>
                    <a:pt x="323" y="62"/>
                    <a:pt x="323" y="62"/>
                  </a:cubicBezTo>
                  <a:cubicBezTo>
                    <a:pt x="323" y="2"/>
                    <a:pt x="323" y="2"/>
                    <a:pt x="323" y="2"/>
                  </a:cubicBezTo>
                  <a:cubicBezTo>
                    <a:pt x="327" y="2"/>
                    <a:pt x="327" y="2"/>
                    <a:pt x="327" y="2"/>
                  </a:cubicBezTo>
                  <a:lnTo>
                    <a:pt x="327" y="62"/>
                  </a:lnTo>
                  <a:close/>
                  <a:moveTo>
                    <a:pt x="193" y="51"/>
                  </a:moveTo>
                  <a:cubicBezTo>
                    <a:pt x="193" y="51"/>
                    <a:pt x="193" y="51"/>
                    <a:pt x="193" y="51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4" y="22"/>
                    <a:pt x="194" y="22"/>
                    <a:pt x="194" y="22"/>
                  </a:cubicBezTo>
                  <a:cubicBezTo>
                    <a:pt x="194" y="22"/>
                    <a:pt x="194" y="21"/>
                    <a:pt x="193" y="21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93" y="12"/>
                    <a:pt x="193" y="12"/>
                    <a:pt x="193" y="12"/>
                  </a:cubicBezTo>
                  <a:cubicBezTo>
                    <a:pt x="194" y="12"/>
                    <a:pt x="195" y="12"/>
                    <a:pt x="196" y="11"/>
                  </a:cubicBezTo>
                  <a:cubicBezTo>
                    <a:pt x="196" y="54"/>
                    <a:pt x="196" y="54"/>
                    <a:pt x="196" y="54"/>
                  </a:cubicBezTo>
                  <a:lnTo>
                    <a:pt x="193" y="51"/>
                  </a:lnTo>
                  <a:close/>
                  <a:moveTo>
                    <a:pt x="107" y="4"/>
                  </a:moveTo>
                  <a:cubicBezTo>
                    <a:pt x="108" y="4"/>
                    <a:pt x="110" y="4"/>
                    <a:pt x="111" y="4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3" y="57"/>
                    <a:pt x="123" y="57"/>
                    <a:pt x="123" y="57"/>
                  </a:cubicBezTo>
                  <a:lnTo>
                    <a:pt x="107" y="4"/>
                  </a:lnTo>
                  <a:close/>
                  <a:moveTo>
                    <a:pt x="122" y="59"/>
                  </a:moveTo>
                  <a:cubicBezTo>
                    <a:pt x="119" y="61"/>
                    <a:pt x="119" y="61"/>
                    <a:pt x="119" y="61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3"/>
                    <a:pt x="104" y="3"/>
                    <a:pt x="105" y="3"/>
                  </a:cubicBezTo>
                  <a:lnTo>
                    <a:pt x="122" y="59"/>
                  </a:lnTo>
                  <a:close/>
                  <a:moveTo>
                    <a:pt x="127" y="54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114" y="5"/>
                    <a:pt x="115" y="5"/>
                    <a:pt x="116" y="5"/>
                  </a:cubicBezTo>
                  <a:cubicBezTo>
                    <a:pt x="130" y="52"/>
                    <a:pt x="130" y="52"/>
                    <a:pt x="130" y="52"/>
                  </a:cubicBezTo>
                  <a:lnTo>
                    <a:pt x="127" y="54"/>
                  </a:lnTo>
                  <a:close/>
                  <a:moveTo>
                    <a:pt x="147" y="19"/>
                  </a:moveTo>
                  <a:cubicBezTo>
                    <a:pt x="145" y="15"/>
                    <a:pt x="145" y="15"/>
                    <a:pt x="145" y="15"/>
                  </a:cubicBezTo>
                  <a:cubicBezTo>
                    <a:pt x="147" y="16"/>
                    <a:pt x="148" y="16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0" y="19"/>
                    <a:pt x="150" y="19"/>
                    <a:pt x="150" y="19"/>
                  </a:cubicBezTo>
                  <a:cubicBezTo>
                    <a:pt x="149" y="19"/>
                    <a:pt x="148" y="19"/>
                    <a:pt x="147" y="19"/>
                  </a:cubicBezTo>
                  <a:close/>
                  <a:moveTo>
                    <a:pt x="145" y="19"/>
                  </a:moveTo>
                  <a:cubicBezTo>
                    <a:pt x="144" y="19"/>
                    <a:pt x="143" y="20"/>
                    <a:pt x="142" y="2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1" y="13"/>
                    <a:pt x="142" y="14"/>
                    <a:pt x="143" y="14"/>
                  </a:cubicBezTo>
                  <a:cubicBezTo>
                    <a:pt x="143" y="14"/>
                    <a:pt x="143" y="15"/>
                    <a:pt x="143" y="15"/>
                  </a:cubicBezTo>
                  <a:lnTo>
                    <a:pt x="145" y="19"/>
                  </a:lnTo>
                  <a:close/>
                  <a:moveTo>
                    <a:pt x="140" y="20"/>
                  </a:moveTo>
                  <a:cubicBezTo>
                    <a:pt x="139" y="20"/>
                    <a:pt x="138" y="20"/>
                    <a:pt x="137" y="20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5" y="11"/>
                    <a:pt x="136" y="11"/>
                    <a:pt x="138" y="12"/>
                  </a:cubicBezTo>
                  <a:lnTo>
                    <a:pt x="140" y="20"/>
                  </a:lnTo>
                  <a:close/>
                  <a:moveTo>
                    <a:pt x="135" y="20"/>
                  </a:moveTo>
                  <a:cubicBezTo>
                    <a:pt x="134" y="20"/>
                    <a:pt x="133" y="20"/>
                    <a:pt x="132" y="21"/>
                  </a:cubicBezTo>
                  <a:cubicBezTo>
                    <a:pt x="129" y="9"/>
                    <a:pt x="129" y="9"/>
                    <a:pt x="129" y="9"/>
                  </a:cubicBezTo>
                  <a:cubicBezTo>
                    <a:pt x="130" y="9"/>
                    <a:pt x="131" y="10"/>
                    <a:pt x="132" y="10"/>
                  </a:cubicBezTo>
                  <a:lnTo>
                    <a:pt x="135" y="20"/>
                  </a:lnTo>
                  <a:close/>
                  <a:moveTo>
                    <a:pt x="183" y="20"/>
                  </a:moveTo>
                  <a:cubicBezTo>
                    <a:pt x="183" y="17"/>
                    <a:pt x="183" y="17"/>
                    <a:pt x="183" y="17"/>
                  </a:cubicBezTo>
                  <a:cubicBezTo>
                    <a:pt x="183" y="17"/>
                    <a:pt x="183" y="17"/>
                    <a:pt x="183" y="17"/>
                  </a:cubicBezTo>
                  <a:cubicBezTo>
                    <a:pt x="184" y="16"/>
                    <a:pt x="185" y="16"/>
                    <a:pt x="186" y="15"/>
                  </a:cubicBezTo>
                  <a:cubicBezTo>
                    <a:pt x="186" y="20"/>
                    <a:pt x="186" y="20"/>
                    <a:pt x="186" y="20"/>
                  </a:cubicBezTo>
                  <a:cubicBezTo>
                    <a:pt x="185" y="20"/>
                    <a:pt x="184" y="20"/>
                    <a:pt x="183" y="20"/>
                  </a:cubicBezTo>
                  <a:close/>
                  <a:moveTo>
                    <a:pt x="188" y="15"/>
                  </a:moveTo>
                  <a:cubicBezTo>
                    <a:pt x="189" y="14"/>
                    <a:pt x="190" y="14"/>
                    <a:pt x="191" y="13"/>
                  </a:cubicBezTo>
                  <a:cubicBezTo>
                    <a:pt x="191" y="21"/>
                    <a:pt x="191" y="21"/>
                    <a:pt x="191" y="21"/>
                  </a:cubicBezTo>
                  <a:cubicBezTo>
                    <a:pt x="190" y="20"/>
                    <a:pt x="189" y="20"/>
                    <a:pt x="188" y="20"/>
                  </a:cubicBezTo>
                  <a:lnTo>
                    <a:pt x="188" y="15"/>
                  </a:lnTo>
                  <a:close/>
                  <a:moveTo>
                    <a:pt x="189" y="46"/>
                  </a:moveTo>
                  <a:cubicBezTo>
                    <a:pt x="189" y="46"/>
                    <a:pt x="189" y="46"/>
                    <a:pt x="189" y="46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1" y="49"/>
                    <a:pt x="191" y="49"/>
                    <a:pt x="191" y="49"/>
                  </a:cubicBezTo>
                  <a:lnTo>
                    <a:pt x="189" y="46"/>
                  </a:lnTo>
                  <a:close/>
                  <a:moveTo>
                    <a:pt x="184" y="45"/>
                  </a:moveTo>
                  <a:cubicBezTo>
                    <a:pt x="185" y="42"/>
                    <a:pt x="185" y="42"/>
                    <a:pt x="185" y="42"/>
                  </a:cubicBezTo>
                  <a:cubicBezTo>
                    <a:pt x="188" y="42"/>
                    <a:pt x="188" y="42"/>
                    <a:pt x="188" y="42"/>
                  </a:cubicBezTo>
                  <a:cubicBezTo>
                    <a:pt x="187" y="45"/>
                    <a:pt x="187" y="45"/>
                    <a:pt x="187" y="45"/>
                  </a:cubicBezTo>
                  <a:cubicBezTo>
                    <a:pt x="187" y="45"/>
                    <a:pt x="187" y="45"/>
                    <a:pt x="187" y="45"/>
                  </a:cubicBezTo>
                  <a:lnTo>
                    <a:pt x="184" y="45"/>
                  </a:lnTo>
                  <a:close/>
                  <a:moveTo>
                    <a:pt x="134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35" y="40"/>
                    <a:pt x="135" y="40"/>
                    <a:pt x="135" y="40"/>
                  </a:cubicBezTo>
                  <a:lnTo>
                    <a:pt x="134" y="38"/>
                  </a:lnTo>
                  <a:close/>
                  <a:moveTo>
                    <a:pt x="139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39" y="40"/>
                    <a:pt x="139" y="40"/>
                    <a:pt x="139" y="40"/>
                  </a:cubicBezTo>
                  <a:lnTo>
                    <a:pt x="139" y="38"/>
                  </a:lnTo>
                  <a:close/>
                  <a:moveTo>
                    <a:pt x="145" y="38"/>
                  </a:moveTo>
                  <a:cubicBezTo>
                    <a:pt x="149" y="38"/>
                    <a:pt x="149" y="38"/>
                    <a:pt x="149" y="38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5" y="40"/>
                    <a:pt x="145" y="40"/>
                    <a:pt x="145" y="40"/>
                  </a:cubicBezTo>
                  <a:lnTo>
                    <a:pt x="145" y="38"/>
                  </a:lnTo>
                  <a:close/>
                  <a:moveTo>
                    <a:pt x="151" y="38"/>
                  </a:moveTo>
                  <a:cubicBezTo>
                    <a:pt x="155" y="38"/>
                    <a:pt x="155" y="38"/>
                    <a:pt x="155" y="38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1" y="40"/>
                    <a:pt x="151" y="40"/>
                    <a:pt x="151" y="40"/>
                  </a:cubicBezTo>
                  <a:lnTo>
                    <a:pt x="151" y="38"/>
                  </a:lnTo>
                  <a:close/>
                  <a:moveTo>
                    <a:pt x="156" y="38"/>
                  </a:moveTo>
                  <a:cubicBezTo>
                    <a:pt x="160" y="38"/>
                    <a:pt x="160" y="38"/>
                    <a:pt x="160" y="38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6" y="40"/>
                    <a:pt x="156" y="40"/>
                    <a:pt x="156" y="40"/>
                  </a:cubicBezTo>
                  <a:lnTo>
                    <a:pt x="156" y="38"/>
                  </a:lnTo>
                  <a:close/>
                  <a:moveTo>
                    <a:pt x="162" y="38"/>
                  </a:moveTo>
                  <a:cubicBezTo>
                    <a:pt x="166" y="38"/>
                    <a:pt x="166" y="38"/>
                    <a:pt x="166" y="38"/>
                  </a:cubicBezTo>
                  <a:cubicBezTo>
                    <a:pt x="166" y="40"/>
                    <a:pt x="166" y="40"/>
                    <a:pt x="166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8"/>
                  </a:lnTo>
                  <a:close/>
                  <a:moveTo>
                    <a:pt x="168" y="38"/>
                  </a:moveTo>
                  <a:cubicBezTo>
                    <a:pt x="172" y="38"/>
                    <a:pt x="172" y="38"/>
                    <a:pt x="172" y="38"/>
                  </a:cubicBezTo>
                  <a:cubicBezTo>
                    <a:pt x="172" y="40"/>
                    <a:pt x="172" y="40"/>
                    <a:pt x="172" y="40"/>
                  </a:cubicBezTo>
                  <a:cubicBezTo>
                    <a:pt x="168" y="40"/>
                    <a:pt x="168" y="40"/>
                    <a:pt x="168" y="40"/>
                  </a:cubicBezTo>
                  <a:lnTo>
                    <a:pt x="168" y="38"/>
                  </a:lnTo>
                  <a:close/>
                  <a:moveTo>
                    <a:pt x="174" y="38"/>
                  </a:moveTo>
                  <a:cubicBezTo>
                    <a:pt x="178" y="38"/>
                    <a:pt x="178" y="38"/>
                    <a:pt x="178" y="38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4" y="40"/>
                    <a:pt x="174" y="40"/>
                    <a:pt x="174" y="40"/>
                  </a:cubicBezTo>
                  <a:lnTo>
                    <a:pt x="174" y="38"/>
                  </a:lnTo>
                  <a:close/>
                  <a:moveTo>
                    <a:pt x="179" y="38"/>
                  </a:moveTo>
                  <a:cubicBezTo>
                    <a:pt x="183" y="38"/>
                    <a:pt x="183" y="38"/>
                    <a:pt x="183" y="38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38"/>
                  </a:lnTo>
                  <a:close/>
                  <a:moveTo>
                    <a:pt x="185" y="38"/>
                  </a:moveTo>
                  <a:cubicBezTo>
                    <a:pt x="189" y="38"/>
                    <a:pt x="189" y="38"/>
                    <a:pt x="189" y="38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5" y="40"/>
                    <a:pt x="185" y="40"/>
                    <a:pt x="185" y="40"/>
                  </a:cubicBezTo>
                  <a:lnTo>
                    <a:pt x="185" y="38"/>
                  </a:lnTo>
                  <a:close/>
                  <a:moveTo>
                    <a:pt x="189" y="36"/>
                  </a:moveTo>
                  <a:cubicBezTo>
                    <a:pt x="185" y="36"/>
                    <a:pt x="185" y="36"/>
                    <a:pt x="185" y="36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89" y="33"/>
                    <a:pt x="189" y="33"/>
                    <a:pt x="189" y="33"/>
                  </a:cubicBezTo>
                  <a:lnTo>
                    <a:pt x="189" y="36"/>
                  </a:lnTo>
                  <a:close/>
                  <a:moveTo>
                    <a:pt x="184" y="36"/>
                  </a:moveTo>
                  <a:cubicBezTo>
                    <a:pt x="180" y="36"/>
                    <a:pt x="180" y="36"/>
                    <a:pt x="180" y="36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4" y="33"/>
                    <a:pt x="184" y="33"/>
                    <a:pt x="184" y="33"/>
                  </a:cubicBezTo>
                  <a:lnTo>
                    <a:pt x="184" y="36"/>
                  </a:lnTo>
                  <a:close/>
                  <a:moveTo>
                    <a:pt x="178" y="36"/>
                  </a:moveTo>
                  <a:cubicBezTo>
                    <a:pt x="174" y="36"/>
                    <a:pt x="174" y="36"/>
                    <a:pt x="174" y="36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8" y="33"/>
                    <a:pt x="178" y="33"/>
                    <a:pt x="178" y="33"/>
                  </a:cubicBezTo>
                  <a:lnTo>
                    <a:pt x="178" y="36"/>
                  </a:lnTo>
                  <a:close/>
                  <a:moveTo>
                    <a:pt x="172" y="36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72" y="33"/>
                    <a:pt x="172" y="33"/>
                    <a:pt x="172" y="33"/>
                  </a:cubicBezTo>
                  <a:lnTo>
                    <a:pt x="172" y="36"/>
                  </a:lnTo>
                  <a:close/>
                  <a:moveTo>
                    <a:pt x="166" y="36"/>
                  </a:moveTo>
                  <a:cubicBezTo>
                    <a:pt x="162" y="36"/>
                    <a:pt x="162" y="36"/>
                    <a:pt x="162" y="36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6" y="33"/>
                    <a:pt x="166" y="33"/>
                    <a:pt x="166" y="33"/>
                  </a:cubicBezTo>
                  <a:lnTo>
                    <a:pt x="166" y="36"/>
                  </a:lnTo>
                  <a:close/>
                  <a:moveTo>
                    <a:pt x="160" y="36"/>
                  </a:moveTo>
                  <a:cubicBezTo>
                    <a:pt x="156" y="36"/>
                    <a:pt x="156" y="36"/>
                    <a:pt x="156" y="36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60" y="33"/>
                    <a:pt x="160" y="33"/>
                    <a:pt x="160" y="33"/>
                  </a:cubicBezTo>
                  <a:lnTo>
                    <a:pt x="160" y="36"/>
                  </a:lnTo>
                  <a:close/>
                  <a:moveTo>
                    <a:pt x="155" y="36"/>
                  </a:moveTo>
                  <a:cubicBezTo>
                    <a:pt x="151" y="36"/>
                    <a:pt x="151" y="36"/>
                    <a:pt x="151" y="36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54" y="33"/>
                    <a:pt x="154" y="33"/>
                    <a:pt x="154" y="33"/>
                  </a:cubicBezTo>
                  <a:lnTo>
                    <a:pt x="155" y="36"/>
                  </a:lnTo>
                  <a:close/>
                  <a:moveTo>
                    <a:pt x="149" y="36"/>
                  </a:moveTo>
                  <a:cubicBezTo>
                    <a:pt x="145" y="36"/>
                    <a:pt x="145" y="36"/>
                    <a:pt x="145" y="36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9" y="33"/>
                    <a:pt x="149" y="33"/>
                    <a:pt x="149" y="33"/>
                  </a:cubicBezTo>
                  <a:lnTo>
                    <a:pt x="149" y="36"/>
                  </a:lnTo>
                  <a:close/>
                  <a:moveTo>
                    <a:pt x="143" y="36"/>
                  </a:moveTo>
                  <a:cubicBezTo>
                    <a:pt x="139" y="36"/>
                    <a:pt x="139" y="36"/>
                    <a:pt x="139" y="36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43" y="33"/>
                    <a:pt x="143" y="33"/>
                    <a:pt x="143" y="33"/>
                  </a:cubicBezTo>
                  <a:lnTo>
                    <a:pt x="143" y="36"/>
                  </a:lnTo>
                  <a:close/>
                  <a:moveTo>
                    <a:pt x="137" y="36"/>
                  </a:moveTo>
                  <a:cubicBezTo>
                    <a:pt x="134" y="36"/>
                    <a:pt x="134" y="36"/>
                    <a:pt x="134" y="36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7" y="33"/>
                    <a:pt x="137" y="33"/>
                    <a:pt x="137" y="33"/>
                  </a:cubicBezTo>
                  <a:lnTo>
                    <a:pt x="137" y="36"/>
                  </a:lnTo>
                  <a:close/>
                  <a:moveTo>
                    <a:pt x="138" y="42"/>
                  </a:moveTo>
                  <a:cubicBezTo>
                    <a:pt x="138" y="45"/>
                    <a:pt x="138" y="45"/>
                    <a:pt x="138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5" y="42"/>
                    <a:pt x="135" y="42"/>
                    <a:pt x="135" y="42"/>
                  </a:cubicBezTo>
                  <a:lnTo>
                    <a:pt x="138" y="42"/>
                  </a:lnTo>
                  <a:close/>
                  <a:moveTo>
                    <a:pt x="140" y="45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4" y="45"/>
                    <a:pt x="144" y="45"/>
                    <a:pt x="144" y="45"/>
                  </a:cubicBezTo>
                  <a:lnTo>
                    <a:pt x="140" y="45"/>
                  </a:lnTo>
                  <a:close/>
                  <a:moveTo>
                    <a:pt x="146" y="45"/>
                  </a:moveTo>
                  <a:cubicBezTo>
                    <a:pt x="145" y="42"/>
                    <a:pt x="145" y="42"/>
                    <a:pt x="145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5"/>
                    <a:pt x="149" y="45"/>
                    <a:pt x="149" y="45"/>
                  </a:cubicBezTo>
                  <a:lnTo>
                    <a:pt x="146" y="45"/>
                  </a:lnTo>
                  <a:close/>
                  <a:moveTo>
                    <a:pt x="151" y="45"/>
                  </a:moveTo>
                  <a:cubicBezTo>
                    <a:pt x="151" y="42"/>
                    <a:pt x="151" y="42"/>
                    <a:pt x="151" y="42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55" y="45"/>
                    <a:pt x="155" y="45"/>
                    <a:pt x="155" y="45"/>
                  </a:cubicBezTo>
                  <a:lnTo>
                    <a:pt x="151" y="45"/>
                  </a:lnTo>
                  <a:close/>
                  <a:moveTo>
                    <a:pt x="157" y="45"/>
                  </a:moveTo>
                  <a:cubicBezTo>
                    <a:pt x="157" y="42"/>
                    <a:pt x="157" y="42"/>
                    <a:pt x="157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5"/>
                    <a:pt x="160" y="45"/>
                    <a:pt x="160" y="45"/>
                  </a:cubicBezTo>
                  <a:lnTo>
                    <a:pt x="157" y="45"/>
                  </a:lnTo>
                  <a:close/>
                  <a:moveTo>
                    <a:pt x="162" y="42"/>
                  </a:moveTo>
                  <a:cubicBezTo>
                    <a:pt x="166" y="42"/>
                    <a:pt x="166" y="42"/>
                    <a:pt x="166" y="42"/>
                  </a:cubicBezTo>
                  <a:cubicBezTo>
                    <a:pt x="166" y="45"/>
                    <a:pt x="166" y="45"/>
                    <a:pt x="166" y="45"/>
                  </a:cubicBezTo>
                  <a:cubicBezTo>
                    <a:pt x="162" y="45"/>
                    <a:pt x="162" y="45"/>
                    <a:pt x="162" y="45"/>
                  </a:cubicBezTo>
                  <a:lnTo>
                    <a:pt x="162" y="42"/>
                  </a:lnTo>
                  <a:close/>
                  <a:moveTo>
                    <a:pt x="168" y="42"/>
                  </a:moveTo>
                  <a:cubicBezTo>
                    <a:pt x="172" y="42"/>
                    <a:pt x="172" y="42"/>
                    <a:pt x="172" y="42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68" y="45"/>
                    <a:pt x="168" y="45"/>
                    <a:pt x="168" y="45"/>
                  </a:cubicBezTo>
                  <a:lnTo>
                    <a:pt x="168" y="42"/>
                  </a:lnTo>
                  <a:close/>
                  <a:moveTo>
                    <a:pt x="173" y="42"/>
                  </a:moveTo>
                  <a:cubicBezTo>
                    <a:pt x="177" y="42"/>
                    <a:pt x="177" y="42"/>
                    <a:pt x="177" y="42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3" y="45"/>
                    <a:pt x="173" y="45"/>
                    <a:pt x="173" y="45"/>
                  </a:cubicBezTo>
                  <a:lnTo>
                    <a:pt x="173" y="42"/>
                  </a:lnTo>
                  <a:close/>
                  <a:moveTo>
                    <a:pt x="179" y="42"/>
                  </a:moveTo>
                  <a:cubicBezTo>
                    <a:pt x="183" y="42"/>
                    <a:pt x="183" y="42"/>
                    <a:pt x="183" y="42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79" y="45"/>
                    <a:pt x="179" y="45"/>
                    <a:pt x="179" y="45"/>
                  </a:cubicBezTo>
                  <a:lnTo>
                    <a:pt x="179" y="42"/>
                  </a:lnTo>
                  <a:close/>
                  <a:moveTo>
                    <a:pt x="190" y="31"/>
                  </a:moveTo>
                  <a:cubicBezTo>
                    <a:pt x="186" y="31"/>
                    <a:pt x="186" y="31"/>
                    <a:pt x="186" y="31"/>
                  </a:cubicBezTo>
                  <a:cubicBezTo>
                    <a:pt x="186" y="29"/>
                    <a:pt x="186" y="29"/>
                    <a:pt x="186" y="29"/>
                  </a:cubicBezTo>
                  <a:cubicBezTo>
                    <a:pt x="190" y="29"/>
                    <a:pt x="190" y="29"/>
                    <a:pt x="190" y="29"/>
                  </a:cubicBezTo>
                  <a:lnTo>
                    <a:pt x="190" y="31"/>
                  </a:lnTo>
                  <a:close/>
                  <a:moveTo>
                    <a:pt x="184" y="31"/>
                  </a:moveTo>
                  <a:cubicBezTo>
                    <a:pt x="180" y="31"/>
                    <a:pt x="180" y="31"/>
                    <a:pt x="180" y="31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lnTo>
                    <a:pt x="184" y="31"/>
                  </a:lnTo>
                  <a:close/>
                  <a:moveTo>
                    <a:pt x="178" y="31"/>
                  </a:moveTo>
                  <a:cubicBezTo>
                    <a:pt x="174" y="31"/>
                    <a:pt x="174" y="31"/>
                    <a:pt x="174" y="31"/>
                  </a:cubicBezTo>
                  <a:cubicBezTo>
                    <a:pt x="174" y="29"/>
                    <a:pt x="174" y="29"/>
                    <a:pt x="174" y="29"/>
                  </a:cubicBezTo>
                  <a:cubicBezTo>
                    <a:pt x="178" y="29"/>
                    <a:pt x="178" y="29"/>
                    <a:pt x="178" y="29"/>
                  </a:cubicBezTo>
                  <a:lnTo>
                    <a:pt x="178" y="31"/>
                  </a:lnTo>
                  <a:close/>
                  <a:moveTo>
                    <a:pt x="172" y="31"/>
                  </a:moveTo>
                  <a:cubicBezTo>
                    <a:pt x="168" y="31"/>
                    <a:pt x="168" y="31"/>
                    <a:pt x="168" y="31"/>
                  </a:cubicBezTo>
                  <a:cubicBezTo>
                    <a:pt x="168" y="29"/>
                    <a:pt x="168" y="29"/>
                    <a:pt x="168" y="29"/>
                  </a:cubicBezTo>
                  <a:cubicBezTo>
                    <a:pt x="172" y="29"/>
                    <a:pt x="172" y="29"/>
                    <a:pt x="172" y="29"/>
                  </a:cubicBezTo>
                  <a:lnTo>
                    <a:pt x="172" y="31"/>
                  </a:lnTo>
                  <a:close/>
                  <a:moveTo>
                    <a:pt x="166" y="31"/>
                  </a:moveTo>
                  <a:cubicBezTo>
                    <a:pt x="162" y="31"/>
                    <a:pt x="162" y="31"/>
                    <a:pt x="162" y="31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6" y="29"/>
                    <a:pt x="166" y="29"/>
                    <a:pt x="166" y="29"/>
                  </a:cubicBezTo>
                  <a:lnTo>
                    <a:pt x="166" y="31"/>
                  </a:lnTo>
                  <a:close/>
                  <a:moveTo>
                    <a:pt x="160" y="31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60" y="29"/>
                    <a:pt x="160" y="29"/>
                    <a:pt x="160" y="29"/>
                  </a:cubicBezTo>
                  <a:lnTo>
                    <a:pt x="160" y="31"/>
                  </a:lnTo>
                  <a:close/>
                  <a:moveTo>
                    <a:pt x="154" y="29"/>
                  </a:moveTo>
                  <a:cubicBezTo>
                    <a:pt x="154" y="31"/>
                    <a:pt x="154" y="31"/>
                    <a:pt x="154" y="31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0" y="29"/>
                    <a:pt x="150" y="29"/>
                    <a:pt x="150" y="29"/>
                  </a:cubicBezTo>
                  <a:lnTo>
                    <a:pt x="154" y="29"/>
                  </a:lnTo>
                  <a:close/>
                  <a:moveTo>
                    <a:pt x="148" y="29"/>
                  </a:moveTo>
                  <a:cubicBezTo>
                    <a:pt x="148" y="31"/>
                    <a:pt x="148" y="31"/>
                    <a:pt x="148" y="31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8" y="29"/>
                  </a:lnTo>
                  <a:close/>
                  <a:moveTo>
                    <a:pt x="142" y="29"/>
                  </a:moveTo>
                  <a:cubicBezTo>
                    <a:pt x="143" y="31"/>
                    <a:pt x="143" y="31"/>
                    <a:pt x="143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29"/>
                    <a:pt x="138" y="29"/>
                    <a:pt x="138" y="29"/>
                  </a:cubicBezTo>
                  <a:lnTo>
                    <a:pt x="142" y="29"/>
                  </a:lnTo>
                  <a:close/>
                  <a:moveTo>
                    <a:pt x="136" y="29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2" y="29"/>
                    <a:pt x="132" y="29"/>
                    <a:pt x="132" y="29"/>
                  </a:cubicBezTo>
                  <a:lnTo>
                    <a:pt x="136" y="29"/>
                  </a:lnTo>
                  <a:close/>
                  <a:moveTo>
                    <a:pt x="130" y="21"/>
                  </a:moveTo>
                  <a:cubicBezTo>
                    <a:pt x="130" y="21"/>
                    <a:pt x="130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4" y="8"/>
                    <a:pt x="125" y="8"/>
                    <a:pt x="127" y="8"/>
                  </a:cubicBezTo>
                  <a:lnTo>
                    <a:pt x="130" y="21"/>
                  </a:lnTo>
                  <a:close/>
                  <a:moveTo>
                    <a:pt x="134" y="49"/>
                  </a:moveTo>
                  <a:cubicBezTo>
                    <a:pt x="131" y="51"/>
                    <a:pt x="131" y="51"/>
                    <a:pt x="131" y="51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9" y="6"/>
                    <a:pt x="120" y="6"/>
                    <a:pt x="121" y="7"/>
                  </a:cubicBezTo>
                  <a:lnTo>
                    <a:pt x="134" y="49"/>
                  </a:ln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49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87" y="47"/>
                    <a:pt x="187" y="47"/>
                    <a:pt x="187" y="47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31" y="53"/>
                    <a:pt x="131" y="53"/>
                    <a:pt x="131" y="53"/>
                  </a:cubicBezTo>
                  <a:lnTo>
                    <a:pt x="135" y="50"/>
                  </a:lnTo>
                  <a:close/>
                  <a:moveTo>
                    <a:pt x="198" y="56"/>
                  </a:moveTo>
                  <a:cubicBezTo>
                    <a:pt x="198" y="11"/>
                    <a:pt x="198" y="11"/>
                    <a:pt x="198" y="11"/>
                  </a:cubicBezTo>
                  <a:cubicBezTo>
                    <a:pt x="199" y="10"/>
                    <a:pt x="200" y="10"/>
                    <a:pt x="201" y="10"/>
                  </a:cubicBezTo>
                  <a:cubicBezTo>
                    <a:pt x="201" y="60"/>
                    <a:pt x="201" y="60"/>
                    <a:pt x="201" y="60"/>
                  </a:cubicBezTo>
                  <a:lnTo>
                    <a:pt x="198" y="56"/>
                  </a:lnTo>
                  <a:close/>
                  <a:moveTo>
                    <a:pt x="203" y="9"/>
                  </a:moveTo>
                  <a:cubicBezTo>
                    <a:pt x="204" y="9"/>
                    <a:pt x="205" y="8"/>
                    <a:pt x="206" y="8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203" y="62"/>
                    <a:pt x="203" y="62"/>
                    <a:pt x="203" y="62"/>
                  </a:cubicBezTo>
                  <a:lnTo>
                    <a:pt x="203" y="9"/>
                  </a:lnTo>
                  <a:close/>
                  <a:moveTo>
                    <a:pt x="207" y="7"/>
                  </a:moveTo>
                  <a:cubicBezTo>
                    <a:pt x="208" y="7"/>
                    <a:pt x="209" y="7"/>
                    <a:pt x="210" y="7"/>
                  </a:cubicBezTo>
                  <a:cubicBezTo>
                    <a:pt x="210" y="62"/>
                    <a:pt x="210" y="62"/>
                    <a:pt x="210" y="62"/>
                  </a:cubicBezTo>
                  <a:cubicBezTo>
                    <a:pt x="207" y="62"/>
                    <a:pt x="207" y="62"/>
                    <a:pt x="207" y="62"/>
                  </a:cubicBezTo>
                  <a:lnTo>
                    <a:pt x="207" y="7"/>
                  </a:lnTo>
                  <a:close/>
                  <a:moveTo>
                    <a:pt x="212" y="6"/>
                  </a:moveTo>
                  <a:cubicBezTo>
                    <a:pt x="213" y="6"/>
                    <a:pt x="214" y="6"/>
                    <a:pt x="215" y="6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2" y="62"/>
                    <a:pt x="212" y="62"/>
                    <a:pt x="212" y="62"/>
                  </a:cubicBezTo>
                  <a:lnTo>
                    <a:pt x="212" y="6"/>
                  </a:lnTo>
                  <a:close/>
                  <a:moveTo>
                    <a:pt x="217" y="5"/>
                  </a:moveTo>
                  <a:cubicBezTo>
                    <a:pt x="218" y="5"/>
                    <a:pt x="219" y="5"/>
                    <a:pt x="220" y="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17" y="62"/>
                    <a:pt x="217" y="62"/>
                    <a:pt x="217" y="62"/>
                  </a:cubicBezTo>
                  <a:lnTo>
                    <a:pt x="217" y="5"/>
                  </a:lnTo>
                  <a:close/>
                  <a:moveTo>
                    <a:pt x="222" y="4"/>
                  </a:moveTo>
                  <a:cubicBezTo>
                    <a:pt x="223" y="4"/>
                    <a:pt x="224" y="4"/>
                    <a:pt x="225" y="4"/>
                  </a:cubicBezTo>
                  <a:cubicBezTo>
                    <a:pt x="225" y="62"/>
                    <a:pt x="225" y="62"/>
                    <a:pt x="225" y="62"/>
                  </a:cubicBezTo>
                  <a:cubicBezTo>
                    <a:pt x="222" y="62"/>
                    <a:pt x="222" y="62"/>
                    <a:pt x="222" y="62"/>
                  </a:cubicBezTo>
                  <a:lnTo>
                    <a:pt x="222" y="4"/>
                  </a:lnTo>
                  <a:close/>
                  <a:moveTo>
                    <a:pt x="227" y="3"/>
                  </a:moveTo>
                  <a:cubicBezTo>
                    <a:pt x="228" y="3"/>
                    <a:pt x="229" y="3"/>
                    <a:pt x="230" y="3"/>
                  </a:cubicBezTo>
                  <a:cubicBezTo>
                    <a:pt x="230" y="62"/>
                    <a:pt x="230" y="62"/>
                    <a:pt x="230" y="62"/>
                  </a:cubicBezTo>
                  <a:cubicBezTo>
                    <a:pt x="227" y="62"/>
                    <a:pt x="227" y="62"/>
                    <a:pt x="227" y="62"/>
                  </a:cubicBezTo>
                  <a:lnTo>
                    <a:pt x="227" y="3"/>
                  </a:lnTo>
                  <a:close/>
                  <a:moveTo>
                    <a:pt x="232" y="3"/>
                  </a:moveTo>
                  <a:cubicBezTo>
                    <a:pt x="233" y="2"/>
                    <a:pt x="234" y="2"/>
                    <a:pt x="235" y="2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2" y="62"/>
                    <a:pt x="232" y="62"/>
                    <a:pt x="232" y="62"/>
                  </a:cubicBezTo>
                  <a:lnTo>
                    <a:pt x="232" y="3"/>
                  </a:lnTo>
                  <a:close/>
                  <a:moveTo>
                    <a:pt x="236" y="2"/>
                  </a:moveTo>
                  <a:cubicBezTo>
                    <a:pt x="238" y="2"/>
                    <a:pt x="239" y="2"/>
                    <a:pt x="239" y="2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36" y="62"/>
                    <a:pt x="236" y="62"/>
                    <a:pt x="236" y="62"/>
                  </a:cubicBezTo>
                  <a:lnTo>
                    <a:pt x="236" y="2"/>
                  </a:lnTo>
                  <a:close/>
                  <a:moveTo>
                    <a:pt x="241" y="2"/>
                  </a:moveTo>
                  <a:cubicBezTo>
                    <a:pt x="244" y="2"/>
                    <a:pt x="244" y="2"/>
                    <a:pt x="244" y="2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1" y="62"/>
                    <a:pt x="241" y="62"/>
                    <a:pt x="241" y="62"/>
                  </a:cubicBezTo>
                  <a:lnTo>
                    <a:pt x="241" y="2"/>
                  </a:lnTo>
                  <a:close/>
                  <a:moveTo>
                    <a:pt x="246" y="2"/>
                  </a:moveTo>
                  <a:cubicBezTo>
                    <a:pt x="249" y="2"/>
                    <a:pt x="249" y="2"/>
                    <a:pt x="249" y="2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6" y="62"/>
                    <a:pt x="246" y="62"/>
                    <a:pt x="246" y="62"/>
                  </a:cubicBezTo>
                  <a:lnTo>
                    <a:pt x="246" y="2"/>
                  </a:lnTo>
                  <a:close/>
                  <a:moveTo>
                    <a:pt x="251" y="2"/>
                  </a:moveTo>
                  <a:cubicBezTo>
                    <a:pt x="254" y="2"/>
                    <a:pt x="254" y="2"/>
                    <a:pt x="254" y="2"/>
                  </a:cubicBezTo>
                  <a:cubicBezTo>
                    <a:pt x="254" y="62"/>
                    <a:pt x="254" y="62"/>
                    <a:pt x="254" y="62"/>
                  </a:cubicBezTo>
                  <a:cubicBezTo>
                    <a:pt x="251" y="62"/>
                    <a:pt x="251" y="62"/>
                    <a:pt x="251" y="62"/>
                  </a:cubicBezTo>
                  <a:lnTo>
                    <a:pt x="251" y="2"/>
                  </a:lnTo>
                  <a:close/>
                  <a:moveTo>
                    <a:pt x="256" y="2"/>
                  </a:moveTo>
                  <a:cubicBezTo>
                    <a:pt x="259" y="2"/>
                    <a:pt x="259" y="2"/>
                    <a:pt x="259" y="2"/>
                  </a:cubicBezTo>
                  <a:cubicBezTo>
                    <a:pt x="259" y="62"/>
                    <a:pt x="259" y="62"/>
                    <a:pt x="259" y="62"/>
                  </a:cubicBezTo>
                  <a:cubicBezTo>
                    <a:pt x="256" y="62"/>
                    <a:pt x="256" y="62"/>
                    <a:pt x="256" y="62"/>
                  </a:cubicBezTo>
                  <a:lnTo>
                    <a:pt x="256" y="2"/>
                  </a:lnTo>
                  <a:close/>
                  <a:moveTo>
                    <a:pt x="260" y="2"/>
                  </a:moveTo>
                  <a:cubicBezTo>
                    <a:pt x="263" y="2"/>
                    <a:pt x="263" y="2"/>
                    <a:pt x="263" y="2"/>
                  </a:cubicBezTo>
                  <a:cubicBezTo>
                    <a:pt x="263" y="62"/>
                    <a:pt x="263" y="62"/>
                    <a:pt x="263" y="62"/>
                  </a:cubicBezTo>
                  <a:cubicBezTo>
                    <a:pt x="260" y="62"/>
                    <a:pt x="260" y="62"/>
                    <a:pt x="260" y="62"/>
                  </a:cubicBezTo>
                  <a:lnTo>
                    <a:pt x="260" y="2"/>
                  </a:lnTo>
                  <a:close/>
                  <a:moveTo>
                    <a:pt x="265" y="2"/>
                  </a:moveTo>
                  <a:cubicBezTo>
                    <a:pt x="268" y="2"/>
                    <a:pt x="268" y="2"/>
                    <a:pt x="268" y="2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65" y="62"/>
                    <a:pt x="265" y="62"/>
                    <a:pt x="265" y="62"/>
                  </a:cubicBezTo>
                  <a:lnTo>
                    <a:pt x="265" y="2"/>
                  </a:lnTo>
                  <a:close/>
                  <a:moveTo>
                    <a:pt x="270" y="2"/>
                  </a:moveTo>
                  <a:cubicBezTo>
                    <a:pt x="273" y="2"/>
                    <a:pt x="273" y="2"/>
                    <a:pt x="273" y="2"/>
                  </a:cubicBezTo>
                  <a:cubicBezTo>
                    <a:pt x="273" y="62"/>
                    <a:pt x="273" y="62"/>
                    <a:pt x="273" y="62"/>
                  </a:cubicBezTo>
                  <a:cubicBezTo>
                    <a:pt x="270" y="62"/>
                    <a:pt x="270" y="62"/>
                    <a:pt x="270" y="62"/>
                  </a:cubicBezTo>
                  <a:lnTo>
                    <a:pt x="270" y="2"/>
                  </a:lnTo>
                  <a:close/>
                  <a:moveTo>
                    <a:pt x="275" y="2"/>
                  </a:moveTo>
                  <a:cubicBezTo>
                    <a:pt x="278" y="2"/>
                    <a:pt x="278" y="2"/>
                    <a:pt x="278" y="2"/>
                  </a:cubicBezTo>
                  <a:cubicBezTo>
                    <a:pt x="278" y="62"/>
                    <a:pt x="278" y="62"/>
                    <a:pt x="278" y="62"/>
                  </a:cubicBezTo>
                  <a:cubicBezTo>
                    <a:pt x="275" y="62"/>
                    <a:pt x="275" y="62"/>
                    <a:pt x="275" y="62"/>
                  </a:cubicBezTo>
                  <a:lnTo>
                    <a:pt x="275" y="2"/>
                  </a:lnTo>
                  <a:close/>
                  <a:moveTo>
                    <a:pt x="280" y="2"/>
                  </a:moveTo>
                  <a:cubicBezTo>
                    <a:pt x="283" y="2"/>
                    <a:pt x="283" y="2"/>
                    <a:pt x="283" y="2"/>
                  </a:cubicBezTo>
                  <a:cubicBezTo>
                    <a:pt x="283" y="62"/>
                    <a:pt x="283" y="62"/>
                    <a:pt x="283" y="62"/>
                  </a:cubicBezTo>
                  <a:cubicBezTo>
                    <a:pt x="280" y="62"/>
                    <a:pt x="280" y="62"/>
                    <a:pt x="280" y="62"/>
                  </a:cubicBezTo>
                  <a:lnTo>
                    <a:pt x="280" y="2"/>
                  </a:lnTo>
                  <a:close/>
                  <a:moveTo>
                    <a:pt x="285" y="2"/>
                  </a:moveTo>
                  <a:cubicBezTo>
                    <a:pt x="288" y="2"/>
                    <a:pt x="288" y="2"/>
                    <a:pt x="288" y="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5" y="62"/>
                    <a:pt x="285" y="62"/>
                    <a:pt x="285" y="62"/>
                  </a:cubicBezTo>
                  <a:lnTo>
                    <a:pt x="285" y="2"/>
                  </a:lnTo>
                  <a:close/>
                  <a:moveTo>
                    <a:pt x="289" y="2"/>
                  </a:moveTo>
                  <a:cubicBezTo>
                    <a:pt x="292" y="2"/>
                    <a:pt x="292" y="2"/>
                    <a:pt x="292" y="2"/>
                  </a:cubicBezTo>
                  <a:cubicBezTo>
                    <a:pt x="292" y="62"/>
                    <a:pt x="292" y="62"/>
                    <a:pt x="292" y="62"/>
                  </a:cubicBezTo>
                  <a:cubicBezTo>
                    <a:pt x="289" y="62"/>
                    <a:pt x="289" y="62"/>
                    <a:pt x="289" y="62"/>
                  </a:cubicBezTo>
                  <a:lnTo>
                    <a:pt x="289" y="2"/>
                  </a:lnTo>
                  <a:close/>
                  <a:moveTo>
                    <a:pt x="294" y="2"/>
                  </a:moveTo>
                  <a:cubicBezTo>
                    <a:pt x="297" y="2"/>
                    <a:pt x="297" y="2"/>
                    <a:pt x="297" y="2"/>
                  </a:cubicBezTo>
                  <a:cubicBezTo>
                    <a:pt x="297" y="62"/>
                    <a:pt x="297" y="62"/>
                    <a:pt x="297" y="62"/>
                  </a:cubicBezTo>
                  <a:cubicBezTo>
                    <a:pt x="294" y="62"/>
                    <a:pt x="294" y="62"/>
                    <a:pt x="294" y="62"/>
                  </a:cubicBezTo>
                  <a:lnTo>
                    <a:pt x="294" y="2"/>
                  </a:lnTo>
                  <a:close/>
                  <a:moveTo>
                    <a:pt x="299" y="2"/>
                  </a:moveTo>
                  <a:cubicBezTo>
                    <a:pt x="302" y="2"/>
                    <a:pt x="302" y="2"/>
                    <a:pt x="302" y="2"/>
                  </a:cubicBezTo>
                  <a:cubicBezTo>
                    <a:pt x="302" y="62"/>
                    <a:pt x="302" y="62"/>
                    <a:pt x="302" y="62"/>
                  </a:cubicBezTo>
                  <a:cubicBezTo>
                    <a:pt x="299" y="62"/>
                    <a:pt x="299" y="62"/>
                    <a:pt x="299" y="62"/>
                  </a:cubicBezTo>
                  <a:lnTo>
                    <a:pt x="299" y="2"/>
                  </a:lnTo>
                  <a:close/>
                  <a:moveTo>
                    <a:pt x="304" y="2"/>
                  </a:moveTo>
                  <a:cubicBezTo>
                    <a:pt x="307" y="2"/>
                    <a:pt x="307" y="2"/>
                    <a:pt x="307" y="2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4" y="62"/>
                    <a:pt x="304" y="62"/>
                    <a:pt x="304" y="62"/>
                  </a:cubicBezTo>
                  <a:lnTo>
                    <a:pt x="304" y="2"/>
                  </a:lnTo>
                  <a:close/>
                  <a:moveTo>
                    <a:pt x="309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09" y="62"/>
                    <a:pt x="309" y="62"/>
                    <a:pt x="309" y="62"/>
                  </a:cubicBezTo>
                  <a:lnTo>
                    <a:pt x="309" y="2"/>
                  </a:lnTo>
                  <a:close/>
                  <a:moveTo>
                    <a:pt x="313" y="2"/>
                  </a:moveTo>
                  <a:cubicBezTo>
                    <a:pt x="316" y="2"/>
                    <a:pt x="316" y="2"/>
                    <a:pt x="316" y="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3" y="62"/>
                    <a:pt x="313" y="62"/>
                    <a:pt x="313" y="62"/>
                  </a:cubicBezTo>
                  <a:lnTo>
                    <a:pt x="313" y="2"/>
                  </a:lnTo>
                  <a:close/>
                  <a:moveTo>
                    <a:pt x="318" y="2"/>
                  </a:moveTo>
                  <a:cubicBezTo>
                    <a:pt x="321" y="2"/>
                    <a:pt x="321" y="2"/>
                    <a:pt x="321" y="2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18" y="62"/>
                    <a:pt x="318" y="62"/>
                    <a:pt x="318" y="62"/>
                  </a:cubicBezTo>
                  <a:lnTo>
                    <a:pt x="318" y="2"/>
                  </a:lnTo>
                  <a:close/>
                  <a:moveTo>
                    <a:pt x="182" y="18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1" y="19"/>
                    <a:pt x="180" y="19"/>
                    <a:pt x="179" y="19"/>
                  </a:cubicBezTo>
                  <a:cubicBezTo>
                    <a:pt x="180" y="19"/>
                    <a:pt x="181" y="18"/>
                    <a:pt x="182" y="18"/>
                  </a:cubicBezTo>
                  <a:close/>
                  <a:moveTo>
                    <a:pt x="192" y="22"/>
                  </a:moveTo>
                  <a:cubicBezTo>
                    <a:pt x="191" y="27"/>
                    <a:pt x="191" y="27"/>
                    <a:pt x="191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7" y="22"/>
                    <a:pt x="166" y="18"/>
                    <a:pt x="192" y="22"/>
                  </a:cubicBezTo>
                  <a:close/>
                  <a:moveTo>
                    <a:pt x="151" y="19"/>
                  </a:moveTo>
                  <a:cubicBezTo>
                    <a:pt x="151" y="18"/>
                    <a:pt x="151" y="18"/>
                    <a:pt x="151" y="18"/>
                  </a:cubicBezTo>
                  <a:cubicBezTo>
                    <a:pt x="152" y="19"/>
                    <a:pt x="152" y="19"/>
                    <a:pt x="152" y="19"/>
                  </a:cubicBezTo>
                  <a:cubicBezTo>
                    <a:pt x="152" y="19"/>
                    <a:pt x="152" y="19"/>
                    <a:pt x="151" y="19"/>
                  </a:cubicBezTo>
                  <a:close/>
                  <a:moveTo>
                    <a:pt x="95" y="2"/>
                  </a:moveTo>
                  <a:cubicBezTo>
                    <a:pt x="113" y="62"/>
                    <a:pt x="113" y="62"/>
                    <a:pt x="113" y="62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3" y="2"/>
                    <a:pt x="94" y="2"/>
                    <a:pt x="95" y="2"/>
                  </a:cubicBezTo>
                  <a:close/>
                  <a:moveTo>
                    <a:pt x="2" y="2"/>
                  </a:moveTo>
                  <a:cubicBezTo>
                    <a:pt x="90" y="2"/>
                    <a:pt x="90" y="2"/>
                    <a:pt x="90" y="2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2" y="62"/>
                    <a:pt x="2" y="62"/>
                    <a:pt x="2" y="62"/>
                  </a:cubicBezTo>
                  <a:lnTo>
                    <a:pt x="2" y="2"/>
                  </a:lnTo>
                  <a:close/>
                  <a:moveTo>
                    <a:pt x="115" y="6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8" y="2"/>
                    <a:pt x="99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2"/>
                    <a:pt x="118" y="62"/>
                    <a:pt x="118" y="62"/>
                  </a:cubicBezTo>
                  <a:lnTo>
                    <a:pt x="115" y="62"/>
                  </a:lnTo>
                  <a:close/>
                  <a:moveTo>
                    <a:pt x="129" y="55"/>
                  </a:moveTo>
                  <a:cubicBezTo>
                    <a:pt x="129" y="55"/>
                    <a:pt x="129" y="55"/>
                    <a:pt x="129" y="55"/>
                  </a:cubicBezTo>
                  <a:cubicBezTo>
                    <a:pt x="193" y="55"/>
                    <a:pt x="193" y="55"/>
                    <a:pt x="193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96" y="57"/>
                    <a:pt x="196" y="58"/>
                    <a:pt x="196" y="58"/>
                  </a:cubicBezTo>
                  <a:cubicBezTo>
                    <a:pt x="126" y="58"/>
                    <a:pt x="126" y="58"/>
                    <a:pt x="126" y="58"/>
                  </a:cubicBezTo>
                  <a:lnTo>
                    <a:pt x="129" y="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25" name="Freeform 221"/>
            <p:cNvSpPr>
              <a:spLocks noEditPoints="1"/>
            </p:cNvSpPr>
            <p:nvPr userDrawn="1"/>
          </p:nvSpPr>
          <p:spPr bwMode="auto">
            <a:xfrm>
              <a:off x="-6350" y="4583113"/>
              <a:ext cx="2128838" cy="265113"/>
            </a:xfrm>
            <a:custGeom>
              <a:avLst/>
              <a:gdLst>
                <a:gd name="T0" fmla="*/ 1332 w 1341"/>
                <a:gd name="T1" fmla="*/ 163 h 167"/>
                <a:gd name="T2" fmla="*/ 1332 w 1341"/>
                <a:gd name="T3" fmla="*/ 163 h 167"/>
                <a:gd name="T4" fmla="*/ 1336 w 1341"/>
                <a:gd name="T5" fmla="*/ 163 h 167"/>
                <a:gd name="T6" fmla="*/ 1328 w 1341"/>
                <a:gd name="T7" fmla="*/ 61 h 167"/>
                <a:gd name="T8" fmla="*/ 1101 w 1341"/>
                <a:gd name="T9" fmla="*/ 0 h 167"/>
                <a:gd name="T10" fmla="*/ 940 w 1341"/>
                <a:gd name="T11" fmla="*/ 61 h 167"/>
                <a:gd name="T12" fmla="*/ 853 w 1341"/>
                <a:gd name="T13" fmla="*/ 0 h 167"/>
                <a:gd name="T14" fmla="*/ 692 w 1341"/>
                <a:gd name="T15" fmla="*/ 61 h 167"/>
                <a:gd name="T16" fmla="*/ 600 w 1341"/>
                <a:gd name="T17" fmla="*/ 4 h 167"/>
                <a:gd name="T18" fmla="*/ 439 w 1341"/>
                <a:gd name="T19" fmla="*/ 61 h 167"/>
                <a:gd name="T20" fmla="*/ 352 w 1341"/>
                <a:gd name="T21" fmla="*/ 4 h 167"/>
                <a:gd name="T22" fmla="*/ 191 w 1341"/>
                <a:gd name="T23" fmla="*/ 61 h 167"/>
                <a:gd name="T24" fmla="*/ 0 w 1341"/>
                <a:gd name="T25" fmla="*/ 167 h 167"/>
                <a:gd name="T26" fmla="*/ 605 w 1341"/>
                <a:gd name="T27" fmla="*/ 150 h 167"/>
                <a:gd name="T28" fmla="*/ 1319 w 1341"/>
                <a:gd name="T29" fmla="*/ 70 h 167"/>
                <a:gd name="T30" fmla="*/ 1101 w 1341"/>
                <a:gd name="T31" fmla="*/ 158 h 167"/>
                <a:gd name="T32" fmla="*/ 1319 w 1341"/>
                <a:gd name="T33" fmla="*/ 70 h 167"/>
                <a:gd name="T34" fmla="*/ 1092 w 1341"/>
                <a:gd name="T35" fmla="*/ 8 h 167"/>
                <a:gd name="T36" fmla="*/ 949 w 1341"/>
                <a:gd name="T37" fmla="*/ 154 h 167"/>
                <a:gd name="T38" fmla="*/ 940 w 1341"/>
                <a:gd name="T39" fmla="*/ 70 h 167"/>
                <a:gd name="T40" fmla="*/ 853 w 1341"/>
                <a:gd name="T41" fmla="*/ 158 h 167"/>
                <a:gd name="T42" fmla="*/ 940 w 1341"/>
                <a:gd name="T43" fmla="*/ 70 h 167"/>
                <a:gd name="T44" fmla="*/ 844 w 1341"/>
                <a:gd name="T45" fmla="*/ 8 h 167"/>
                <a:gd name="T46" fmla="*/ 696 w 1341"/>
                <a:gd name="T47" fmla="*/ 154 h 167"/>
                <a:gd name="T48" fmla="*/ 692 w 1341"/>
                <a:gd name="T49" fmla="*/ 70 h 167"/>
                <a:gd name="T50" fmla="*/ 600 w 1341"/>
                <a:gd name="T51" fmla="*/ 158 h 167"/>
                <a:gd name="T52" fmla="*/ 692 w 1341"/>
                <a:gd name="T53" fmla="*/ 70 h 167"/>
                <a:gd name="T54" fmla="*/ 592 w 1341"/>
                <a:gd name="T55" fmla="*/ 13 h 167"/>
                <a:gd name="T56" fmla="*/ 587 w 1341"/>
                <a:gd name="T57" fmla="*/ 158 h 167"/>
                <a:gd name="T58" fmla="*/ 448 w 1341"/>
                <a:gd name="T59" fmla="*/ 13 h 167"/>
                <a:gd name="T60" fmla="*/ 439 w 1341"/>
                <a:gd name="T61" fmla="*/ 158 h 167"/>
                <a:gd name="T62" fmla="*/ 352 w 1341"/>
                <a:gd name="T63" fmla="*/ 70 h 167"/>
                <a:gd name="T64" fmla="*/ 196 w 1341"/>
                <a:gd name="T65" fmla="*/ 13 h 167"/>
                <a:gd name="T66" fmla="*/ 344 w 1341"/>
                <a:gd name="T67" fmla="*/ 158 h 167"/>
                <a:gd name="T68" fmla="*/ 196 w 1341"/>
                <a:gd name="T69" fmla="*/ 13 h 167"/>
                <a:gd name="T70" fmla="*/ 191 w 1341"/>
                <a:gd name="T71" fmla="*/ 70 h 167"/>
                <a:gd name="T72" fmla="*/ 8 w 1341"/>
                <a:gd name="T73" fmla="*/ 15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1" h="167" extrusionOk="0">
                  <a:moveTo>
                    <a:pt x="600" y="167"/>
                  </a:moveTo>
                  <a:lnTo>
                    <a:pt x="1332" y="163"/>
                  </a:lnTo>
                  <a:lnTo>
                    <a:pt x="1332" y="163"/>
                  </a:lnTo>
                  <a:lnTo>
                    <a:pt x="1332" y="163"/>
                  </a:lnTo>
                  <a:lnTo>
                    <a:pt x="1336" y="163"/>
                  </a:lnTo>
                  <a:lnTo>
                    <a:pt x="1336" y="163"/>
                  </a:lnTo>
                  <a:lnTo>
                    <a:pt x="1341" y="163"/>
                  </a:lnTo>
                  <a:lnTo>
                    <a:pt x="1328" y="61"/>
                  </a:lnTo>
                  <a:lnTo>
                    <a:pt x="1101" y="61"/>
                  </a:lnTo>
                  <a:lnTo>
                    <a:pt x="1101" y="0"/>
                  </a:lnTo>
                  <a:lnTo>
                    <a:pt x="940" y="0"/>
                  </a:lnTo>
                  <a:lnTo>
                    <a:pt x="940" y="61"/>
                  </a:lnTo>
                  <a:lnTo>
                    <a:pt x="853" y="61"/>
                  </a:lnTo>
                  <a:lnTo>
                    <a:pt x="853" y="0"/>
                  </a:lnTo>
                  <a:lnTo>
                    <a:pt x="692" y="0"/>
                  </a:lnTo>
                  <a:lnTo>
                    <a:pt x="692" y="61"/>
                  </a:lnTo>
                  <a:lnTo>
                    <a:pt x="600" y="61"/>
                  </a:lnTo>
                  <a:lnTo>
                    <a:pt x="600" y="4"/>
                  </a:lnTo>
                  <a:lnTo>
                    <a:pt x="439" y="4"/>
                  </a:lnTo>
                  <a:lnTo>
                    <a:pt x="439" y="61"/>
                  </a:lnTo>
                  <a:lnTo>
                    <a:pt x="352" y="61"/>
                  </a:lnTo>
                  <a:lnTo>
                    <a:pt x="352" y="4"/>
                  </a:lnTo>
                  <a:lnTo>
                    <a:pt x="191" y="4"/>
                  </a:lnTo>
                  <a:lnTo>
                    <a:pt x="191" y="61"/>
                  </a:lnTo>
                  <a:lnTo>
                    <a:pt x="26" y="61"/>
                  </a:lnTo>
                  <a:lnTo>
                    <a:pt x="0" y="167"/>
                  </a:lnTo>
                  <a:lnTo>
                    <a:pt x="587" y="167"/>
                  </a:lnTo>
                  <a:lnTo>
                    <a:pt x="605" y="150"/>
                  </a:lnTo>
                  <a:lnTo>
                    <a:pt x="600" y="167"/>
                  </a:lnTo>
                  <a:close/>
                  <a:moveTo>
                    <a:pt x="1319" y="70"/>
                  </a:moveTo>
                  <a:lnTo>
                    <a:pt x="1332" y="154"/>
                  </a:lnTo>
                  <a:lnTo>
                    <a:pt x="1101" y="158"/>
                  </a:lnTo>
                  <a:lnTo>
                    <a:pt x="1101" y="70"/>
                  </a:lnTo>
                  <a:lnTo>
                    <a:pt x="1319" y="70"/>
                  </a:lnTo>
                  <a:close/>
                  <a:moveTo>
                    <a:pt x="949" y="8"/>
                  </a:moveTo>
                  <a:lnTo>
                    <a:pt x="1092" y="8"/>
                  </a:lnTo>
                  <a:lnTo>
                    <a:pt x="1092" y="154"/>
                  </a:lnTo>
                  <a:lnTo>
                    <a:pt x="949" y="154"/>
                  </a:lnTo>
                  <a:lnTo>
                    <a:pt x="949" y="8"/>
                  </a:lnTo>
                  <a:close/>
                  <a:moveTo>
                    <a:pt x="940" y="70"/>
                  </a:moveTo>
                  <a:lnTo>
                    <a:pt x="940" y="158"/>
                  </a:lnTo>
                  <a:lnTo>
                    <a:pt x="853" y="158"/>
                  </a:lnTo>
                  <a:lnTo>
                    <a:pt x="853" y="70"/>
                  </a:lnTo>
                  <a:lnTo>
                    <a:pt x="940" y="70"/>
                  </a:lnTo>
                  <a:close/>
                  <a:moveTo>
                    <a:pt x="696" y="8"/>
                  </a:moveTo>
                  <a:lnTo>
                    <a:pt x="844" y="8"/>
                  </a:lnTo>
                  <a:lnTo>
                    <a:pt x="844" y="154"/>
                  </a:lnTo>
                  <a:lnTo>
                    <a:pt x="696" y="154"/>
                  </a:lnTo>
                  <a:lnTo>
                    <a:pt x="696" y="8"/>
                  </a:lnTo>
                  <a:close/>
                  <a:moveTo>
                    <a:pt x="692" y="70"/>
                  </a:moveTo>
                  <a:lnTo>
                    <a:pt x="692" y="158"/>
                  </a:lnTo>
                  <a:lnTo>
                    <a:pt x="600" y="158"/>
                  </a:lnTo>
                  <a:lnTo>
                    <a:pt x="600" y="70"/>
                  </a:lnTo>
                  <a:lnTo>
                    <a:pt x="692" y="70"/>
                  </a:lnTo>
                  <a:close/>
                  <a:moveTo>
                    <a:pt x="448" y="13"/>
                  </a:moveTo>
                  <a:lnTo>
                    <a:pt x="592" y="13"/>
                  </a:lnTo>
                  <a:lnTo>
                    <a:pt x="592" y="158"/>
                  </a:lnTo>
                  <a:lnTo>
                    <a:pt x="587" y="158"/>
                  </a:lnTo>
                  <a:lnTo>
                    <a:pt x="448" y="158"/>
                  </a:lnTo>
                  <a:lnTo>
                    <a:pt x="448" y="13"/>
                  </a:lnTo>
                  <a:close/>
                  <a:moveTo>
                    <a:pt x="439" y="70"/>
                  </a:moveTo>
                  <a:lnTo>
                    <a:pt x="439" y="158"/>
                  </a:lnTo>
                  <a:lnTo>
                    <a:pt x="352" y="158"/>
                  </a:lnTo>
                  <a:lnTo>
                    <a:pt x="352" y="70"/>
                  </a:lnTo>
                  <a:lnTo>
                    <a:pt x="439" y="70"/>
                  </a:lnTo>
                  <a:close/>
                  <a:moveTo>
                    <a:pt x="196" y="13"/>
                  </a:moveTo>
                  <a:lnTo>
                    <a:pt x="344" y="13"/>
                  </a:lnTo>
                  <a:lnTo>
                    <a:pt x="344" y="158"/>
                  </a:lnTo>
                  <a:lnTo>
                    <a:pt x="196" y="158"/>
                  </a:lnTo>
                  <a:lnTo>
                    <a:pt x="196" y="13"/>
                  </a:lnTo>
                  <a:close/>
                  <a:moveTo>
                    <a:pt x="30" y="70"/>
                  </a:moveTo>
                  <a:lnTo>
                    <a:pt x="191" y="70"/>
                  </a:lnTo>
                  <a:lnTo>
                    <a:pt x="191" y="158"/>
                  </a:lnTo>
                  <a:lnTo>
                    <a:pt x="8" y="158"/>
                  </a:lnTo>
                  <a:lnTo>
                    <a:pt x="30" y="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26" name="Freeform 222"/>
            <p:cNvSpPr>
              <a:spLocks noEditPoints="1"/>
            </p:cNvSpPr>
            <p:nvPr userDrawn="1"/>
          </p:nvSpPr>
          <p:spPr bwMode="auto">
            <a:xfrm>
              <a:off x="366713" y="4630738"/>
              <a:ext cx="103188" cy="176213"/>
            </a:xfrm>
            <a:custGeom>
              <a:avLst/>
              <a:gdLst>
                <a:gd name="T0" fmla="*/ 13 w 15"/>
                <a:gd name="T1" fmla="*/ 8 h 25"/>
                <a:gd name="T2" fmla="*/ 11 w 15"/>
                <a:gd name="T3" fmla="*/ 9 h 25"/>
                <a:gd name="T4" fmla="*/ 10 w 15"/>
                <a:gd name="T5" fmla="*/ 10 h 25"/>
                <a:gd name="T6" fmla="*/ 7 w 15"/>
                <a:gd name="T7" fmla="*/ 13 h 25"/>
                <a:gd name="T8" fmla="*/ 6 w 15"/>
                <a:gd name="T9" fmla="*/ 13 h 25"/>
                <a:gd name="T10" fmla="*/ 8 w 15"/>
                <a:gd name="T11" fmla="*/ 11 h 25"/>
                <a:gd name="T12" fmla="*/ 11 w 15"/>
                <a:gd name="T13" fmla="*/ 7 h 25"/>
                <a:gd name="T14" fmla="*/ 12 w 15"/>
                <a:gd name="T15" fmla="*/ 5 h 25"/>
                <a:gd name="T16" fmla="*/ 11 w 15"/>
                <a:gd name="T17" fmla="*/ 4 h 25"/>
                <a:gd name="T18" fmla="*/ 10 w 15"/>
                <a:gd name="T19" fmla="*/ 2 h 25"/>
                <a:gd name="T20" fmla="*/ 9 w 15"/>
                <a:gd name="T21" fmla="*/ 1 h 25"/>
                <a:gd name="T22" fmla="*/ 7 w 15"/>
                <a:gd name="T23" fmla="*/ 1 h 25"/>
                <a:gd name="T24" fmla="*/ 7 w 15"/>
                <a:gd name="T25" fmla="*/ 2 h 25"/>
                <a:gd name="T26" fmla="*/ 7 w 15"/>
                <a:gd name="T27" fmla="*/ 5 h 25"/>
                <a:gd name="T28" fmla="*/ 7 w 15"/>
                <a:gd name="T29" fmla="*/ 6 h 25"/>
                <a:gd name="T30" fmla="*/ 7 w 15"/>
                <a:gd name="T31" fmla="*/ 9 h 25"/>
                <a:gd name="T32" fmla="*/ 4 w 15"/>
                <a:gd name="T33" fmla="*/ 11 h 25"/>
                <a:gd name="T34" fmla="*/ 3 w 15"/>
                <a:gd name="T35" fmla="*/ 12 h 25"/>
                <a:gd name="T36" fmla="*/ 4 w 15"/>
                <a:gd name="T37" fmla="*/ 13 h 25"/>
                <a:gd name="T38" fmla="*/ 5 w 15"/>
                <a:gd name="T39" fmla="*/ 13 h 25"/>
                <a:gd name="T40" fmla="*/ 4 w 15"/>
                <a:gd name="T41" fmla="*/ 15 h 25"/>
                <a:gd name="T42" fmla="*/ 3 w 15"/>
                <a:gd name="T43" fmla="*/ 17 h 25"/>
                <a:gd name="T44" fmla="*/ 1 w 15"/>
                <a:gd name="T45" fmla="*/ 20 h 25"/>
                <a:gd name="T46" fmla="*/ 0 w 15"/>
                <a:gd name="T47" fmla="*/ 20 h 25"/>
                <a:gd name="T48" fmla="*/ 1 w 15"/>
                <a:gd name="T49" fmla="*/ 22 h 25"/>
                <a:gd name="T50" fmla="*/ 2 w 15"/>
                <a:gd name="T51" fmla="*/ 25 h 25"/>
                <a:gd name="T52" fmla="*/ 4 w 15"/>
                <a:gd name="T53" fmla="*/ 23 h 25"/>
                <a:gd name="T54" fmla="*/ 4 w 15"/>
                <a:gd name="T55" fmla="*/ 22 h 25"/>
                <a:gd name="T56" fmla="*/ 3 w 15"/>
                <a:gd name="T57" fmla="*/ 20 h 25"/>
                <a:gd name="T58" fmla="*/ 5 w 15"/>
                <a:gd name="T59" fmla="*/ 18 h 25"/>
                <a:gd name="T60" fmla="*/ 6 w 15"/>
                <a:gd name="T61" fmla="*/ 20 h 25"/>
                <a:gd name="T62" fmla="*/ 7 w 15"/>
                <a:gd name="T63" fmla="*/ 21 h 25"/>
                <a:gd name="T64" fmla="*/ 6 w 15"/>
                <a:gd name="T65" fmla="*/ 22 h 25"/>
                <a:gd name="T66" fmla="*/ 7 w 15"/>
                <a:gd name="T67" fmla="*/ 23 h 25"/>
                <a:gd name="T68" fmla="*/ 8 w 15"/>
                <a:gd name="T69" fmla="*/ 24 h 25"/>
                <a:gd name="T70" fmla="*/ 9 w 15"/>
                <a:gd name="T71" fmla="*/ 23 h 25"/>
                <a:gd name="T72" fmla="*/ 11 w 15"/>
                <a:gd name="T73" fmla="*/ 21 h 25"/>
                <a:gd name="T74" fmla="*/ 13 w 15"/>
                <a:gd name="T75" fmla="*/ 22 h 25"/>
                <a:gd name="T76" fmla="*/ 14 w 15"/>
                <a:gd name="T77" fmla="*/ 18 h 25"/>
                <a:gd name="T78" fmla="*/ 14 w 15"/>
                <a:gd name="T79" fmla="*/ 17 h 25"/>
                <a:gd name="T80" fmla="*/ 14 w 15"/>
                <a:gd name="T81" fmla="*/ 13 h 25"/>
                <a:gd name="T82" fmla="*/ 15 w 15"/>
                <a:gd name="T83" fmla="*/ 10 h 25"/>
                <a:gd name="T84" fmla="*/ 14 w 15"/>
                <a:gd name="T85" fmla="*/ 8 h 25"/>
                <a:gd name="T86" fmla="*/ 8 w 15"/>
                <a:gd name="T87" fmla="*/ 15 h 25"/>
                <a:gd name="T88" fmla="*/ 8 w 15"/>
                <a:gd name="T89" fmla="*/ 17 h 25"/>
                <a:gd name="T90" fmla="*/ 7 w 15"/>
                <a:gd name="T91" fmla="*/ 18 h 25"/>
                <a:gd name="T92" fmla="*/ 7 w 15"/>
                <a:gd name="T93" fmla="*/ 16 h 25"/>
                <a:gd name="T94" fmla="*/ 7 w 15"/>
                <a:gd name="T95" fmla="*/ 14 h 25"/>
                <a:gd name="T96" fmla="*/ 8 w 15"/>
                <a:gd name="T97" fmla="*/ 14 h 25"/>
                <a:gd name="T98" fmla="*/ 9 w 15"/>
                <a:gd name="T99" fmla="*/ 14 h 25"/>
                <a:gd name="T100" fmla="*/ 11 w 15"/>
                <a:gd name="T101" fmla="*/ 14 h 25"/>
                <a:gd name="T102" fmla="*/ 11 w 15"/>
                <a:gd name="T103" fmla="*/ 16 h 25"/>
                <a:gd name="T104" fmla="*/ 11 w 15"/>
                <a:gd name="T105" fmla="*/ 20 h 25"/>
                <a:gd name="T106" fmla="*/ 10 w 15"/>
                <a:gd name="T107" fmla="*/ 19 h 25"/>
                <a:gd name="T108" fmla="*/ 9 w 15"/>
                <a:gd name="T109" fmla="*/ 18 h 25"/>
                <a:gd name="T110" fmla="*/ 9 w 15"/>
                <a:gd name="T111" fmla="*/ 16 h 25"/>
                <a:gd name="T112" fmla="*/ 10 w 15"/>
                <a:gd name="T113" fmla="*/ 13 h 25"/>
                <a:gd name="T114" fmla="*/ 10 w 15"/>
                <a:gd name="T115" fmla="*/ 11 h 25"/>
                <a:gd name="T116" fmla="*/ 12 w 15"/>
                <a:gd name="T117" fmla="*/ 10 h 25"/>
                <a:gd name="T118" fmla="*/ 11 w 15"/>
                <a:gd name="T119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" h="25" extrusionOk="0">
                  <a:moveTo>
                    <a:pt x="14" y="8"/>
                  </a:move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8"/>
                    <a:pt x="11" y="9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1"/>
                  </a:cubicBezTo>
                  <a:cubicBezTo>
                    <a:pt x="9" y="11"/>
                    <a:pt x="8" y="12"/>
                    <a:pt x="7" y="13"/>
                  </a:cubicBezTo>
                  <a:cubicBezTo>
                    <a:pt x="7" y="13"/>
                    <a:pt x="7" y="13"/>
                    <a:pt x="7" y="14"/>
                  </a:cubicBezTo>
                  <a:cubicBezTo>
                    <a:pt x="7" y="14"/>
                    <a:pt x="7" y="13"/>
                    <a:pt x="6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10" y="8"/>
                    <a:pt x="11" y="7"/>
                  </a:cubicBezTo>
                  <a:cubicBezTo>
                    <a:pt x="11" y="7"/>
                    <a:pt x="12" y="7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1" y="5"/>
                    <a:pt x="11" y="6"/>
                    <a:pt x="10" y="5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4" y="11"/>
                    <a:pt x="4" y="11"/>
                  </a:cubicBezTo>
                  <a:cubicBezTo>
                    <a:pt x="4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4" y="16"/>
                    <a:pt x="4" y="17"/>
                    <a:pt x="3" y="17"/>
                  </a:cubicBezTo>
                  <a:cubicBezTo>
                    <a:pt x="3" y="17"/>
                    <a:pt x="3" y="18"/>
                    <a:pt x="3" y="18"/>
                  </a:cubicBezTo>
                  <a:cubicBezTo>
                    <a:pt x="2" y="19"/>
                    <a:pt x="2" y="19"/>
                    <a:pt x="1" y="20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" y="21"/>
                    <a:pt x="1" y="22"/>
                    <a:pt x="1" y="22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2" y="24"/>
                    <a:pt x="2" y="24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4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4" y="22"/>
                  </a:cubicBezTo>
                  <a:cubicBezTo>
                    <a:pt x="3" y="22"/>
                    <a:pt x="2" y="22"/>
                    <a:pt x="2" y="21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5" y="19"/>
                    <a:pt x="5" y="18"/>
                    <a:pt x="5" y="18"/>
                  </a:cubicBezTo>
                  <a:cubicBezTo>
                    <a:pt x="5" y="18"/>
                    <a:pt x="6" y="18"/>
                    <a:pt x="6" y="19"/>
                  </a:cubicBezTo>
                  <a:cubicBezTo>
                    <a:pt x="6" y="19"/>
                    <a:pt x="5" y="19"/>
                    <a:pt x="6" y="20"/>
                  </a:cubicBezTo>
                  <a:cubicBezTo>
                    <a:pt x="6" y="20"/>
                    <a:pt x="6" y="19"/>
                    <a:pt x="6" y="19"/>
                  </a:cubicBezTo>
                  <a:cubicBezTo>
                    <a:pt x="7" y="19"/>
                    <a:pt x="7" y="21"/>
                    <a:pt x="7" y="21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2"/>
                    <a:pt x="7" y="23"/>
                    <a:pt x="7" y="23"/>
                  </a:cubicBezTo>
                  <a:cubicBezTo>
                    <a:pt x="7" y="23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10" y="20"/>
                    <a:pt x="10" y="21"/>
                    <a:pt x="11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3" y="22"/>
                  </a:cubicBezTo>
                  <a:cubicBezTo>
                    <a:pt x="13" y="21"/>
                    <a:pt x="14" y="21"/>
                    <a:pt x="14" y="20"/>
                  </a:cubicBezTo>
                  <a:cubicBezTo>
                    <a:pt x="14" y="20"/>
                    <a:pt x="14" y="19"/>
                    <a:pt x="14" y="18"/>
                  </a:cubicBezTo>
                  <a:cubicBezTo>
                    <a:pt x="14" y="18"/>
                    <a:pt x="14" y="18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6"/>
                    <a:pt x="14" y="15"/>
                    <a:pt x="14" y="15"/>
                  </a:cubicBezTo>
                  <a:cubicBezTo>
                    <a:pt x="14" y="14"/>
                    <a:pt x="14" y="13"/>
                    <a:pt x="14" y="13"/>
                  </a:cubicBezTo>
                  <a:cubicBezTo>
                    <a:pt x="14" y="12"/>
                    <a:pt x="15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4" y="9"/>
                  </a:cubicBezTo>
                  <a:cubicBezTo>
                    <a:pt x="14" y="9"/>
                    <a:pt x="14" y="9"/>
                    <a:pt x="14" y="8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7"/>
                  </a:cubicBezTo>
                  <a:cubicBezTo>
                    <a:pt x="8" y="17"/>
                    <a:pt x="8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7" y="17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5"/>
                    <a:pt x="7" y="15"/>
                  </a:cubicBezTo>
                  <a:cubicBezTo>
                    <a:pt x="7" y="15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3"/>
                    <a:pt x="8" y="14"/>
                    <a:pt x="9" y="14"/>
                  </a:cubicBezTo>
                  <a:cubicBezTo>
                    <a:pt x="8" y="14"/>
                    <a:pt x="8" y="14"/>
                    <a:pt x="8" y="15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1" y="16"/>
                    <a:pt x="11" y="16"/>
                    <a:pt x="11" y="17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9" y="20"/>
                    <a:pt x="10" y="19"/>
                    <a:pt x="10" y="19"/>
                  </a:cubicBezTo>
                  <a:cubicBezTo>
                    <a:pt x="10" y="18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1" y="13"/>
                    <a:pt x="10" y="13"/>
                  </a:cubicBezTo>
                  <a:cubicBezTo>
                    <a:pt x="10" y="13"/>
                    <a:pt x="10" y="12"/>
                    <a:pt x="9" y="12"/>
                  </a:cubicBezTo>
                  <a:cubicBezTo>
                    <a:pt x="9" y="12"/>
                    <a:pt x="10" y="11"/>
                    <a:pt x="10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2" y="10"/>
                  </a:cubicBezTo>
                  <a:cubicBezTo>
                    <a:pt x="12" y="11"/>
                    <a:pt x="11" y="12"/>
                    <a:pt x="11" y="13"/>
                  </a:cubicBezTo>
                  <a:cubicBezTo>
                    <a:pt x="11" y="13"/>
                    <a:pt x="11" y="14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27" name="Freeform 223"/>
            <p:cNvSpPr/>
            <p:nvPr userDrawn="1"/>
          </p:nvSpPr>
          <p:spPr bwMode="auto">
            <a:xfrm>
              <a:off x="1160463" y="4652963"/>
              <a:ext cx="90488" cy="125413"/>
            </a:xfrm>
            <a:custGeom>
              <a:avLst/>
              <a:gdLst>
                <a:gd name="T0" fmla="*/ 11 w 13"/>
                <a:gd name="T1" fmla="*/ 7 h 18"/>
                <a:gd name="T2" fmla="*/ 13 w 13"/>
                <a:gd name="T3" fmla="*/ 6 h 18"/>
                <a:gd name="T4" fmla="*/ 13 w 13"/>
                <a:gd name="T5" fmla="*/ 5 h 18"/>
                <a:gd name="T6" fmla="*/ 12 w 13"/>
                <a:gd name="T7" fmla="*/ 5 h 18"/>
                <a:gd name="T8" fmla="*/ 11 w 13"/>
                <a:gd name="T9" fmla="*/ 5 h 18"/>
                <a:gd name="T10" fmla="*/ 11 w 13"/>
                <a:gd name="T11" fmla="*/ 5 h 18"/>
                <a:gd name="T12" fmla="*/ 11 w 13"/>
                <a:gd name="T13" fmla="*/ 6 h 18"/>
                <a:gd name="T14" fmla="*/ 10 w 13"/>
                <a:gd name="T15" fmla="*/ 6 h 18"/>
                <a:gd name="T16" fmla="*/ 9 w 13"/>
                <a:gd name="T17" fmla="*/ 7 h 18"/>
                <a:gd name="T18" fmla="*/ 8 w 13"/>
                <a:gd name="T19" fmla="*/ 7 h 18"/>
                <a:gd name="T20" fmla="*/ 8 w 13"/>
                <a:gd name="T21" fmla="*/ 5 h 18"/>
                <a:gd name="T22" fmla="*/ 8 w 13"/>
                <a:gd name="T23" fmla="*/ 4 h 18"/>
                <a:gd name="T24" fmla="*/ 9 w 13"/>
                <a:gd name="T25" fmla="*/ 3 h 18"/>
                <a:gd name="T26" fmla="*/ 9 w 13"/>
                <a:gd name="T27" fmla="*/ 2 h 18"/>
                <a:gd name="T28" fmla="*/ 9 w 13"/>
                <a:gd name="T29" fmla="*/ 1 h 18"/>
                <a:gd name="T30" fmla="*/ 8 w 13"/>
                <a:gd name="T31" fmla="*/ 1 h 18"/>
                <a:gd name="T32" fmla="*/ 7 w 13"/>
                <a:gd name="T33" fmla="*/ 0 h 18"/>
                <a:gd name="T34" fmla="*/ 6 w 13"/>
                <a:gd name="T35" fmla="*/ 1 h 18"/>
                <a:gd name="T36" fmla="*/ 7 w 13"/>
                <a:gd name="T37" fmla="*/ 2 h 18"/>
                <a:gd name="T38" fmla="*/ 6 w 13"/>
                <a:gd name="T39" fmla="*/ 5 h 18"/>
                <a:gd name="T40" fmla="*/ 6 w 13"/>
                <a:gd name="T41" fmla="*/ 7 h 18"/>
                <a:gd name="T42" fmla="*/ 6 w 13"/>
                <a:gd name="T43" fmla="*/ 8 h 18"/>
                <a:gd name="T44" fmla="*/ 6 w 13"/>
                <a:gd name="T45" fmla="*/ 8 h 18"/>
                <a:gd name="T46" fmla="*/ 5 w 13"/>
                <a:gd name="T47" fmla="*/ 9 h 18"/>
                <a:gd name="T48" fmla="*/ 2 w 13"/>
                <a:gd name="T49" fmla="*/ 9 h 18"/>
                <a:gd name="T50" fmla="*/ 2 w 13"/>
                <a:gd name="T51" fmla="*/ 10 h 18"/>
                <a:gd name="T52" fmla="*/ 1 w 13"/>
                <a:gd name="T53" fmla="*/ 10 h 18"/>
                <a:gd name="T54" fmla="*/ 1 w 13"/>
                <a:gd name="T55" fmla="*/ 10 h 18"/>
                <a:gd name="T56" fmla="*/ 2 w 13"/>
                <a:gd name="T57" fmla="*/ 12 h 18"/>
                <a:gd name="T58" fmla="*/ 2 w 13"/>
                <a:gd name="T59" fmla="*/ 12 h 18"/>
                <a:gd name="T60" fmla="*/ 3 w 13"/>
                <a:gd name="T61" fmla="*/ 12 h 18"/>
                <a:gd name="T62" fmla="*/ 3 w 13"/>
                <a:gd name="T63" fmla="*/ 11 h 18"/>
                <a:gd name="T64" fmla="*/ 5 w 13"/>
                <a:gd name="T65" fmla="*/ 10 h 18"/>
                <a:gd name="T66" fmla="*/ 6 w 13"/>
                <a:gd name="T67" fmla="*/ 9 h 18"/>
                <a:gd name="T68" fmla="*/ 6 w 13"/>
                <a:gd name="T69" fmla="*/ 10 h 18"/>
                <a:gd name="T70" fmla="*/ 6 w 13"/>
                <a:gd name="T71" fmla="*/ 11 h 18"/>
                <a:gd name="T72" fmla="*/ 6 w 13"/>
                <a:gd name="T73" fmla="*/ 11 h 18"/>
                <a:gd name="T74" fmla="*/ 4 w 13"/>
                <a:gd name="T75" fmla="*/ 14 h 18"/>
                <a:gd name="T76" fmla="*/ 2 w 13"/>
                <a:gd name="T77" fmla="*/ 16 h 18"/>
                <a:gd name="T78" fmla="*/ 1 w 13"/>
                <a:gd name="T79" fmla="*/ 16 h 18"/>
                <a:gd name="T80" fmla="*/ 0 w 13"/>
                <a:gd name="T81" fmla="*/ 17 h 18"/>
                <a:gd name="T82" fmla="*/ 2 w 13"/>
                <a:gd name="T83" fmla="*/ 17 h 18"/>
                <a:gd name="T84" fmla="*/ 2 w 13"/>
                <a:gd name="T85" fmla="*/ 17 h 18"/>
                <a:gd name="T86" fmla="*/ 4 w 13"/>
                <a:gd name="T87" fmla="*/ 16 h 18"/>
                <a:gd name="T88" fmla="*/ 5 w 13"/>
                <a:gd name="T89" fmla="*/ 15 h 18"/>
                <a:gd name="T90" fmla="*/ 6 w 13"/>
                <a:gd name="T91" fmla="*/ 14 h 18"/>
                <a:gd name="T92" fmla="*/ 7 w 13"/>
                <a:gd name="T93" fmla="*/ 12 h 18"/>
                <a:gd name="T94" fmla="*/ 7 w 13"/>
                <a:gd name="T95" fmla="*/ 11 h 18"/>
                <a:gd name="T96" fmla="*/ 8 w 13"/>
                <a:gd name="T97" fmla="*/ 8 h 18"/>
                <a:gd name="T98" fmla="*/ 9 w 13"/>
                <a:gd name="T99" fmla="*/ 8 h 18"/>
                <a:gd name="T100" fmla="*/ 11 w 13"/>
                <a:gd name="T10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" h="18" extrusionOk="0">
                  <a:moveTo>
                    <a:pt x="11" y="7"/>
                  </a:moveTo>
                  <a:cubicBezTo>
                    <a:pt x="12" y="7"/>
                    <a:pt x="12" y="7"/>
                    <a:pt x="13" y="6"/>
                  </a:cubicBezTo>
                  <a:cubicBezTo>
                    <a:pt x="13" y="6"/>
                    <a:pt x="13" y="6"/>
                    <a:pt x="13" y="5"/>
                  </a:cubicBezTo>
                  <a:cubicBezTo>
                    <a:pt x="13" y="5"/>
                    <a:pt x="12" y="5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1" y="5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9" y="4"/>
                    <a:pt x="8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6" y="1"/>
                    <a:pt x="6" y="2"/>
                    <a:pt x="7" y="2"/>
                  </a:cubicBezTo>
                  <a:cubicBezTo>
                    <a:pt x="7" y="3"/>
                    <a:pt x="7" y="4"/>
                    <a:pt x="6" y="5"/>
                  </a:cubicBezTo>
                  <a:cubicBezTo>
                    <a:pt x="6" y="6"/>
                    <a:pt x="6" y="6"/>
                    <a:pt x="6" y="7"/>
                  </a:cubicBezTo>
                  <a:cubicBezTo>
                    <a:pt x="6" y="7"/>
                    <a:pt x="7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4" y="9"/>
                    <a:pt x="3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3" y="12"/>
                    <a:pt x="3" y="12"/>
                    <a:pt x="3" y="11"/>
                  </a:cubicBezTo>
                  <a:cubicBezTo>
                    <a:pt x="4" y="11"/>
                    <a:pt x="5" y="11"/>
                    <a:pt x="5" y="10"/>
                  </a:cubicBezTo>
                  <a:cubicBezTo>
                    <a:pt x="5" y="10"/>
                    <a:pt x="5" y="9"/>
                    <a:pt x="6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3"/>
                    <a:pt x="4" y="14"/>
                    <a:pt x="4" y="14"/>
                  </a:cubicBezTo>
                  <a:cubicBezTo>
                    <a:pt x="3" y="15"/>
                    <a:pt x="3" y="15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" y="18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7"/>
                    <a:pt x="4" y="16"/>
                    <a:pt x="4" y="16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15"/>
                    <a:pt x="6" y="15"/>
                    <a:pt x="6" y="14"/>
                  </a:cubicBezTo>
                  <a:cubicBezTo>
                    <a:pt x="7" y="13"/>
                    <a:pt x="7" y="13"/>
                    <a:pt x="7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9" y="8"/>
                    <a:pt x="10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28" name="Freeform 224"/>
            <p:cNvSpPr/>
            <p:nvPr userDrawn="1"/>
          </p:nvSpPr>
          <p:spPr bwMode="auto">
            <a:xfrm>
              <a:off x="1216025" y="4714875"/>
              <a:ext cx="55563" cy="49213"/>
            </a:xfrm>
            <a:custGeom>
              <a:avLst/>
              <a:gdLst>
                <a:gd name="T0" fmla="*/ 5 w 8"/>
                <a:gd name="T1" fmla="*/ 5 h 7"/>
                <a:gd name="T2" fmla="*/ 4 w 8"/>
                <a:gd name="T3" fmla="*/ 3 h 7"/>
                <a:gd name="T4" fmla="*/ 3 w 8"/>
                <a:gd name="T5" fmla="*/ 3 h 7"/>
                <a:gd name="T6" fmla="*/ 2 w 8"/>
                <a:gd name="T7" fmla="*/ 2 h 7"/>
                <a:gd name="T8" fmla="*/ 2 w 8"/>
                <a:gd name="T9" fmla="*/ 2 h 7"/>
                <a:gd name="T10" fmla="*/ 1 w 8"/>
                <a:gd name="T11" fmla="*/ 1 h 7"/>
                <a:gd name="T12" fmla="*/ 0 w 8"/>
                <a:gd name="T13" fmla="*/ 0 h 7"/>
                <a:gd name="T14" fmla="*/ 1 w 8"/>
                <a:gd name="T15" fmla="*/ 1 h 7"/>
                <a:gd name="T16" fmla="*/ 1 w 8"/>
                <a:gd name="T17" fmla="*/ 3 h 7"/>
                <a:gd name="T18" fmla="*/ 2 w 8"/>
                <a:gd name="T19" fmla="*/ 4 h 7"/>
                <a:gd name="T20" fmla="*/ 3 w 8"/>
                <a:gd name="T21" fmla="*/ 5 h 7"/>
                <a:gd name="T22" fmla="*/ 3 w 8"/>
                <a:gd name="T23" fmla="*/ 6 h 7"/>
                <a:gd name="T24" fmla="*/ 5 w 8"/>
                <a:gd name="T25" fmla="*/ 7 h 7"/>
                <a:gd name="T26" fmla="*/ 6 w 8"/>
                <a:gd name="T27" fmla="*/ 7 h 7"/>
                <a:gd name="T28" fmla="*/ 6 w 8"/>
                <a:gd name="T29" fmla="*/ 7 h 7"/>
                <a:gd name="T30" fmla="*/ 7 w 8"/>
                <a:gd name="T31" fmla="*/ 6 h 7"/>
                <a:gd name="T32" fmla="*/ 8 w 8"/>
                <a:gd name="T33" fmla="*/ 6 h 7"/>
                <a:gd name="T34" fmla="*/ 6 w 8"/>
                <a:gd name="T35" fmla="*/ 5 h 7"/>
                <a:gd name="T36" fmla="*/ 5 w 8"/>
                <a:gd name="T3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7" extrusionOk="0">
                  <a:moveTo>
                    <a:pt x="5" y="5"/>
                  </a:moveTo>
                  <a:cubicBezTo>
                    <a:pt x="5" y="4"/>
                    <a:pt x="4" y="4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2" y="5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4" y="6"/>
                    <a:pt x="4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7" y="7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29" name="Freeform 225"/>
            <p:cNvSpPr>
              <a:spLocks noEditPoints="1"/>
            </p:cNvSpPr>
            <p:nvPr userDrawn="1"/>
          </p:nvSpPr>
          <p:spPr bwMode="auto">
            <a:xfrm>
              <a:off x="1562100" y="4638675"/>
              <a:ext cx="96838" cy="168275"/>
            </a:xfrm>
            <a:custGeom>
              <a:avLst/>
              <a:gdLst>
                <a:gd name="T0" fmla="*/ 12 w 14"/>
                <a:gd name="T1" fmla="*/ 5 h 24"/>
                <a:gd name="T2" fmla="*/ 14 w 14"/>
                <a:gd name="T3" fmla="*/ 2 h 24"/>
                <a:gd name="T4" fmla="*/ 13 w 14"/>
                <a:gd name="T5" fmla="*/ 1 h 24"/>
                <a:gd name="T6" fmla="*/ 11 w 14"/>
                <a:gd name="T7" fmla="*/ 4 h 24"/>
                <a:gd name="T8" fmla="*/ 10 w 14"/>
                <a:gd name="T9" fmla="*/ 5 h 24"/>
                <a:gd name="T10" fmla="*/ 9 w 14"/>
                <a:gd name="T11" fmla="*/ 7 h 24"/>
                <a:gd name="T12" fmla="*/ 10 w 14"/>
                <a:gd name="T13" fmla="*/ 9 h 24"/>
                <a:gd name="T14" fmla="*/ 8 w 14"/>
                <a:gd name="T15" fmla="*/ 6 h 24"/>
                <a:gd name="T16" fmla="*/ 9 w 14"/>
                <a:gd name="T17" fmla="*/ 3 h 24"/>
                <a:gd name="T18" fmla="*/ 9 w 14"/>
                <a:gd name="T19" fmla="*/ 0 h 24"/>
                <a:gd name="T20" fmla="*/ 7 w 14"/>
                <a:gd name="T21" fmla="*/ 2 h 24"/>
                <a:gd name="T22" fmla="*/ 5 w 14"/>
                <a:gd name="T23" fmla="*/ 5 h 24"/>
                <a:gd name="T24" fmla="*/ 3 w 14"/>
                <a:gd name="T25" fmla="*/ 6 h 24"/>
                <a:gd name="T26" fmla="*/ 4 w 14"/>
                <a:gd name="T27" fmla="*/ 8 h 24"/>
                <a:gd name="T28" fmla="*/ 2 w 14"/>
                <a:gd name="T29" fmla="*/ 8 h 24"/>
                <a:gd name="T30" fmla="*/ 2 w 14"/>
                <a:gd name="T31" fmla="*/ 11 h 24"/>
                <a:gd name="T32" fmla="*/ 4 w 14"/>
                <a:gd name="T33" fmla="*/ 11 h 24"/>
                <a:gd name="T34" fmla="*/ 5 w 14"/>
                <a:gd name="T35" fmla="*/ 9 h 24"/>
                <a:gd name="T36" fmla="*/ 5 w 14"/>
                <a:gd name="T37" fmla="*/ 11 h 24"/>
                <a:gd name="T38" fmla="*/ 9 w 14"/>
                <a:gd name="T39" fmla="*/ 9 h 24"/>
                <a:gd name="T40" fmla="*/ 7 w 14"/>
                <a:gd name="T41" fmla="*/ 12 h 24"/>
                <a:gd name="T42" fmla="*/ 4 w 14"/>
                <a:gd name="T43" fmla="*/ 13 h 24"/>
                <a:gd name="T44" fmla="*/ 5 w 14"/>
                <a:gd name="T45" fmla="*/ 14 h 24"/>
                <a:gd name="T46" fmla="*/ 9 w 14"/>
                <a:gd name="T47" fmla="*/ 11 h 24"/>
                <a:gd name="T48" fmla="*/ 8 w 14"/>
                <a:gd name="T49" fmla="*/ 15 h 24"/>
                <a:gd name="T50" fmla="*/ 6 w 14"/>
                <a:gd name="T51" fmla="*/ 18 h 24"/>
                <a:gd name="T52" fmla="*/ 4 w 14"/>
                <a:gd name="T53" fmla="*/ 20 h 24"/>
                <a:gd name="T54" fmla="*/ 0 w 14"/>
                <a:gd name="T55" fmla="*/ 22 h 24"/>
                <a:gd name="T56" fmla="*/ 4 w 14"/>
                <a:gd name="T57" fmla="*/ 21 h 24"/>
                <a:gd name="T58" fmla="*/ 8 w 14"/>
                <a:gd name="T59" fmla="*/ 18 h 24"/>
                <a:gd name="T60" fmla="*/ 8 w 14"/>
                <a:gd name="T61" fmla="*/ 22 h 24"/>
                <a:gd name="T62" fmla="*/ 6 w 14"/>
                <a:gd name="T63" fmla="*/ 23 h 24"/>
                <a:gd name="T64" fmla="*/ 9 w 14"/>
                <a:gd name="T65" fmla="*/ 23 h 24"/>
                <a:gd name="T66" fmla="*/ 11 w 14"/>
                <a:gd name="T67" fmla="*/ 21 h 24"/>
                <a:gd name="T68" fmla="*/ 9 w 14"/>
                <a:gd name="T69" fmla="*/ 18 h 24"/>
                <a:gd name="T70" fmla="*/ 11 w 14"/>
                <a:gd name="T71" fmla="*/ 17 h 24"/>
                <a:gd name="T72" fmla="*/ 9 w 14"/>
                <a:gd name="T73" fmla="*/ 14 h 24"/>
                <a:gd name="T74" fmla="*/ 14 w 14"/>
                <a:gd name="T75" fmla="*/ 9 h 24"/>
                <a:gd name="T76" fmla="*/ 11 w 14"/>
                <a:gd name="T77" fmla="*/ 9 h 24"/>
                <a:gd name="T78" fmla="*/ 12 w 14"/>
                <a:gd name="T79" fmla="*/ 6 h 24"/>
                <a:gd name="T80" fmla="*/ 5 w 14"/>
                <a:gd name="T81" fmla="*/ 6 h 24"/>
                <a:gd name="T82" fmla="*/ 7 w 14"/>
                <a:gd name="T83" fmla="*/ 8 h 24"/>
                <a:gd name="T84" fmla="*/ 7 w 14"/>
                <a:gd name="T85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24" extrusionOk="0">
                  <a:moveTo>
                    <a:pt x="12" y="6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3" y="4"/>
                    <a:pt x="13" y="3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4" y="2"/>
                    <a:pt x="14" y="2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4"/>
                    <a:pt x="11" y="4"/>
                  </a:cubicBezTo>
                  <a:cubicBezTo>
                    <a:pt x="11" y="5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9"/>
                    <a:pt x="10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8"/>
                    <a:pt x="7" y="7"/>
                    <a:pt x="8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10" y="2"/>
                    <a:pt x="10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4" y="8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4" y="12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6" y="10"/>
                    <a:pt x="5" y="10"/>
                    <a:pt x="5" y="11"/>
                  </a:cubicBezTo>
                  <a:cubicBezTo>
                    <a:pt x="5" y="11"/>
                    <a:pt x="6" y="10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10"/>
                    <a:pt x="8" y="10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8" y="11"/>
                    <a:pt x="7" y="11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4"/>
                    <a:pt x="3" y="14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5" y="15"/>
                    <a:pt x="5" y="14"/>
                    <a:pt x="5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7" y="13"/>
                    <a:pt x="7" y="13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9" y="13"/>
                    <a:pt x="9" y="14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5" y="18"/>
                    <a:pt x="5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21"/>
                    <a:pt x="0" y="21"/>
                    <a:pt x="0" y="22"/>
                  </a:cubicBezTo>
                  <a:cubicBezTo>
                    <a:pt x="1" y="23"/>
                    <a:pt x="2" y="22"/>
                    <a:pt x="3" y="23"/>
                  </a:cubicBezTo>
                  <a:cubicBezTo>
                    <a:pt x="3" y="22"/>
                    <a:pt x="3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5" y="21"/>
                    <a:pt x="6" y="20"/>
                    <a:pt x="6" y="20"/>
                  </a:cubicBezTo>
                  <a:cubicBezTo>
                    <a:pt x="6" y="19"/>
                    <a:pt x="7" y="19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8" y="21"/>
                    <a:pt x="9" y="21"/>
                    <a:pt x="9" y="21"/>
                  </a:cubicBezTo>
                  <a:cubicBezTo>
                    <a:pt x="9" y="22"/>
                    <a:pt x="8" y="21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6" y="22"/>
                    <a:pt x="5" y="22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10" y="24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2" y="22"/>
                    <a:pt x="11" y="22"/>
                    <a:pt x="11" y="21"/>
                  </a:cubicBezTo>
                  <a:cubicBezTo>
                    <a:pt x="10" y="21"/>
                    <a:pt x="10" y="20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7"/>
                    <a:pt x="9" y="17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1" y="14"/>
                    <a:pt x="10" y="14"/>
                    <a:pt x="9" y="14"/>
                  </a:cubicBezTo>
                  <a:cubicBezTo>
                    <a:pt x="10" y="13"/>
                    <a:pt x="10" y="12"/>
                    <a:pt x="11" y="12"/>
                  </a:cubicBezTo>
                  <a:cubicBezTo>
                    <a:pt x="11" y="12"/>
                    <a:pt x="12" y="12"/>
                    <a:pt x="12" y="11"/>
                  </a:cubicBezTo>
                  <a:cubicBezTo>
                    <a:pt x="13" y="11"/>
                    <a:pt x="13" y="9"/>
                    <a:pt x="14" y="9"/>
                  </a:cubicBezTo>
                  <a:cubicBezTo>
                    <a:pt x="13" y="9"/>
                    <a:pt x="14" y="9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2" y="8"/>
                    <a:pt x="12" y="8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2" y="6"/>
                  </a:cubicBezTo>
                  <a:close/>
                  <a:moveTo>
                    <a:pt x="5" y="8"/>
                  </a:moveTo>
                  <a:cubicBezTo>
                    <a:pt x="4" y="7"/>
                    <a:pt x="4" y="7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7"/>
                    <a:pt x="5" y="7"/>
                    <a:pt x="5" y="8"/>
                  </a:cubicBezTo>
                  <a:close/>
                  <a:moveTo>
                    <a:pt x="7" y="8"/>
                  </a:moveTo>
                  <a:cubicBezTo>
                    <a:pt x="6" y="8"/>
                    <a:pt x="6" y="8"/>
                    <a:pt x="5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6"/>
                    <a:pt x="7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30" name="Freeform 226"/>
            <p:cNvSpPr/>
            <p:nvPr userDrawn="1"/>
          </p:nvSpPr>
          <p:spPr bwMode="auto">
            <a:xfrm>
              <a:off x="1555750" y="4737100"/>
              <a:ext cx="20638" cy="34925"/>
            </a:xfrm>
            <a:custGeom>
              <a:avLst/>
              <a:gdLst>
                <a:gd name="T0" fmla="*/ 3 w 3"/>
                <a:gd name="T1" fmla="*/ 4 h 5"/>
                <a:gd name="T2" fmla="*/ 3 w 3"/>
                <a:gd name="T3" fmla="*/ 2 h 5"/>
                <a:gd name="T4" fmla="*/ 3 w 3"/>
                <a:gd name="T5" fmla="*/ 1 h 5"/>
                <a:gd name="T6" fmla="*/ 1 w 3"/>
                <a:gd name="T7" fmla="*/ 0 h 5"/>
                <a:gd name="T8" fmla="*/ 1 w 3"/>
                <a:gd name="T9" fmla="*/ 1 h 5"/>
                <a:gd name="T10" fmla="*/ 1 w 3"/>
                <a:gd name="T11" fmla="*/ 3 h 5"/>
                <a:gd name="T12" fmla="*/ 1 w 3"/>
                <a:gd name="T13" fmla="*/ 3 h 5"/>
                <a:gd name="T14" fmla="*/ 1 w 3"/>
                <a:gd name="T15" fmla="*/ 4 h 5"/>
                <a:gd name="T16" fmla="*/ 0 w 3"/>
                <a:gd name="T17" fmla="*/ 4 h 5"/>
                <a:gd name="T18" fmla="*/ 0 w 3"/>
                <a:gd name="T19" fmla="*/ 5 h 5"/>
                <a:gd name="T20" fmla="*/ 1 w 3"/>
                <a:gd name="T21" fmla="*/ 5 h 5"/>
                <a:gd name="T22" fmla="*/ 3 w 3"/>
                <a:gd name="T23" fmla="*/ 5 h 5"/>
                <a:gd name="T24" fmla="*/ 3 w 3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5" extrusionOk="0">
                  <a:moveTo>
                    <a:pt x="3" y="4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31" name="Freeform 227"/>
            <p:cNvSpPr/>
            <p:nvPr userDrawn="1"/>
          </p:nvSpPr>
          <p:spPr bwMode="auto">
            <a:xfrm>
              <a:off x="808038" y="4652963"/>
              <a:ext cx="20638" cy="20638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3 w 3"/>
                <a:gd name="T5" fmla="*/ 1 h 3"/>
                <a:gd name="T6" fmla="*/ 2 w 3"/>
                <a:gd name="T7" fmla="*/ 0 h 3"/>
                <a:gd name="T8" fmla="*/ 0 w 3"/>
                <a:gd name="T9" fmla="*/ 1 h 3"/>
                <a:gd name="T10" fmla="*/ 1 w 3"/>
                <a:gd name="T11" fmla="*/ 2 h 3"/>
                <a:gd name="T12" fmla="*/ 1 w 3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 extrusionOk="0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32" name="Freeform 228"/>
            <p:cNvSpPr/>
            <p:nvPr userDrawn="1"/>
          </p:nvSpPr>
          <p:spPr bwMode="auto">
            <a:xfrm>
              <a:off x="781050" y="4667250"/>
              <a:ext cx="69850" cy="41275"/>
            </a:xfrm>
            <a:custGeom>
              <a:avLst/>
              <a:gdLst>
                <a:gd name="T0" fmla="*/ 1 w 10"/>
                <a:gd name="T1" fmla="*/ 6 h 6"/>
                <a:gd name="T2" fmla="*/ 3 w 10"/>
                <a:gd name="T3" fmla="*/ 6 h 6"/>
                <a:gd name="T4" fmla="*/ 3 w 10"/>
                <a:gd name="T5" fmla="*/ 5 h 6"/>
                <a:gd name="T6" fmla="*/ 4 w 10"/>
                <a:gd name="T7" fmla="*/ 5 h 6"/>
                <a:gd name="T8" fmla="*/ 5 w 10"/>
                <a:gd name="T9" fmla="*/ 4 h 6"/>
                <a:gd name="T10" fmla="*/ 6 w 10"/>
                <a:gd name="T11" fmla="*/ 3 h 6"/>
                <a:gd name="T12" fmla="*/ 7 w 10"/>
                <a:gd name="T13" fmla="*/ 2 h 6"/>
                <a:gd name="T14" fmla="*/ 10 w 10"/>
                <a:gd name="T15" fmla="*/ 0 h 6"/>
                <a:gd name="T16" fmla="*/ 9 w 10"/>
                <a:gd name="T17" fmla="*/ 0 h 6"/>
                <a:gd name="T18" fmla="*/ 9 w 10"/>
                <a:gd name="T19" fmla="*/ 0 h 6"/>
                <a:gd name="T20" fmla="*/ 7 w 10"/>
                <a:gd name="T21" fmla="*/ 1 h 6"/>
                <a:gd name="T22" fmla="*/ 6 w 10"/>
                <a:gd name="T23" fmla="*/ 2 h 6"/>
                <a:gd name="T24" fmla="*/ 5 w 10"/>
                <a:gd name="T25" fmla="*/ 2 h 6"/>
                <a:gd name="T26" fmla="*/ 5 w 10"/>
                <a:gd name="T27" fmla="*/ 2 h 6"/>
                <a:gd name="T28" fmla="*/ 3 w 10"/>
                <a:gd name="T29" fmla="*/ 3 h 6"/>
                <a:gd name="T30" fmla="*/ 2 w 10"/>
                <a:gd name="T31" fmla="*/ 4 h 6"/>
                <a:gd name="T32" fmla="*/ 0 w 10"/>
                <a:gd name="T33" fmla="*/ 5 h 6"/>
                <a:gd name="T34" fmla="*/ 0 w 10"/>
                <a:gd name="T35" fmla="*/ 6 h 6"/>
                <a:gd name="T36" fmla="*/ 1 w 10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6" extrusionOk="0">
                  <a:moveTo>
                    <a:pt x="1" y="6"/>
                  </a:moveTo>
                  <a:cubicBezTo>
                    <a:pt x="1" y="6"/>
                    <a:pt x="2" y="6"/>
                    <a:pt x="3" y="6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1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33" name="Freeform 229"/>
            <p:cNvSpPr/>
            <p:nvPr userDrawn="1"/>
          </p:nvSpPr>
          <p:spPr bwMode="auto">
            <a:xfrm>
              <a:off x="808038" y="4694238"/>
              <a:ext cx="42863" cy="42863"/>
            </a:xfrm>
            <a:custGeom>
              <a:avLst/>
              <a:gdLst>
                <a:gd name="T0" fmla="*/ 5 w 6"/>
                <a:gd name="T1" fmla="*/ 3 h 6"/>
                <a:gd name="T2" fmla="*/ 4 w 6"/>
                <a:gd name="T3" fmla="*/ 3 h 6"/>
                <a:gd name="T4" fmla="*/ 5 w 6"/>
                <a:gd name="T5" fmla="*/ 3 h 6"/>
                <a:gd name="T6" fmla="*/ 5 w 6"/>
                <a:gd name="T7" fmla="*/ 2 h 6"/>
                <a:gd name="T8" fmla="*/ 6 w 6"/>
                <a:gd name="T9" fmla="*/ 1 h 6"/>
                <a:gd name="T10" fmla="*/ 4 w 6"/>
                <a:gd name="T11" fmla="*/ 0 h 6"/>
                <a:gd name="T12" fmla="*/ 3 w 6"/>
                <a:gd name="T13" fmla="*/ 1 h 6"/>
                <a:gd name="T14" fmla="*/ 1 w 6"/>
                <a:gd name="T15" fmla="*/ 2 h 6"/>
                <a:gd name="T16" fmla="*/ 0 w 6"/>
                <a:gd name="T17" fmla="*/ 3 h 6"/>
                <a:gd name="T18" fmla="*/ 1 w 6"/>
                <a:gd name="T19" fmla="*/ 3 h 6"/>
                <a:gd name="T20" fmla="*/ 2 w 6"/>
                <a:gd name="T21" fmla="*/ 2 h 6"/>
                <a:gd name="T22" fmla="*/ 3 w 6"/>
                <a:gd name="T23" fmla="*/ 2 h 6"/>
                <a:gd name="T24" fmla="*/ 3 w 6"/>
                <a:gd name="T25" fmla="*/ 2 h 6"/>
                <a:gd name="T26" fmla="*/ 3 w 6"/>
                <a:gd name="T27" fmla="*/ 3 h 6"/>
                <a:gd name="T28" fmla="*/ 3 w 6"/>
                <a:gd name="T29" fmla="*/ 3 h 6"/>
                <a:gd name="T30" fmla="*/ 2 w 6"/>
                <a:gd name="T31" fmla="*/ 3 h 6"/>
                <a:gd name="T32" fmla="*/ 2 w 6"/>
                <a:gd name="T33" fmla="*/ 4 h 6"/>
                <a:gd name="T34" fmla="*/ 2 w 6"/>
                <a:gd name="T35" fmla="*/ 5 h 6"/>
                <a:gd name="T36" fmla="*/ 3 w 6"/>
                <a:gd name="T37" fmla="*/ 5 h 6"/>
                <a:gd name="T38" fmla="*/ 4 w 6"/>
                <a:gd name="T39" fmla="*/ 5 h 6"/>
                <a:gd name="T40" fmla="*/ 5 w 6"/>
                <a:gd name="T4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" h="6" extrusionOk="0">
                  <a:moveTo>
                    <a:pt x="5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5"/>
                    <a:pt x="2" y="5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34" name="Freeform 230"/>
            <p:cNvSpPr/>
            <p:nvPr userDrawn="1"/>
          </p:nvSpPr>
          <p:spPr bwMode="auto">
            <a:xfrm>
              <a:off x="795338" y="4714875"/>
              <a:ext cx="20638" cy="22225"/>
            </a:xfrm>
            <a:custGeom>
              <a:avLst/>
              <a:gdLst>
                <a:gd name="T0" fmla="*/ 1 w 3"/>
                <a:gd name="T1" fmla="*/ 3 h 3"/>
                <a:gd name="T2" fmla="*/ 2 w 3"/>
                <a:gd name="T3" fmla="*/ 3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 extrusionOk="0"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35" name="Freeform 231"/>
            <p:cNvSpPr>
              <a:spLocks noEditPoints="1"/>
            </p:cNvSpPr>
            <p:nvPr userDrawn="1"/>
          </p:nvSpPr>
          <p:spPr bwMode="auto">
            <a:xfrm>
              <a:off x="774700" y="4737100"/>
              <a:ext cx="53974" cy="55563"/>
            </a:xfrm>
            <a:custGeom>
              <a:avLst/>
              <a:gdLst>
                <a:gd name="T0" fmla="*/ 7 w 8"/>
                <a:gd name="T1" fmla="*/ 1 h 8"/>
                <a:gd name="T2" fmla="*/ 7 w 8"/>
                <a:gd name="T3" fmla="*/ 0 h 8"/>
                <a:gd name="T4" fmla="*/ 6 w 8"/>
                <a:gd name="T5" fmla="*/ 1 h 8"/>
                <a:gd name="T6" fmla="*/ 6 w 8"/>
                <a:gd name="T7" fmla="*/ 2 h 8"/>
                <a:gd name="T8" fmla="*/ 4 w 8"/>
                <a:gd name="T9" fmla="*/ 3 h 8"/>
                <a:gd name="T10" fmla="*/ 3 w 8"/>
                <a:gd name="T11" fmla="*/ 3 h 8"/>
                <a:gd name="T12" fmla="*/ 3 w 8"/>
                <a:gd name="T13" fmla="*/ 4 h 8"/>
                <a:gd name="T14" fmla="*/ 2 w 8"/>
                <a:gd name="T15" fmla="*/ 4 h 8"/>
                <a:gd name="T16" fmla="*/ 1 w 8"/>
                <a:gd name="T17" fmla="*/ 4 h 8"/>
                <a:gd name="T18" fmla="*/ 1 w 8"/>
                <a:gd name="T19" fmla="*/ 4 h 8"/>
                <a:gd name="T20" fmla="*/ 0 w 8"/>
                <a:gd name="T21" fmla="*/ 5 h 8"/>
                <a:gd name="T22" fmla="*/ 0 w 8"/>
                <a:gd name="T23" fmla="*/ 5 h 8"/>
                <a:gd name="T24" fmla="*/ 0 w 8"/>
                <a:gd name="T25" fmla="*/ 7 h 8"/>
                <a:gd name="T26" fmla="*/ 1 w 8"/>
                <a:gd name="T27" fmla="*/ 8 h 8"/>
                <a:gd name="T28" fmla="*/ 2 w 8"/>
                <a:gd name="T29" fmla="*/ 7 h 8"/>
                <a:gd name="T30" fmla="*/ 3 w 8"/>
                <a:gd name="T31" fmla="*/ 6 h 8"/>
                <a:gd name="T32" fmla="*/ 4 w 8"/>
                <a:gd name="T33" fmla="*/ 5 h 8"/>
                <a:gd name="T34" fmla="*/ 4 w 8"/>
                <a:gd name="T35" fmla="*/ 4 h 8"/>
                <a:gd name="T36" fmla="*/ 5 w 8"/>
                <a:gd name="T37" fmla="*/ 5 h 8"/>
                <a:gd name="T38" fmla="*/ 6 w 8"/>
                <a:gd name="T39" fmla="*/ 6 h 8"/>
                <a:gd name="T40" fmla="*/ 7 w 8"/>
                <a:gd name="T41" fmla="*/ 7 h 8"/>
                <a:gd name="T42" fmla="*/ 8 w 8"/>
                <a:gd name="T43" fmla="*/ 6 h 8"/>
                <a:gd name="T44" fmla="*/ 7 w 8"/>
                <a:gd name="T45" fmla="*/ 4 h 8"/>
                <a:gd name="T46" fmla="*/ 7 w 8"/>
                <a:gd name="T47" fmla="*/ 1 h 8"/>
                <a:gd name="T48" fmla="*/ 6 w 8"/>
                <a:gd name="T49" fmla="*/ 5 h 8"/>
                <a:gd name="T50" fmla="*/ 5 w 8"/>
                <a:gd name="T51" fmla="*/ 4 h 8"/>
                <a:gd name="T52" fmla="*/ 5 w 8"/>
                <a:gd name="T53" fmla="*/ 4 h 8"/>
                <a:gd name="T54" fmla="*/ 6 w 8"/>
                <a:gd name="T55" fmla="*/ 3 h 8"/>
                <a:gd name="T56" fmla="*/ 6 w 8"/>
                <a:gd name="T57" fmla="*/ 4 h 8"/>
                <a:gd name="T58" fmla="*/ 6 w 8"/>
                <a:gd name="T5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" h="8" extrusionOk="0">
                  <a:moveTo>
                    <a:pt x="7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3" y="6"/>
                    <a:pt x="3" y="6"/>
                  </a:cubicBezTo>
                  <a:cubicBezTo>
                    <a:pt x="3" y="6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5" y="4"/>
                    <a:pt x="5" y="5"/>
                    <a:pt x="5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7" y="7"/>
                  </a:cubicBezTo>
                  <a:cubicBezTo>
                    <a:pt x="7" y="7"/>
                    <a:pt x="7" y="6"/>
                    <a:pt x="8" y="6"/>
                  </a:cubicBezTo>
                  <a:cubicBezTo>
                    <a:pt x="8" y="5"/>
                    <a:pt x="8" y="4"/>
                    <a:pt x="7" y="4"/>
                  </a:cubicBezTo>
                  <a:cubicBezTo>
                    <a:pt x="7" y="3"/>
                    <a:pt x="8" y="1"/>
                    <a:pt x="7" y="1"/>
                  </a:cubicBezTo>
                  <a:close/>
                  <a:moveTo>
                    <a:pt x="6" y="5"/>
                  </a:moveTo>
                  <a:cubicBezTo>
                    <a:pt x="6" y="5"/>
                    <a:pt x="6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6" y="3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36" name="Freeform 232"/>
            <p:cNvSpPr/>
            <p:nvPr userDrawn="1"/>
          </p:nvSpPr>
          <p:spPr bwMode="auto">
            <a:xfrm>
              <a:off x="836613" y="4743450"/>
              <a:ext cx="14288" cy="34925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1 h 5"/>
                <a:gd name="T4" fmla="*/ 0 w 2"/>
                <a:gd name="T5" fmla="*/ 4 h 5"/>
                <a:gd name="T6" fmla="*/ 1 w 2"/>
                <a:gd name="T7" fmla="*/ 5 h 5"/>
                <a:gd name="T8" fmla="*/ 2 w 2"/>
                <a:gd name="T9" fmla="*/ 4 h 5"/>
                <a:gd name="T10" fmla="*/ 2 w 2"/>
                <a:gd name="T11" fmla="*/ 1 h 5"/>
                <a:gd name="T12" fmla="*/ 0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 extrusionOk="0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37" name="Freeform 233"/>
            <p:cNvSpPr>
              <a:spLocks noEditPoints="1"/>
            </p:cNvSpPr>
            <p:nvPr userDrawn="1"/>
          </p:nvSpPr>
          <p:spPr bwMode="auto">
            <a:xfrm>
              <a:off x="4686300" y="3575050"/>
              <a:ext cx="2784475" cy="1266825"/>
            </a:xfrm>
            <a:custGeom>
              <a:avLst/>
              <a:gdLst>
                <a:gd name="T0" fmla="*/ 384 w 403"/>
                <a:gd name="T1" fmla="*/ 114 h 181"/>
                <a:gd name="T2" fmla="*/ 315 w 403"/>
                <a:gd name="T3" fmla="*/ 64 h 181"/>
                <a:gd name="T4" fmla="*/ 233 w 403"/>
                <a:gd name="T5" fmla="*/ 25 h 181"/>
                <a:gd name="T6" fmla="*/ 225 w 403"/>
                <a:gd name="T7" fmla="*/ 16 h 181"/>
                <a:gd name="T8" fmla="*/ 201 w 403"/>
                <a:gd name="T9" fmla="*/ 0 h 181"/>
                <a:gd name="T10" fmla="*/ 167 w 403"/>
                <a:gd name="T11" fmla="*/ 17 h 181"/>
                <a:gd name="T12" fmla="*/ 176 w 403"/>
                <a:gd name="T13" fmla="*/ 25 h 181"/>
                <a:gd name="T14" fmla="*/ 62 w 403"/>
                <a:gd name="T15" fmla="*/ 87 h 181"/>
                <a:gd name="T16" fmla="*/ 19 w 403"/>
                <a:gd name="T17" fmla="*/ 115 h 181"/>
                <a:gd name="T18" fmla="*/ 18 w 403"/>
                <a:gd name="T19" fmla="*/ 181 h 181"/>
                <a:gd name="T20" fmla="*/ 225 w 403"/>
                <a:gd name="T21" fmla="*/ 181 h 181"/>
                <a:gd name="T22" fmla="*/ 220 w 403"/>
                <a:gd name="T23" fmla="*/ 5 h 181"/>
                <a:gd name="T24" fmla="*/ 182 w 403"/>
                <a:gd name="T25" fmla="*/ 5 h 181"/>
                <a:gd name="T26" fmla="*/ 182 w 403"/>
                <a:gd name="T27" fmla="*/ 5 h 181"/>
                <a:gd name="T28" fmla="*/ 219 w 403"/>
                <a:gd name="T29" fmla="*/ 18 h 181"/>
                <a:gd name="T30" fmla="*/ 168 w 403"/>
                <a:gd name="T31" fmla="*/ 19 h 181"/>
                <a:gd name="T32" fmla="*/ 187 w 403"/>
                <a:gd name="T33" fmla="*/ 33 h 181"/>
                <a:gd name="T34" fmla="*/ 178 w 403"/>
                <a:gd name="T35" fmla="*/ 25 h 181"/>
                <a:gd name="T36" fmla="*/ 189 w 403"/>
                <a:gd name="T37" fmla="*/ 44 h 181"/>
                <a:gd name="T38" fmla="*/ 197 w 403"/>
                <a:gd name="T39" fmla="*/ 92 h 181"/>
                <a:gd name="T40" fmla="*/ 206 w 403"/>
                <a:gd name="T41" fmla="*/ 75 h 181"/>
                <a:gd name="T42" fmla="*/ 197 w 403"/>
                <a:gd name="T43" fmla="*/ 101 h 181"/>
                <a:gd name="T44" fmla="*/ 197 w 403"/>
                <a:gd name="T45" fmla="*/ 62 h 181"/>
                <a:gd name="T46" fmla="*/ 206 w 403"/>
                <a:gd name="T47" fmla="*/ 114 h 181"/>
                <a:gd name="T48" fmla="*/ 197 w 403"/>
                <a:gd name="T49" fmla="*/ 53 h 181"/>
                <a:gd name="T50" fmla="*/ 206 w 403"/>
                <a:gd name="T51" fmla="*/ 123 h 181"/>
                <a:gd name="T52" fmla="*/ 197 w 403"/>
                <a:gd name="T53" fmla="*/ 49 h 181"/>
                <a:gd name="T54" fmla="*/ 195 w 403"/>
                <a:gd name="T55" fmla="*/ 52 h 181"/>
                <a:gd name="T56" fmla="*/ 195 w 403"/>
                <a:gd name="T57" fmla="*/ 61 h 181"/>
                <a:gd name="T58" fmla="*/ 195 w 403"/>
                <a:gd name="T59" fmla="*/ 83 h 181"/>
                <a:gd name="T60" fmla="*/ 195 w 403"/>
                <a:gd name="T61" fmla="*/ 102 h 181"/>
                <a:gd name="T62" fmla="*/ 195 w 403"/>
                <a:gd name="T63" fmla="*/ 115 h 181"/>
                <a:gd name="T64" fmla="*/ 189 w 403"/>
                <a:gd name="T65" fmla="*/ 140 h 181"/>
                <a:gd name="T66" fmla="*/ 197 w 403"/>
                <a:gd name="T67" fmla="*/ 140 h 181"/>
                <a:gd name="T68" fmla="*/ 208 w 403"/>
                <a:gd name="T69" fmla="*/ 140 h 181"/>
                <a:gd name="T70" fmla="*/ 214 w 403"/>
                <a:gd name="T71" fmla="*/ 33 h 181"/>
                <a:gd name="T72" fmla="*/ 189 w 403"/>
                <a:gd name="T73" fmla="*/ 145 h 181"/>
                <a:gd name="T74" fmla="*/ 216 w 403"/>
                <a:gd name="T75" fmla="*/ 179 h 181"/>
                <a:gd name="T76" fmla="*/ 227 w 403"/>
                <a:gd name="T77" fmla="*/ 179 h 181"/>
                <a:gd name="T78" fmla="*/ 382 w 403"/>
                <a:gd name="T79" fmla="*/ 115 h 181"/>
                <a:gd name="T80" fmla="*/ 227 w 403"/>
                <a:gd name="T81" fmla="*/ 72 h 181"/>
                <a:gd name="T82" fmla="*/ 384 w 403"/>
                <a:gd name="T83" fmla="*/ 113 h 181"/>
                <a:gd name="T84" fmla="*/ 341 w 403"/>
                <a:gd name="T85" fmla="*/ 89 h 181"/>
                <a:gd name="T86" fmla="*/ 315 w 403"/>
                <a:gd name="T87" fmla="*/ 70 h 181"/>
                <a:gd name="T88" fmla="*/ 310 w 403"/>
                <a:gd name="T89" fmla="*/ 67 h 181"/>
                <a:gd name="T90" fmla="*/ 93 w 403"/>
                <a:gd name="T91" fmla="*/ 67 h 181"/>
                <a:gd name="T92" fmla="*/ 65 w 403"/>
                <a:gd name="T93" fmla="*/ 90 h 181"/>
                <a:gd name="T94" fmla="*/ 8 w 403"/>
                <a:gd name="T95" fmla="*/ 107 h 181"/>
                <a:gd name="T96" fmla="*/ 176 w 403"/>
                <a:gd name="T97" fmla="*/ 113 h 181"/>
                <a:gd name="T98" fmla="*/ 21 w 403"/>
                <a:gd name="T99" fmla="*/ 117 h 181"/>
                <a:gd name="T100" fmla="*/ 176 w 403"/>
                <a:gd name="T101" fmla="*/ 179 h 181"/>
                <a:gd name="T102" fmla="*/ 214 w 403"/>
                <a:gd name="T103" fmla="*/ 14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3" h="181" extrusionOk="0">
                  <a:moveTo>
                    <a:pt x="384" y="179"/>
                  </a:moveTo>
                  <a:cubicBezTo>
                    <a:pt x="384" y="179"/>
                    <a:pt x="384" y="179"/>
                    <a:pt x="384" y="179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4"/>
                  </a:cubicBezTo>
                  <a:cubicBezTo>
                    <a:pt x="403" y="105"/>
                    <a:pt x="403" y="105"/>
                    <a:pt x="403" y="105"/>
                  </a:cubicBezTo>
                  <a:cubicBezTo>
                    <a:pt x="403" y="104"/>
                    <a:pt x="403" y="104"/>
                    <a:pt x="403" y="104"/>
                  </a:cubicBezTo>
                  <a:cubicBezTo>
                    <a:pt x="403" y="103"/>
                    <a:pt x="403" y="103"/>
                    <a:pt x="403" y="103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5" y="63"/>
                    <a:pt x="315" y="63"/>
                    <a:pt x="314" y="63"/>
                  </a:cubicBezTo>
                  <a:cubicBezTo>
                    <a:pt x="310" y="65"/>
                    <a:pt x="310" y="65"/>
                    <a:pt x="310" y="65"/>
                  </a:cubicBezTo>
                  <a:cubicBezTo>
                    <a:pt x="227" y="65"/>
                    <a:pt x="227" y="65"/>
                    <a:pt x="227" y="65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25"/>
                    <a:pt x="234" y="25"/>
                    <a:pt x="234" y="24"/>
                  </a:cubicBezTo>
                  <a:cubicBezTo>
                    <a:pt x="237" y="17"/>
                    <a:pt x="237" y="17"/>
                    <a:pt x="237" y="17"/>
                  </a:cubicBezTo>
                  <a:cubicBezTo>
                    <a:pt x="237" y="17"/>
                    <a:pt x="237" y="17"/>
                    <a:pt x="237" y="16"/>
                  </a:cubicBezTo>
                  <a:cubicBezTo>
                    <a:pt x="237" y="16"/>
                    <a:pt x="237" y="16"/>
                    <a:pt x="236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4"/>
                    <a:pt x="222" y="3"/>
                    <a:pt x="221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0" y="4"/>
                    <a:pt x="180" y="4"/>
                  </a:cubicBezTo>
                  <a:cubicBezTo>
                    <a:pt x="178" y="17"/>
                    <a:pt x="178" y="17"/>
                    <a:pt x="178" y="17"/>
                  </a:cubicBezTo>
                  <a:cubicBezTo>
                    <a:pt x="167" y="17"/>
                    <a:pt x="167" y="17"/>
                    <a:pt x="167" y="17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5" y="17"/>
                    <a:pt x="165" y="18"/>
                    <a:pt x="166" y="18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9" y="25"/>
                    <a:pt x="170" y="25"/>
                    <a:pt x="170" y="25"/>
                  </a:cubicBezTo>
                  <a:cubicBezTo>
                    <a:pt x="176" y="25"/>
                    <a:pt x="176" y="25"/>
                    <a:pt x="176" y="25"/>
                  </a:cubicBezTo>
                  <a:cubicBezTo>
                    <a:pt x="176" y="65"/>
                    <a:pt x="176" y="65"/>
                    <a:pt x="176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8" y="63"/>
                    <a:pt x="88" y="63"/>
                    <a:pt x="88" y="64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4"/>
                  </a:cubicBezTo>
                  <a:cubicBezTo>
                    <a:pt x="0" y="104"/>
                    <a:pt x="0" y="104"/>
                    <a:pt x="0" y="105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79"/>
                    <a:pt x="19" y="179"/>
                    <a:pt x="19" y="179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8" y="179"/>
                    <a:pt x="17" y="179"/>
                    <a:pt x="17" y="180"/>
                  </a:cubicBezTo>
                  <a:cubicBezTo>
                    <a:pt x="17" y="181"/>
                    <a:pt x="18" y="181"/>
                    <a:pt x="18" y="181"/>
                  </a:cubicBezTo>
                  <a:cubicBezTo>
                    <a:pt x="178" y="181"/>
                    <a:pt x="178" y="181"/>
                    <a:pt x="178" y="181"/>
                  </a:cubicBezTo>
                  <a:cubicBezTo>
                    <a:pt x="179" y="181"/>
                    <a:pt x="179" y="181"/>
                    <a:pt x="179" y="181"/>
                  </a:cubicBezTo>
                  <a:cubicBezTo>
                    <a:pt x="188" y="181"/>
                    <a:pt x="188" y="181"/>
                    <a:pt x="188" y="181"/>
                  </a:cubicBezTo>
                  <a:cubicBezTo>
                    <a:pt x="215" y="181"/>
                    <a:pt x="215" y="181"/>
                    <a:pt x="21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4" y="181"/>
                    <a:pt x="385" y="181"/>
                    <a:pt x="385" y="180"/>
                  </a:cubicBezTo>
                  <a:cubicBezTo>
                    <a:pt x="385" y="179"/>
                    <a:pt x="384" y="179"/>
                    <a:pt x="384" y="179"/>
                  </a:cubicBezTo>
                  <a:close/>
                  <a:moveTo>
                    <a:pt x="220" y="5"/>
                  </a:moveTo>
                  <a:cubicBezTo>
                    <a:pt x="223" y="16"/>
                    <a:pt x="223" y="16"/>
                    <a:pt x="223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08" y="5"/>
                    <a:pt x="208" y="5"/>
                    <a:pt x="208" y="5"/>
                  </a:cubicBezTo>
                  <a:lnTo>
                    <a:pt x="220" y="5"/>
                  </a:lnTo>
                  <a:close/>
                  <a:moveTo>
                    <a:pt x="182" y="5"/>
                  </a:moveTo>
                  <a:cubicBezTo>
                    <a:pt x="196" y="5"/>
                    <a:pt x="196" y="5"/>
                    <a:pt x="196" y="5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0" y="16"/>
                    <a:pt x="180" y="16"/>
                    <a:pt x="180" y="16"/>
                  </a:cubicBezTo>
                  <a:lnTo>
                    <a:pt x="182" y="5"/>
                  </a:lnTo>
                  <a:close/>
                  <a:moveTo>
                    <a:pt x="168" y="19"/>
                  </a:moveTo>
                  <a:cubicBezTo>
                    <a:pt x="185" y="19"/>
                    <a:pt x="185" y="19"/>
                    <a:pt x="185" y="19"/>
                  </a:cubicBezTo>
                  <a:cubicBezTo>
                    <a:pt x="185" y="19"/>
                    <a:pt x="185" y="19"/>
                    <a:pt x="185" y="18"/>
                  </a:cubicBezTo>
                  <a:cubicBezTo>
                    <a:pt x="202" y="2"/>
                    <a:pt x="202" y="2"/>
                    <a:pt x="202" y="2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2" y="23"/>
                    <a:pt x="232" y="23"/>
                    <a:pt x="232" y="23"/>
                  </a:cubicBezTo>
                  <a:cubicBezTo>
                    <a:pt x="170" y="23"/>
                    <a:pt x="170" y="23"/>
                    <a:pt x="170" y="23"/>
                  </a:cubicBezTo>
                  <a:lnTo>
                    <a:pt x="168" y="19"/>
                  </a:lnTo>
                  <a:close/>
                  <a:moveTo>
                    <a:pt x="179" y="179"/>
                  </a:moveTo>
                  <a:cubicBezTo>
                    <a:pt x="179" y="179"/>
                    <a:pt x="179" y="179"/>
                    <a:pt x="178" y="179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87" y="33"/>
                    <a:pt x="187" y="33"/>
                    <a:pt x="187" y="33"/>
                  </a:cubicBezTo>
                  <a:cubicBezTo>
                    <a:pt x="187" y="179"/>
                    <a:pt x="187" y="179"/>
                    <a:pt x="187" y="179"/>
                  </a:cubicBezTo>
                  <a:lnTo>
                    <a:pt x="179" y="179"/>
                  </a:lnTo>
                  <a:close/>
                  <a:moveTo>
                    <a:pt x="225" y="31"/>
                  </a:moveTo>
                  <a:cubicBezTo>
                    <a:pt x="178" y="31"/>
                    <a:pt x="178" y="31"/>
                    <a:pt x="178" y="31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225" y="25"/>
                    <a:pt x="225" y="25"/>
                    <a:pt x="225" y="25"/>
                  </a:cubicBezTo>
                  <a:lnTo>
                    <a:pt x="225" y="31"/>
                  </a:lnTo>
                  <a:close/>
                  <a:moveTo>
                    <a:pt x="214" y="47"/>
                  </a:moveTo>
                  <a:cubicBezTo>
                    <a:pt x="189" y="47"/>
                    <a:pt x="189" y="47"/>
                    <a:pt x="189" y="47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214" y="44"/>
                    <a:pt x="214" y="44"/>
                    <a:pt x="214" y="44"/>
                  </a:cubicBezTo>
                  <a:lnTo>
                    <a:pt x="214" y="47"/>
                  </a:lnTo>
                  <a:close/>
                  <a:moveTo>
                    <a:pt x="206" y="84"/>
                  </a:moveTo>
                  <a:cubicBezTo>
                    <a:pt x="206" y="92"/>
                    <a:pt x="206" y="92"/>
                    <a:pt x="206" y="92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84"/>
                    <a:pt x="197" y="84"/>
                    <a:pt x="197" y="84"/>
                  </a:cubicBezTo>
                  <a:lnTo>
                    <a:pt x="206" y="84"/>
                  </a:lnTo>
                  <a:close/>
                  <a:moveTo>
                    <a:pt x="197" y="82"/>
                  </a:moveTo>
                  <a:cubicBezTo>
                    <a:pt x="197" y="75"/>
                    <a:pt x="197" y="75"/>
                    <a:pt x="197" y="75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82"/>
                    <a:pt x="206" y="82"/>
                    <a:pt x="206" y="82"/>
                  </a:cubicBezTo>
                  <a:lnTo>
                    <a:pt x="197" y="82"/>
                  </a:lnTo>
                  <a:close/>
                  <a:moveTo>
                    <a:pt x="206" y="94"/>
                  </a:moveTo>
                  <a:cubicBezTo>
                    <a:pt x="206" y="101"/>
                    <a:pt x="206" y="101"/>
                    <a:pt x="206" y="101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7" y="94"/>
                    <a:pt x="197" y="94"/>
                    <a:pt x="197" y="94"/>
                  </a:cubicBezTo>
                  <a:lnTo>
                    <a:pt x="206" y="94"/>
                  </a:lnTo>
                  <a:close/>
                  <a:moveTo>
                    <a:pt x="206" y="73"/>
                  </a:moveTo>
                  <a:cubicBezTo>
                    <a:pt x="197" y="73"/>
                    <a:pt x="197" y="73"/>
                    <a:pt x="197" y="73"/>
                  </a:cubicBezTo>
                  <a:cubicBezTo>
                    <a:pt x="197" y="62"/>
                    <a:pt x="197" y="62"/>
                    <a:pt x="197" y="62"/>
                  </a:cubicBezTo>
                  <a:cubicBezTo>
                    <a:pt x="206" y="62"/>
                    <a:pt x="206" y="62"/>
                    <a:pt x="206" y="62"/>
                  </a:cubicBezTo>
                  <a:lnTo>
                    <a:pt x="206" y="73"/>
                  </a:lnTo>
                  <a:close/>
                  <a:moveTo>
                    <a:pt x="197" y="103"/>
                  </a:moveTo>
                  <a:cubicBezTo>
                    <a:pt x="206" y="103"/>
                    <a:pt x="206" y="103"/>
                    <a:pt x="206" y="103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197" y="114"/>
                    <a:pt x="197" y="114"/>
                    <a:pt x="197" y="114"/>
                  </a:cubicBezTo>
                  <a:lnTo>
                    <a:pt x="197" y="103"/>
                  </a:lnTo>
                  <a:close/>
                  <a:moveTo>
                    <a:pt x="206" y="60"/>
                  </a:moveTo>
                  <a:cubicBezTo>
                    <a:pt x="197" y="60"/>
                    <a:pt x="197" y="60"/>
                    <a:pt x="197" y="60"/>
                  </a:cubicBezTo>
                  <a:cubicBezTo>
                    <a:pt x="197" y="53"/>
                    <a:pt x="197" y="53"/>
                    <a:pt x="197" y="53"/>
                  </a:cubicBezTo>
                  <a:cubicBezTo>
                    <a:pt x="206" y="53"/>
                    <a:pt x="206" y="53"/>
                    <a:pt x="206" y="53"/>
                  </a:cubicBezTo>
                  <a:lnTo>
                    <a:pt x="206" y="60"/>
                  </a:lnTo>
                  <a:close/>
                  <a:moveTo>
                    <a:pt x="197" y="116"/>
                  </a:moveTo>
                  <a:cubicBezTo>
                    <a:pt x="206" y="116"/>
                    <a:pt x="206" y="116"/>
                    <a:pt x="206" y="116"/>
                  </a:cubicBezTo>
                  <a:cubicBezTo>
                    <a:pt x="206" y="123"/>
                    <a:pt x="206" y="123"/>
                    <a:pt x="206" y="123"/>
                  </a:cubicBezTo>
                  <a:cubicBezTo>
                    <a:pt x="197" y="123"/>
                    <a:pt x="197" y="123"/>
                    <a:pt x="197" y="123"/>
                  </a:cubicBezTo>
                  <a:lnTo>
                    <a:pt x="197" y="116"/>
                  </a:lnTo>
                  <a:close/>
                  <a:moveTo>
                    <a:pt x="206" y="51"/>
                  </a:moveTo>
                  <a:cubicBezTo>
                    <a:pt x="197" y="51"/>
                    <a:pt x="197" y="51"/>
                    <a:pt x="197" y="51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206" y="49"/>
                    <a:pt x="206" y="49"/>
                    <a:pt x="206" y="49"/>
                  </a:cubicBezTo>
                  <a:lnTo>
                    <a:pt x="206" y="51"/>
                  </a:lnTo>
                  <a:close/>
                  <a:moveTo>
                    <a:pt x="189" y="49"/>
                  </a:moveTo>
                  <a:cubicBezTo>
                    <a:pt x="195" y="49"/>
                    <a:pt x="195" y="49"/>
                    <a:pt x="195" y="49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4"/>
                    <a:pt x="195" y="94"/>
                    <a:pt x="195" y="94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3"/>
                    <a:pt x="195" y="103"/>
                    <a:pt x="195" y="103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89" y="140"/>
                    <a:pt x="189" y="140"/>
                    <a:pt x="189" y="140"/>
                  </a:cubicBezTo>
                  <a:lnTo>
                    <a:pt x="189" y="49"/>
                  </a:lnTo>
                  <a:close/>
                  <a:moveTo>
                    <a:pt x="197" y="125"/>
                  </a:moveTo>
                  <a:cubicBezTo>
                    <a:pt x="206" y="125"/>
                    <a:pt x="206" y="125"/>
                    <a:pt x="206" y="125"/>
                  </a:cubicBezTo>
                  <a:cubicBezTo>
                    <a:pt x="206" y="140"/>
                    <a:pt x="206" y="140"/>
                    <a:pt x="206" y="140"/>
                  </a:cubicBezTo>
                  <a:cubicBezTo>
                    <a:pt x="197" y="140"/>
                    <a:pt x="197" y="140"/>
                    <a:pt x="197" y="140"/>
                  </a:cubicBezTo>
                  <a:lnTo>
                    <a:pt x="197" y="125"/>
                  </a:lnTo>
                  <a:close/>
                  <a:moveTo>
                    <a:pt x="208" y="49"/>
                  </a:moveTo>
                  <a:cubicBezTo>
                    <a:pt x="214" y="49"/>
                    <a:pt x="214" y="49"/>
                    <a:pt x="214" y="49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08" y="140"/>
                    <a:pt x="208" y="140"/>
                    <a:pt x="208" y="140"/>
                  </a:cubicBezTo>
                  <a:lnTo>
                    <a:pt x="208" y="49"/>
                  </a:lnTo>
                  <a:close/>
                  <a:moveTo>
                    <a:pt x="214" y="42"/>
                  </a:moveTo>
                  <a:cubicBezTo>
                    <a:pt x="189" y="42"/>
                    <a:pt x="189" y="42"/>
                    <a:pt x="189" y="4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214" y="33"/>
                    <a:pt x="214" y="33"/>
                    <a:pt x="214" y="33"/>
                  </a:cubicBezTo>
                  <a:lnTo>
                    <a:pt x="214" y="42"/>
                  </a:lnTo>
                  <a:close/>
                  <a:moveTo>
                    <a:pt x="189" y="142"/>
                  </a:moveTo>
                  <a:cubicBezTo>
                    <a:pt x="214" y="142"/>
                    <a:pt x="214" y="142"/>
                    <a:pt x="214" y="142"/>
                  </a:cubicBezTo>
                  <a:cubicBezTo>
                    <a:pt x="214" y="145"/>
                    <a:pt x="214" y="145"/>
                    <a:pt x="214" y="145"/>
                  </a:cubicBezTo>
                  <a:cubicBezTo>
                    <a:pt x="189" y="145"/>
                    <a:pt x="189" y="145"/>
                    <a:pt x="189" y="145"/>
                  </a:cubicBezTo>
                  <a:lnTo>
                    <a:pt x="189" y="142"/>
                  </a:lnTo>
                  <a:close/>
                  <a:moveTo>
                    <a:pt x="216" y="33"/>
                  </a:moveTo>
                  <a:cubicBezTo>
                    <a:pt x="225" y="33"/>
                    <a:pt x="225" y="33"/>
                    <a:pt x="225" y="33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16" y="33"/>
                  </a:lnTo>
                  <a:close/>
                  <a:moveTo>
                    <a:pt x="227" y="119"/>
                  </a:moveTo>
                  <a:cubicBezTo>
                    <a:pt x="382" y="119"/>
                    <a:pt x="382" y="119"/>
                    <a:pt x="382" y="119"/>
                  </a:cubicBezTo>
                  <a:cubicBezTo>
                    <a:pt x="382" y="179"/>
                    <a:pt x="382" y="179"/>
                    <a:pt x="382" y="179"/>
                  </a:cubicBezTo>
                  <a:cubicBezTo>
                    <a:pt x="227" y="179"/>
                    <a:pt x="227" y="179"/>
                    <a:pt x="227" y="179"/>
                  </a:cubicBezTo>
                  <a:lnTo>
                    <a:pt x="227" y="119"/>
                  </a:lnTo>
                  <a:close/>
                  <a:moveTo>
                    <a:pt x="382" y="117"/>
                  </a:moveTo>
                  <a:cubicBezTo>
                    <a:pt x="227" y="117"/>
                    <a:pt x="227" y="117"/>
                    <a:pt x="227" y="117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382" y="115"/>
                    <a:pt x="382" y="115"/>
                    <a:pt x="382" y="115"/>
                  </a:cubicBezTo>
                  <a:lnTo>
                    <a:pt x="382" y="117"/>
                  </a:lnTo>
                  <a:close/>
                  <a:moveTo>
                    <a:pt x="384" y="113"/>
                  </a:moveTo>
                  <a:cubicBezTo>
                    <a:pt x="227" y="113"/>
                    <a:pt x="227" y="113"/>
                    <a:pt x="227" y="113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36" y="92"/>
                    <a:pt x="336" y="92"/>
                    <a:pt x="336" y="92"/>
                  </a:cubicBezTo>
                  <a:cubicBezTo>
                    <a:pt x="337" y="92"/>
                    <a:pt x="337" y="92"/>
                    <a:pt x="337" y="92"/>
                  </a:cubicBezTo>
                  <a:cubicBezTo>
                    <a:pt x="394" y="107"/>
                    <a:pt x="394" y="107"/>
                    <a:pt x="394" y="107"/>
                  </a:cubicBezTo>
                  <a:lnTo>
                    <a:pt x="384" y="113"/>
                  </a:lnTo>
                  <a:close/>
                  <a:moveTo>
                    <a:pt x="310" y="67"/>
                  </a:moveTo>
                  <a:cubicBezTo>
                    <a:pt x="310" y="67"/>
                    <a:pt x="310" y="67"/>
                    <a:pt x="310" y="67"/>
                  </a:cubicBezTo>
                  <a:cubicBezTo>
                    <a:pt x="314" y="66"/>
                    <a:pt x="314" y="66"/>
                    <a:pt x="314" y="66"/>
                  </a:cubicBezTo>
                  <a:cubicBezTo>
                    <a:pt x="340" y="89"/>
                    <a:pt x="340" y="89"/>
                    <a:pt x="340" y="89"/>
                  </a:cubicBezTo>
                  <a:cubicBezTo>
                    <a:pt x="340" y="89"/>
                    <a:pt x="340" y="89"/>
                    <a:pt x="341" y="89"/>
                  </a:cubicBezTo>
                  <a:cubicBezTo>
                    <a:pt x="400" y="104"/>
                    <a:pt x="400" y="104"/>
                    <a:pt x="400" y="104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38" y="90"/>
                    <a:pt x="338" y="90"/>
                    <a:pt x="338" y="90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5" y="70"/>
                    <a:pt x="315" y="70"/>
                    <a:pt x="314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67"/>
                    <a:pt x="227" y="67"/>
                    <a:pt x="227" y="67"/>
                  </a:cubicBezTo>
                  <a:lnTo>
                    <a:pt x="310" y="67"/>
                  </a:lnTo>
                  <a:close/>
                  <a:moveTo>
                    <a:pt x="62" y="89"/>
                  </a:moveTo>
                  <a:cubicBezTo>
                    <a:pt x="63" y="89"/>
                    <a:pt x="63" y="89"/>
                    <a:pt x="63" y="89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176" y="67"/>
                    <a:pt x="176" y="67"/>
                    <a:pt x="176" y="67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3" y="104"/>
                    <a:pt x="3" y="104"/>
                    <a:pt x="3" y="104"/>
                  </a:cubicBezTo>
                  <a:lnTo>
                    <a:pt x="62" y="89"/>
                  </a:lnTo>
                  <a:close/>
                  <a:moveTo>
                    <a:pt x="8" y="107"/>
                  </a:moveTo>
                  <a:cubicBezTo>
                    <a:pt x="66" y="92"/>
                    <a:pt x="66" y="92"/>
                    <a:pt x="66" y="92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9" y="113"/>
                    <a:pt x="19" y="113"/>
                    <a:pt x="19" y="113"/>
                  </a:cubicBezTo>
                  <a:lnTo>
                    <a:pt x="8" y="107"/>
                  </a:lnTo>
                  <a:close/>
                  <a:moveTo>
                    <a:pt x="176" y="115"/>
                  </a:moveTo>
                  <a:cubicBezTo>
                    <a:pt x="176" y="117"/>
                    <a:pt x="176" y="117"/>
                    <a:pt x="176" y="117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1" y="115"/>
                    <a:pt x="21" y="115"/>
                    <a:pt x="21" y="115"/>
                  </a:cubicBezTo>
                  <a:lnTo>
                    <a:pt x="176" y="115"/>
                  </a:lnTo>
                  <a:close/>
                  <a:moveTo>
                    <a:pt x="21" y="119"/>
                  </a:moveTo>
                  <a:cubicBezTo>
                    <a:pt x="176" y="119"/>
                    <a:pt x="176" y="119"/>
                    <a:pt x="176" y="11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21" y="179"/>
                    <a:pt x="21" y="179"/>
                    <a:pt x="21" y="179"/>
                  </a:cubicBezTo>
                  <a:lnTo>
                    <a:pt x="21" y="119"/>
                  </a:lnTo>
                  <a:close/>
                  <a:moveTo>
                    <a:pt x="189" y="179"/>
                  </a:moveTo>
                  <a:cubicBezTo>
                    <a:pt x="189" y="147"/>
                    <a:pt x="189" y="147"/>
                    <a:pt x="189" y="147"/>
                  </a:cubicBezTo>
                  <a:cubicBezTo>
                    <a:pt x="214" y="147"/>
                    <a:pt x="214" y="147"/>
                    <a:pt x="214" y="147"/>
                  </a:cubicBezTo>
                  <a:cubicBezTo>
                    <a:pt x="214" y="179"/>
                    <a:pt x="214" y="179"/>
                    <a:pt x="214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38" name="Freeform 234"/>
            <p:cNvSpPr/>
            <p:nvPr userDrawn="1"/>
          </p:nvSpPr>
          <p:spPr bwMode="auto">
            <a:xfrm>
              <a:off x="6034088" y="3622675"/>
              <a:ext cx="96838" cy="92075"/>
            </a:xfrm>
            <a:custGeom>
              <a:avLst/>
              <a:gdLst>
                <a:gd name="T0" fmla="*/ 39 w 61"/>
                <a:gd name="T1" fmla="*/ 22 h 58"/>
                <a:gd name="T2" fmla="*/ 30 w 61"/>
                <a:gd name="T3" fmla="*/ 0 h 58"/>
                <a:gd name="T4" fmla="*/ 22 w 61"/>
                <a:gd name="T5" fmla="*/ 22 h 58"/>
                <a:gd name="T6" fmla="*/ 0 w 61"/>
                <a:gd name="T7" fmla="*/ 22 h 58"/>
                <a:gd name="T8" fmla="*/ 17 w 61"/>
                <a:gd name="T9" fmla="*/ 36 h 58"/>
                <a:gd name="T10" fmla="*/ 13 w 61"/>
                <a:gd name="T11" fmla="*/ 58 h 58"/>
                <a:gd name="T12" fmla="*/ 30 w 61"/>
                <a:gd name="T13" fmla="*/ 44 h 58"/>
                <a:gd name="T14" fmla="*/ 48 w 61"/>
                <a:gd name="T15" fmla="*/ 58 h 58"/>
                <a:gd name="T16" fmla="*/ 43 w 61"/>
                <a:gd name="T17" fmla="*/ 36 h 58"/>
                <a:gd name="T18" fmla="*/ 61 w 61"/>
                <a:gd name="T19" fmla="*/ 22 h 58"/>
                <a:gd name="T20" fmla="*/ 39 w 61"/>
                <a:gd name="T21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58" extrusionOk="0">
                  <a:moveTo>
                    <a:pt x="39" y="22"/>
                  </a:moveTo>
                  <a:lnTo>
                    <a:pt x="30" y="0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17" y="36"/>
                  </a:lnTo>
                  <a:lnTo>
                    <a:pt x="13" y="58"/>
                  </a:lnTo>
                  <a:lnTo>
                    <a:pt x="30" y="44"/>
                  </a:lnTo>
                  <a:lnTo>
                    <a:pt x="48" y="58"/>
                  </a:lnTo>
                  <a:lnTo>
                    <a:pt x="43" y="36"/>
                  </a:lnTo>
                  <a:lnTo>
                    <a:pt x="61" y="22"/>
                  </a:lnTo>
                  <a:lnTo>
                    <a:pt x="39" y="2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39" name="Freeform 235"/>
            <p:cNvSpPr/>
            <p:nvPr userDrawn="1"/>
          </p:nvSpPr>
          <p:spPr bwMode="auto">
            <a:xfrm>
              <a:off x="6034088" y="4630738"/>
              <a:ext cx="14288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 extrusionOk="0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40" name="Freeform 236"/>
            <p:cNvSpPr/>
            <p:nvPr userDrawn="1"/>
          </p:nvSpPr>
          <p:spPr bwMode="auto">
            <a:xfrm>
              <a:off x="6110288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 extrusionOk="0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41" name="Freeform 237"/>
            <p:cNvSpPr/>
            <p:nvPr userDrawn="1"/>
          </p:nvSpPr>
          <p:spPr bwMode="auto">
            <a:xfrm>
              <a:off x="6069013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 extrusionOk="0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42" name="Freeform 238"/>
            <p:cNvSpPr/>
            <p:nvPr userDrawn="1"/>
          </p:nvSpPr>
          <p:spPr bwMode="auto">
            <a:xfrm>
              <a:off x="6040438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 extrusionOk="0">
                  <a:moveTo>
                    <a:pt x="1" y="6"/>
                  </a:moveTo>
                  <a:cubicBezTo>
                    <a:pt x="2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43" name="Freeform 239"/>
            <p:cNvSpPr/>
            <p:nvPr userDrawn="1"/>
          </p:nvSpPr>
          <p:spPr bwMode="auto">
            <a:xfrm>
              <a:off x="6102350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 extrusionOk="0">
                  <a:moveTo>
                    <a:pt x="1" y="6"/>
                  </a:moveTo>
                  <a:cubicBezTo>
                    <a:pt x="1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44" name="Freeform 240"/>
            <p:cNvSpPr/>
            <p:nvPr userDrawn="1"/>
          </p:nvSpPr>
          <p:spPr bwMode="auto">
            <a:xfrm>
              <a:off x="580548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 extrusionOk="0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45" name="Freeform 241"/>
            <p:cNvSpPr/>
            <p:nvPr userDrawn="1"/>
          </p:nvSpPr>
          <p:spPr bwMode="auto">
            <a:xfrm>
              <a:off x="5702300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 extrusionOk="0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46" name="Freeform 242"/>
            <p:cNvSpPr/>
            <p:nvPr userDrawn="1"/>
          </p:nvSpPr>
          <p:spPr bwMode="auto">
            <a:xfrm>
              <a:off x="559911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 extrusionOk="0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47" name="Freeform 243"/>
            <p:cNvSpPr/>
            <p:nvPr userDrawn="1"/>
          </p:nvSpPr>
          <p:spPr bwMode="auto">
            <a:xfrm>
              <a:off x="549433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 extrusionOk="0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48" name="Freeform 244"/>
            <p:cNvSpPr/>
            <p:nvPr userDrawn="1"/>
          </p:nvSpPr>
          <p:spPr bwMode="auto">
            <a:xfrm>
              <a:off x="5391150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 extrusionOk="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49" name="Freeform 245"/>
            <p:cNvSpPr/>
            <p:nvPr userDrawn="1"/>
          </p:nvSpPr>
          <p:spPr bwMode="auto">
            <a:xfrm>
              <a:off x="528796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 extrusionOk="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50" name="Freeform 246"/>
            <p:cNvSpPr/>
            <p:nvPr userDrawn="1"/>
          </p:nvSpPr>
          <p:spPr bwMode="auto">
            <a:xfrm>
              <a:off x="5183188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 extrusionOk="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51" name="Freeform 247"/>
            <p:cNvSpPr/>
            <p:nvPr userDrawn="1"/>
          </p:nvSpPr>
          <p:spPr bwMode="auto">
            <a:xfrm>
              <a:off x="50800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 extrusionOk="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52" name="Freeform 248"/>
            <p:cNvSpPr/>
            <p:nvPr userDrawn="1"/>
          </p:nvSpPr>
          <p:spPr bwMode="auto">
            <a:xfrm>
              <a:off x="497681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 extrusionOk="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53" name="Freeform 249"/>
            <p:cNvSpPr/>
            <p:nvPr userDrawn="1"/>
          </p:nvSpPr>
          <p:spPr bwMode="auto">
            <a:xfrm>
              <a:off x="4879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 extrusionOk="0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54" name="Freeform 250"/>
            <p:cNvSpPr/>
            <p:nvPr userDrawn="1"/>
          </p:nvSpPr>
          <p:spPr bwMode="auto">
            <a:xfrm>
              <a:off x="580548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 extrusionOk="0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55" name="Freeform 251"/>
            <p:cNvSpPr/>
            <p:nvPr userDrawn="1"/>
          </p:nvSpPr>
          <p:spPr bwMode="auto">
            <a:xfrm>
              <a:off x="5702300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 extrusionOk="0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56" name="Freeform 252"/>
            <p:cNvSpPr/>
            <p:nvPr userDrawn="1"/>
          </p:nvSpPr>
          <p:spPr bwMode="auto">
            <a:xfrm>
              <a:off x="559911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 extrusionOk="0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57" name="Freeform 253"/>
            <p:cNvSpPr/>
            <p:nvPr userDrawn="1"/>
          </p:nvSpPr>
          <p:spPr bwMode="auto">
            <a:xfrm>
              <a:off x="549433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 extrusionOk="0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58" name="Freeform 254"/>
            <p:cNvSpPr/>
            <p:nvPr userDrawn="1"/>
          </p:nvSpPr>
          <p:spPr bwMode="auto">
            <a:xfrm>
              <a:off x="5391150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 extrusionOk="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59" name="Freeform 255"/>
            <p:cNvSpPr/>
            <p:nvPr userDrawn="1"/>
          </p:nvSpPr>
          <p:spPr bwMode="auto">
            <a:xfrm>
              <a:off x="528796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 extrusionOk="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60" name="Freeform 256"/>
            <p:cNvSpPr/>
            <p:nvPr userDrawn="1"/>
          </p:nvSpPr>
          <p:spPr bwMode="auto">
            <a:xfrm>
              <a:off x="5183188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 extrusionOk="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61" name="Freeform 257"/>
            <p:cNvSpPr/>
            <p:nvPr userDrawn="1"/>
          </p:nvSpPr>
          <p:spPr bwMode="auto">
            <a:xfrm>
              <a:off x="50800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 extrusionOk="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62" name="Freeform 258"/>
            <p:cNvSpPr/>
            <p:nvPr userDrawn="1"/>
          </p:nvSpPr>
          <p:spPr bwMode="auto">
            <a:xfrm>
              <a:off x="497681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 extrusionOk="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63" name="Freeform 259"/>
            <p:cNvSpPr/>
            <p:nvPr userDrawn="1"/>
          </p:nvSpPr>
          <p:spPr bwMode="auto">
            <a:xfrm>
              <a:off x="4879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 extrusionOk="0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64" name="Freeform 260"/>
            <p:cNvSpPr/>
            <p:nvPr userDrawn="1"/>
          </p:nvSpPr>
          <p:spPr bwMode="auto">
            <a:xfrm>
              <a:off x="72231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 extrusionOk="0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65" name="Freeform 261"/>
            <p:cNvSpPr/>
            <p:nvPr userDrawn="1"/>
          </p:nvSpPr>
          <p:spPr bwMode="auto">
            <a:xfrm>
              <a:off x="7118350" y="4435475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 extrusionOk="0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66" name="Freeform 262"/>
            <p:cNvSpPr/>
            <p:nvPr userDrawn="1"/>
          </p:nvSpPr>
          <p:spPr bwMode="auto">
            <a:xfrm>
              <a:off x="701516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 extrusionOk="0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67" name="Freeform 263"/>
            <p:cNvSpPr/>
            <p:nvPr userDrawn="1"/>
          </p:nvSpPr>
          <p:spPr bwMode="auto">
            <a:xfrm>
              <a:off x="6911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 extrusionOk="0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68" name="Freeform 264"/>
            <p:cNvSpPr/>
            <p:nvPr userDrawn="1"/>
          </p:nvSpPr>
          <p:spPr bwMode="auto">
            <a:xfrm>
              <a:off x="68072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 extrusionOk="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69" name="Freeform 265"/>
            <p:cNvSpPr/>
            <p:nvPr userDrawn="1"/>
          </p:nvSpPr>
          <p:spPr bwMode="auto">
            <a:xfrm>
              <a:off x="670401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 extrusionOk="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70" name="Freeform 266"/>
            <p:cNvSpPr/>
            <p:nvPr userDrawn="1"/>
          </p:nvSpPr>
          <p:spPr bwMode="auto">
            <a:xfrm>
              <a:off x="6600825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 extrusionOk="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71" name="Freeform 267"/>
            <p:cNvSpPr/>
            <p:nvPr userDrawn="1"/>
          </p:nvSpPr>
          <p:spPr bwMode="auto">
            <a:xfrm>
              <a:off x="6497638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 extrusionOk="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72" name="Freeform 268"/>
            <p:cNvSpPr/>
            <p:nvPr userDrawn="1"/>
          </p:nvSpPr>
          <p:spPr bwMode="auto">
            <a:xfrm>
              <a:off x="639286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 extrusionOk="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73" name="Freeform 269"/>
            <p:cNvSpPr/>
            <p:nvPr userDrawn="1"/>
          </p:nvSpPr>
          <p:spPr bwMode="auto">
            <a:xfrm>
              <a:off x="6296024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 extrusionOk="0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74" name="Freeform 270"/>
            <p:cNvSpPr/>
            <p:nvPr userDrawn="1"/>
          </p:nvSpPr>
          <p:spPr bwMode="auto">
            <a:xfrm>
              <a:off x="72231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 extrusionOk="0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75" name="Freeform 271"/>
            <p:cNvSpPr/>
            <p:nvPr userDrawn="1"/>
          </p:nvSpPr>
          <p:spPr bwMode="auto">
            <a:xfrm>
              <a:off x="7118350" y="4603750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 extrusionOk="0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76" name="Freeform 272"/>
            <p:cNvSpPr/>
            <p:nvPr userDrawn="1"/>
          </p:nvSpPr>
          <p:spPr bwMode="auto">
            <a:xfrm>
              <a:off x="701516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 extrusionOk="0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77" name="Freeform 273"/>
            <p:cNvSpPr/>
            <p:nvPr userDrawn="1"/>
          </p:nvSpPr>
          <p:spPr bwMode="auto">
            <a:xfrm>
              <a:off x="6911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 extrusionOk="0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78" name="Freeform 274"/>
            <p:cNvSpPr/>
            <p:nvPr userDrawn="1"/>
          </p:nvSpPr>
          <p:spPr bwMode="auto">
            <a:xfrm>
              <a:off x="68072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 extrusionOk="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79" name="Freeform 275"/>
            <p:cNvSpPr/>
            <p:nvPr userDrawn="1"/>
          </p:nvSpPr>
          <p:spPr bwMode="auto">
            <a:xfrm>
              <a:off x="670401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 extrusionOk="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80" name="Freeform 276"/>
            <p:cNvSpPr/>
            <p:nvPr userDrawn="1"/>
          </p:nvSpPr>
          <p:spPr bwMode="auto">
            <a:xfrm>
              <a:off x="6600825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 extrusionOk="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81" name="Freeform 277"/>
            <p:cNvSpPr/>
            <p:nvPr userDrawn="1"/>
          </p:nvSpPr>
          <p:spPr bwMode="auto">
            <a:xfrm>
              <a:off x="6497638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 extrusionOk="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82" name="Freeform 278"/>
            <p:cNvSpPr/>
            <p:nvPr userDrawn="1"/>
          </p:nvSpPr>
          <p:spPr bwMode="auto">
            <a:xfrm>
              <a:off x="639286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 extrusionOk="0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83" name="Freeform 279"/>
            <p:cNvSpPr/>
            <p:nvPr userDrawn="1"/>
          </p:nvSpPr>
          <p:spPr bwMode="auto">
            <a:xfrm>
              <a:off x="6296024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 extrusionOk="0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84" name="Freeform 280"/>
            <p:cNvSpPr>
              <a:spLocks noEditPoints="1"/>
            </p:cNvSpPr>
            <p:nvPr userDrawn="1"/>
          </p:nvSpPr>
          <p:spPr bwMode="auto">
            <a:xfrm>
              <a:off x="2101850" y="4162425"/>
              <a:ext cx="2170113" cy="679450"/>
            </a:xfrm>
            <a:custGeom>
              <a:avLst/>
              <a:gdLst>
                <a:gd name="T0" fmla="*/ 164 w 314"/>
                <a:gd name="T1" fmla="*/ 68 h 97"/>
                <a:gd name="T2" fmla="*/ 111 w 314"/>
                <a:gd name="T3" fmla="*/ 20 h 97"/>
                <a:gd name="T4" fmla="*/ 83 w 314"/>
                <a:gd name="T5" fmla="*/ 60 h 97"/>
                <a:gd name="T6" fmla="*/ 64 w 314"/>
                <a:gd name="T7" fmla="*/ 72 h 97"/>
                <a:gd name="T8" fmla="*/ 44 w 314"/>
                <a:gd name="T9" fmla="*/ 60 h 97"/>
                <a:gd name="T10" fmla="*/ 36 w 314"/>
                <a:gd name="T11" fmla="*/ 60 h 97"/>
                <a:gd name="T12" fmla="*/ 21 w 314"/>
                <a:gd name="T13" fmla="*/ 79 h 97"/>
                <a:gd name="T14" fmla="*/ 113 w 314"/>
                <a:gd name="T15" fmla="*/ 87 h 97"/>
                <a:gd name="T16" fmla="*/ 163 w 314"/>
                <a:gd name="T17" fmla="*/ 86 h 97"/>
                <a:gd name="T18" fmla="*/ 261 w 314"/>
                <a:gd name="T19" fmla="*/ 40 h 97"/>
                <a:gd name="T20" fmla="*/ 261 w 314"/>
                <a:gd name="T21" fmla="*/ 59 h 97"/>
                <a:gd name="T22" fmla="*/ 261 w 314"/>
                <a:gd name="T23" fmla="*/ 87 h 97"/>
                <a:gd name="T24" fmla="*/ 313 w 314"/>
                <a:gd name="T25" fmla="*/ 97 h 97"/>
                <a:gd name="T26" fmla="*/ 73 w 314"/>
                <a:gd name="T27" fmla="*/ 95 h 97"/>
                <a:gd name="T28" fmla="*/ 67 w 314"/>
                <a:gd name="T29" fmla="*/ 77 h 97"/>
                <a:gd name="T30" fmla="*/ 84 w 314"/>
                <a:gd name="T31" fmla="*/ 58 h 97"/>
                <a:gd name="T32" fmla="*/ 75 w 314"/>
                <a:gd name="T33" fmla="*/ 94 h 97"/>
                <a:gd name="T34" fmla="*/ 48 w 314"/>
                <a:gd name="T35" fmla="*/ 58 h 97"/>
                <a:gd name="T36" fmla="*/ 62 w 314"/>
                <a:gd name="T37" fmla="*/ 73 h 97"/>
                <a:gd name="T38" fmla="*/ 39 w 314"/>
                <a:gd name="T39" fmla="*/ 74 h 97"/>
                <a:gd name="T40" fmla="*/ 22 w 314"/>
                <a:gd name="T41" fmla="*/ 64 h 97"/>
                <a:gd name="T42" fmla="*/ 32 w 314"/>
                <a:gd name="T43" fmla="*/ 64 h 97"/>
                <a:gd name="T44" fmla="*/ 23 w 314"/>
                <a:gd name="T45" fmla="*/ 77 h 97"/>
                <a:gd name="T46" fmla="*/ 28 w 314"/>
                <a:gd name="T47" fmla="*/ 95 h 97"/>
                <a:gd name="T48" fmla="*/ 132 w 314"/>
                <a:gd name="T49" fmla="*/ 53 h 97"/>
                <a:gd name="T50" fmla="*/ 144 w 314"/>
                <a:gd name="T51" fmla="*/ 63 h 97"/>
                <a:gd name="T52" fmla="*/ 113 w 314"/>
                <a:gd name="T53" fmla="*/ 43 h 97"/>
                <a:gd name="T54" fmla="*/ 145 w 314"/>
                <a:gd name="T55" fmla="*/ 32 h 97"/>
                <a:gd name="T56" fmla="*/ 163 w 314"/>
                <a:gd name="T57" fmla="*/ 37 h 97"/>
                <a:gd name="T58" fmla="*/ 163 w 314"/>
                <a:gd name="T59" fmla="*/ 45 h 97"/>
                <a:gd name="T60" fmla="*/ 113 w 314"/>
                <a:gd name="T61" fmla="*/ 30 h 97"/>
                <a:gd name="T62" fmla="*/ 154 w 314"/>
                <a:gd name="T63" fmla="*/ 68 h 97"/>
                <a:gd name="T64" fmla="*/ 163 w 314"/>
                <a:gd name="T65" fmla="*/ 20 h 97"/>
                <a:gd name="T66" fmla="*/ 113 w 314"/>
                <a:gd name="T67" fmla="*/ 79 h 97"/>
                <a:gd name="T68" fmla="*/ 113 w 314"/>
                <a:gd name="T69" fmla="*/ 79 h 97"/>
                <a:gd name="T70" fmla="*/ 287 w 314"/>
                <a:gd name="T71" fmla="*/ 48 h 97"/>
                <a:gd name="T72" fmla="*/ 288 w 314"/>
                <a:gd name="T73" fmla="*/ 41 h 97"/>
                <a:gd name="T74" fmla="*/ 312 w 314"/>
                <a:gd name="T75" fmla="*/ 41 h 97"/>
                <a:gd name="T76" fmla="*/ 288 w 314"/>
                <a:gd name="T77" fmla="*/ 60 h 97"/>
                <a:gd name="T78" fmla="*/ 297 w 314"/>
                <a:gd name="T79" fmla="*/ 60 h 97"/>
                <a:gd name="T80" fmla="*/ 272 w 314"/>
                <a:gd name="T81" fmla="*/ 67 h 97"/>
                <a:gd name="T82" fmla="*/ 272 w 314"/>
                <a:gd name="T83" fmla="*/ 69 h 97"/>
                <a:gd name="T84" fmla="*/ 288 w 314"/>
                <a:gd name="T85" fmla="*/ 69 h 97"/>
                <a:gd name="T86" fmla="*/ 304 w 314"/>
                <a:gd name="T87" fmla="*/ 77 h 97"/>
                <a:gd name="T88" fmla="*/ 305 w 314"/>
                <a:gd name="T89" fmla="*/ 69 h 97"/>
                <a:gd name="T90" fmla="*/ 305 w 314"/>
                <a:gd name="T91" fmla="*/ 50 h 97"/>
                <a:gd name="T92" fmla="*/ 304 w 314"/>
                <a:gd name="T93" fmla="*/ 50 h 97"/>
                <a:gd name="T94" fmla="*/ 287 w 314"/>
                <a:gd name="T95" fmla="*/ 58 h 97"/>
                <a:gd name="T96" fmla="*/ 272 w 314"/>
                <a:gd name="T97" fmla="*/ 50 h 97"/>
                <a:gd name="T98" fmla="*/ 270 w 314"/>
                <a:gd name="T99" fmla="*/ 58 h 97"/>
                <a:gd name="T100" fmla="*/ 270 w 314"/>
                <a:gd name="T101" fmla="*/ 77 h 97"/>
                <a:gd name="T102" fmla="*/ 263 w 314"/>
                <a:gd name="T103" fmla="*/ 79 h 97"/>
                <a:gd name="T104" fmla="*/ 280 w 314"/>
                <a:gd name="T105" fmla="*/ 79 h 97"/>
                <a:gd name="T106" fmla="*/ 295 w 314"/>
                <a:gd name="T107" fmla="*/ 86 h 97"/>
                <a:gd name="T108" fmla="*/ 297 w 314"/>
                <a:gd name="T109" fmla="*/ 79 h 97"/>
                <a:gd name="T110" fmla="*/ 263 w 314"/>
                <a:gd name="T111" fmla="*/ 48 h 97"/>
                <a:gd name="T112" fmla="*/ 263 w 314"/>
                <a:gd name="T113" fmla="*/ 95 h 97"/>
                <a:gd name="T114" fmla="*/ 280 w 314"/>
                <a:gd name="T115" fmla="*/ 88 h 97"/>
                <a:gd name="T116" fmla="*/ 295 w 314"/>
                <a:gd name="T117" fmla="*/ 95 h 97"/>
                <a:gd name="T118" fmla="*/ 297 w 314"/>
                <a:gd name="T119" fmla="*/ 88 h 97"/>
                <a:gd name="T120" fmla="*/ 312 w 314"/>
                <a:gd name="T121" fmla="*/ 39 h 97"/>
                <a:gd name="T122" fmla="*/ 288 w 314"/>
                <a:gd name="T123" fmla="*/ 39 h 97"/>
                <a:gd name="T124" fmla="*/ 271 w 314"/>
                <a:gd name="T125" fmla="*/ 3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4" h="97" extrusionOk="0">
                  <a:moveTo>
                    <a:pt x="263" y="1"/>
                  </a:moveTo>
                  <a:cubicBezTo>
                    <a:pt x="263" y="0"/>
                    <a:pt x="262" y="0"/>
                    <a:pt x="262" y="1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2" y="63"/>
                    <a:pt x="172" y="63"/>
                    <a:pt x="172" y="6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64" y="19"/>
                    <a:pt x="164" y="18"/>
                    <a:pt x="164" y="18"/>
                  </a:cubicBezTo>
                  <a:cubicBezTo>
                    <a:pt x="146" y="7"/>
                    <a:pt x="146" y="7"/>
                    <a:pt x="146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1" y="19"/>
                    <a:pt x="111" y="20"/>
                    <a:pt x="111" y="20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0" y="96"/>
                    <a:pt x="0" y="96"/>
                  </a:cubicBezTo>
                  <a:cubicBezTo>
                    <a:pt x="0" y="97"/>
                    <a:pt x="1" y="97"/>
                    <a:pt x="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3" y="97"/>
                    <a:pt x="113" y="97"/>
                    <a:pt x="113" y="96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3" y="97"/>
                    <a:pt x="144" y="97"/>
                    <a:pt x="144" y="97"/>
                  </a:cubicBezTo>
                  <a:cubicBezTo>
                    <a:pt x="145" y="97"/>
                    <a:pt x="145" y="97"/>
                    <a:pt x="145" y="96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4" y="86"/>
                    <a:pt x="174" y="85"/>
                    <a:pt x="174" y="85"/>
                  </a:cubicBezTo>
                  <a:cubicBezTo>
                    <a:pt x="174" y="64"/>
                    <a:pt x="174" y="64"/>
                    <a:pt x="174" y="64"/>
                  </a:cubicBezTo>
                  <a:cubicBezTo>
                    <a:pt x="261" y="4"/>
                    <a:pt x="261" y="4"/>
                    <a:pt x="261" y="4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50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77"/>
                    <a:pt x="261" y="77"/>
                    <a:pt x="261" y="77"/>
                  </a:cubicBezTo>
                  <a:cubicBezTo>
                    <a:pt x="261" y="77"/>
                    <a:pt x="261" y="77"/>
                    <a:pt x="261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7"/>
                    <a:pt x="261" y="97"/>
                    <a:pt x="262" y="9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7"/>
                    <a:pt x="313" y="97"/>
                    <a:pt x="313" y="97"/>
                  </a:cubicBezTo>
                  <a:cubicBezTo>
                    <a:pt x="314" y="96"/>
                    <a:pt x="314" y="96"/>
                    <a:pt x="314" y="96"/>
                  </a:cubicBezTo>
                  <a:cubicBezTo>
                    <a:pt x="314" y="35"/>
                    <a:pt x="314" y="35"/>
                    <a:pt x="314" y="35"/>
                  </a:cubicBezTo>
                  <a:cubicBezTo>
                    <a:pt x="314" y="35"/>
                    <a:pt x="314" y="34"/>
                    <a:pt x="313" y="34"/>
                  </a:cubicBezTo>
                  <a:lnTo>
                    <a:pt x="263" y="1"/>
                  </a:lnTo>
                  <a:close/>
                  <a:moveTo>
                    <a:pt x="71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6" y="79"/>
                    <a:pt x="56" y="79"/>
                    <a:pt x="56" y="79"/>
                  </a:cubicBezTo>
                  <a:lnTo>
                    <a:pt x="71" y="79"/>
                  </a:lnTo>
                  <a:close/>
                  <a:moveTo>
                    <a:pt x="61" y="77"/>
                  </a:moveTo>
                  <a:cubicBezTo>
                    <a:pt x="64" y="74"/>
                    <a:pt x="64" y="74"/>
                    <a:pt x="64" y="74"/>
                  </a:cubicBezTo>
                  <a:cubicBezTo>
                    <a:pt x="67" y="77"/>
                    <a:pt x="67" y="77"/>
                    <a:pt x="67" y="77"/>
                  </a:cubicBezTo>
                  <a:lnTo>
                    <a:pt x="61" y="77"/>
                  </a:lnTo>
                  <a:close/>
                  <a:moveTo>
                    <a:pt x="74" y="64"/>
                  </a:moveTo>
                  <a:cubicBezTo>
                    <a:pt x="69" y="64"/>
                    <a:pt x="69" y="64"/>
                    <a:pt x="69" y="6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5" y="73"/>
                    <a:pt x="65" y="73"/>
                    <a:pt x="65" y="73"/>
                  </a:cubicBezTo>
                  <a:lnTo>
                    <a:pt x="74" y="64"/>
                  </a:lnTo>
                  <a:close/>
                  <a:moveTo>
                    <a:pt x="49" y="64"/>
                  </a:moveTo>
                  <a:cubicBezTo>
                    <a:pt x="43" y="64"/>
                    <a:pt x="43" y="64"/>
                    <a:pt x="43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39" y="74"/>
                    <a:pt x="39" y="74"/>
                    <a:pt x="39" y="74"/>
                  </a:cubicBezTo>
                  <a:lnTo>
                    <a:pt x="49" y="64"/>
                  </a:lnTo>
                  <a:close/>
                  <a:moveTo>
                    <a:pt x="40" y="77"/>
                  </a:moveTo>
                  <a:cubicBezTo>
                    <a:pt x="35" y="77"/>
                    <a:pt x="35" y="77"/>
                    <a:pt x="35" y="77"/>
                  </a:cubicBezTo>
                  <a:cubicBezTo>
                    <a:pt x="38" y="75"/>
                    <a:pt x="38" y="75"/>
                    <a:pt x="38" y="75"/>
                  </a:cubicBezTo>
                  <a:lnTo>
                    <a:pt x="40" y="77"/>
                  </a:lnTo>
                  <a:close/>
                  <a:moveTo>
                    <a:pt x="8" y="77"/>
                  </a:moveTo>
                  <a:cubicBezTo>
                    <a:pt x="22" y="64"/>
                    <a:pt x="22" y="64"/>
                    <a:pt x="22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23" y="77"/>
                    <a:pt x="23" y="77"/>
                    <a:pt x="23" y="77"/>
                  </a:cubicBezTo>
                  <a:lnTo>
                    <a:pt x="8" y="77"/>
                  </a:lnTo>
                  <a:close/>
                  <a:moveTo>
                    <a:pt x="28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28" y="95"/>
                    <a:pt x="28" y="95"/>
                    <a:pt x="28" y="95"/>
                  </a:cubicBezTo>
                  <a:lnTo>
                    <a:pt x="28" y="79"/>
                  </a:lnTo>
                  <a:close/>
                  <a:moveTo>
                    <a:pt x="113" y="45"/>
                  </a:moveTo>
                  <a:cubicBezTo>
                    <a:pt x="129" y="51"/>
                    <a:pt x="129" y="51"/>
                    <a:pt x="129" y="51"/>
                  </a:cubicBezTo>
                  <a:cubicBezTo>
                    <a:pt x="113" y="56"/>
                    <a:pt x="113" y="56"/>
                    <a:pt x="113" y="56"/>
                  </a:cubicBezTo>
                  <a:lnTo>
                    <a:pt x="113" y="45"/>
                  </a:lnTo>
                  <a:close/>
                  <a:moveTo>
                    <a:pt x="113" y="58"/>
                  </a:moveTo>
                  <a:cubicBezTo>
                    <a:pt x="132" y="53"/>
                    <a:pt x="132" y="53"/>
                    <a:pt x="132" y="53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13" y="63"/>
                    <a:pt x="113" y="63"/>
                    <a:pt x="113" y="63"/>
                  </a:cubicBezTo>
                  <a:lnTo>
                    <a:pt x="113" y="58"/>
                  </a:lnTo>
                  <a:close/>
                  <a:moveTo>
                    <a:pt x="113" y="65"/>
                  </a:moveTo>
                  <a:cubicBezTo>
                    <a:pt x="142" y="57"/>
                    <a:pt x="142" y="57"/>
                    <a:pt x="142" y="5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13" y="71"/>
                    <a:pt x="113" y="71"/>
                    <a:pt x="113" y="71"/>
                  </a:cubicBezTo>
                  <a:lnTo>
                    <a:pt x="113" y="65"/>
                  </a:lnTo>
                  <a:close/>
                  <a:moveTo>
                    <a:pt x="143" y="55"/>
                  </a:moveTo>
                  <a:cubicBezTo>
                    <a:pt x="143" y="55"/>
                    <a:pt x="143" y="55"/>
                    <a:pt x="143" y="55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73"/>
                    <a:pt x="163" y="73"/>
                    <a:pt x="163" y="73"/>
                  </a:cubicBezTo>
                  <a:lnTo>
                    <a:pt x="143" y="55"/>
                  </a:lnTo>
                  <a:close/>
                  <a:moveTo>
                    <a:pt x="163" y="43"/>
                  </a:moveTo>
                  <a:cubicBezTo>
                    <a:pt x="145" y="32"/>
                    <a:pt x="145" y="32"/>
                    <a:pt x="145" y="32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2" y="37"/>
                    <a:pt x="163" y="37"/>
                    <a:pt x="163" y="37"/>
                  </a:cubicBezTo>
                  <a:lnTo>
                    <a:pt x="163" y="43"/>
                  </a:lnTo>
                  <a:close/>
                  <a:moveTo>
                    <a:pt x="144" y="48"/>
                  </a:moveTo>
                  <a:cubicBezTo>
                    <a:pt x="143" y="48"/>
                    <a:pt x="143" y="48"/>
                    <a:pt x="143" y="48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2" y="45"/>
                    <a:pt x="163" y="45"/>
                    <a:pt x="163" y="45"/>
                  </a:cubicBezTo>
                  <a:cubicBezTo>
                    <a:pt x="163" y="66"/>
                    <a:pt x="163" y="66"/>
                    <a:pt x="163" y="66"/>
                  </a:cubicBezTo>
                  <a:lnTo>
                    <a:pt x="144" y="48"/>
                  </a:lnTo>
                  <a:close/>
                  <a:moveTo>
                    <a:pt x="163" y="35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44" y="18"/>
                    <a:pt x="144" y="18"/>
                    <a:pt x="144" y="18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lnTo>
                    <a:pt x="163" y="35"/>
                  </a:lnTo>
                  <a:close/>
                  <a:moveTo>
                    <a:pt x="113" y="73"/>
                  </a:moveTo>
                  <a:cubicBezTo>
                    <a:pt x="144" y="64"/>
                    <a:pt x="144" y="64"/>
                    <a:pt x="144" y="64"/>
                  </a:cubicBezTo>
                  <a:cubicBezTo>
                    <a:pt x="154" y="68"/>
                    <a:pt x="154" y="68"/>
                    <a:pt x="154" y="68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13" y="73"/>
                  </a:lnTo>
                  <a:close/>
                  <a:moveTo>
                    <a:pt x="145" y="9"/>
                  </a:moveTo>
                  <a:cubicBezTo>
                    <a:pt x="163" y="20"/>
                    <a:pt x="163" y="20"/>
                    <a:pt x="163" y="20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45" y="9"/>
                  </a:lnTo>
                  <a:close/>
                  <a:moveTo>
                    <a:pt x="113" y="79"/>
                  </a:moveTo>
                  <a:cubicBezTo>
                    <a:pt x="144" y="71"/>
                    <a:pt x="144" y="71"/>
                    <a:pt x="144" y="71"/>
                  </a:cubicBezTo>
                  <a:cubicBezTo>
                    <a:pt x="163" y="78"/>
                    <a:pt x="163" y="78"/>
                    <a:pt x="163" y="78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13" y="85"/>
                    <a:pt x="113" y="85"/>
                    <a:pt x="113" y="85"/>
                  </a:cubicBezTo>
                  <a:lnTo>
                    <a:pt x="113" y="79"/>
                  </a:lnTo>
                  <a:close/>
                  <a:moveTo>
                    <a:pt x="278" y="41"/>
                  </a:moveTo>
                  <a:cubicBezTo>
                    <a:pt x="278" y="48"/>
                    <a:pt x="278" y="48"/>
                    <a:pt x="278" y="48"/>
                  </a:cubicBezTo>
                  <a:cubicBezTo>
                    <a:pt x="272" y="48"/>
                    <a:pt x="272" y="48"/>
                    <a:pt x="272" y="48"/>
                  </a:cubicBezTo>
                  <a:cubicBezTo>
                    <a:pt x="272" y="41"/>
                    <a:pt x="272" y="41"/>
                    <a:pt x="272" y="41"/>
                  </a:cubicBezTo>
                  <a:lnTo>
                    <a:pt x="278" y="41"/>
                  </a:lnTo>
                  <a:close/>
                  <a:moveTo>
                    <a:pt x="287" y="41"/>
                  </a:moveTo>
                  <a:cubicBezTo>
                    <a:pt x="287" y="48"/>
                    <a:pt x="287" y="48"/>
                    <a:pt x="287" y="48"/>
                  </a:cubicBezTo>
                  <a:cubicBezTo>
                    <a:pt x="280" y="48"/>
                    <a:pt x="280" y="48"/>
                    <a:pt x="280" y="48"/>
                  </a:cubicBezTo>
                  <a:cubicBezTo>
                    <a:pt x="280" y="41"/>
                    <a:pt x="280" y="41"/>
                    <a:pt x="280" y="41"/>
                  </a:cubicBezTo>
                  <a:lnTo>
                    <a:pt x="287" y="41"/>
                  </a:lnTo>
                  <a:close/>
                  <a:moveTo>
                    <a:pt x="295" y="41"/>
                  </a:moveTo>
                  <a:cubicBezTo>
                    <a:pt x="295" y="48"/>
                    <a:pt x="295" y="48"/>
                    <a:pt x="295" y="48"/>
                  </a:cubicBezTo>
                  <a:cubicBezTo>
                    <a:pt x="288" y="48"/>
                    <a:pt x="288" y="48"/>
                    <a:pt x="288" y="48"/>
                  </a:cubicBezTo>
                  <a:cubicBezTo>
                    <a:pt x="288" y="41"/>
                    <a:pt x="288" y="41"/>
                    <a:pt x="288" y="41"/>
                  </a:cubicBezTo>
                  <a:lnTo>
                    <a:pt x="295" y="41"/>
                  </a:lnTo>
                  <a:close/>
                  <a:moveTo>
                    <a:pt x="304" y="41"/>
                  </a:moveTo>
                  <a:cubicBezTo>
                    <a:pt x="304" y="48"/>
                    <a:pt x="304" y="48"/>
                    <a:pt x="304" y="48"/>
                  </a:cubicBezTo>
                  <a:cubicBezTo>
                    <a:pt x="297" y="48"/>
                    <a:pt x="297" y="48"/>
                    <a:pt x="297" y="48"/>
                  </a:cubicBezTo>
                  <a:cubicBezTo>
                    <a:pt x="297" y="41"/>
                    <a:pt x="297" y="41"/>
                    <a:pt x="297" y="41"/>
                  </a:cubicBezTo>
                  <a:lnTo>
                    <a:pt x="304" y="41"/>
                  </a:lnTo>
                  <a:close/>
                  <a:moveTo>
                    <a:pt x="312" y="41"/>
                  </a:moveTo>
                  <a:cubicBezTo>
                    <a:pt x="312" y="48"/>
                    <a:pt x="312" y="48"/>
                    <a:pt x="312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05" y="41"/>
                    <a:pt x="305" y="41"/>
                    <a:pt x="305" y="41"/>
                  </a:cubicBezTo>
                  <a:lnTo>
                    <a:pt x="312" y="41"/>
                  </a:lnTo>
                  <a:close/>
                  <a:moveTo>
                    <a:pt x="295" y="67"/>
                  </a:moveTo>
                  <a:cubicBezTo>
                    <a:pt x="288" y="67"/>
                    <a:pt x="288" y="67"/>
                    <a:pt x="288" y="6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95" y="60"/>
                    <a:pt x="295" y="60"/>
                    <a:pt x="295" y="60"/>
                  </a:cubicBezTo>
                  <a:lnTo>
                    <a:pt x="295" y="67"/>
                  </a:lnTo>
                  <a:close/>
                  <a:moveTo>
                    <a:pt x="297" y="60"/>
                  </a:moveTo>
                  <a:cubicBezTo>
                    <a:pt x="304" y="60"/>
                    <a:pt x="304" y="60"/>
                    <a:pt x="304" y="60"/>
                  </a:cubicBezTo>
                  <a:cubicBezTo>
                    <a:pt x="304" y="67"/>
                    <a:pt x="304" y="67"/>
                    <a:pt x="304" y="67"/>
                  </a:cubicBezTo>
                  <a:cubicBezTo>
                    <a:pt x="297" y="67"/>
                    <a:pt x="297" y="67"/>
                    <a:pt x="297" y="67"/>
                  </a:cubicBezTo>
                  <a:lnTo>
                    <a:pt x="297" y="60"/>
                  </a:lnTo>
                  <a:close/>
                  <a:moveTo>
                    <a:pt x="287" y="67"/>
                  </a:moveTo>
                  <a:cubicBezTo>
                    <a:pt x="280" y="67"/>
                    <a:pt x="280" y="67"/>
                    <a:pt x="280" y="67"/>
                  </a:cubicBezTo>
                  <a:cubicBezTo>
                    <a:pt x="280" y="60"/>
                    <a:pt x="280" y="60"/>
                    <a:pt x="280" y="60"/>
                  </a:cubicBezTo>
                  <a:cubicBezTo>
                    <a:pt x="287" y="60"/>
                    <a:pt x="287" y="60"/>
                    <a:pt x="287" y="60"/>
                  </a:cubicBezTo>
                  <a:lnTo>
                    <a:pt x="287" y="67"/>
                  </a:lnTo>
                  <a:close/>
                  <a:moveTo>
                    <a:pt x="278" y="67"/>
                  </a:moveTo>
                  <a:cubicBezTo>
                    <a:pt x="272" y="67"/>
                    <a:pt x="272" y="67"/>
                    <a:pt x="272" y="67"/>
                  </a:cubicBezTo>
                  <a:cubicBezTo>
                    <a:pt x="272" y="60"/>
                    <a:pt x="272" y="60"/>
                    <a:pt x="272" y="60"/>
                  </a:cubicBezTo>
                  <a:cubicBezTo>
                    <a:pt x="278" y="60"/>
                    <a:pt x="278" y="60"/>
                    <a:pt x="278" y="60"/>
                  </a:cubicBezTo>
                  <a:lnTo>
                    <a:pt x="278" y="67"/>
                  </a:lnTo>
                  <a:close/>
                  <a:moveTo>
                    <a:pt x="278" y="69"/>
                  </a:moveTo>
                  <a:cubicBezTo>
                    <a:pt x="278" y="77"/>
                    <a:pt x="278" y="77"/>
                    <a:pt x="278" y="77"/>
                  </a:cubicBezTo>
                  <a:cubicBezTo>
                    <a:pt x="272" y="77"/>
                    <a:pt x="272" y="77"/>
                    <a:pt x="272" y="77"/>
                  </a:cubicBezTo>
                  <a:cubicBezTo>
                    <a:pt x="272" y="69"/>
                    <a:pt x="272" y="69"/>
                    <a:pt x="272" y="69"/>
                  </a:cubicBezTo>
                  <a:lnTo>
                    <a:pt x="278" y="69"/>
                  </a:lnTo>
                  <a:close/>
                  <a:moveTo>
                    <a:pt x="280" y="69"/>
                  </a:moveTo>
                  <a:cubicBezTo>
                    <a:pt x="287" y="69"/>
                    <a:pt x="287" y="69"/>
                    <a:pt x="287" y="69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0" y="77"/>
                    <a:pt x="280" y="77"/>
                    <a:pt x="280" y="77"/>
                  </a:cubicBezTo>
                  <a:lnTo>
                    <a:pt x="280" y="69"/>
                  </a:lnTo>
                  <a:close/>
                  <a:moveTo>
                    <a:pt x="288" y="69"/>
                  </a:moveTo>
                  <a:cubicBezTo>
                    <a:pt x="295" y="69"/>
                    <a:pt x="295" y="69"/>
                    <a:pt x="295" y="69"/>
                  </a:cubicBezTo>
                  <a:cubicBezTo>
                    <a:pt x="295" y="77"/>
                    <a:pt x="295" y="77"/>
                    <a:pt x="295" y="77"/>
                  </a:cubicBezTo>
                  <a:cubicBezTo>
                    <a:pt x="288" y="77"/>
                    <a:pt x="288" y="77"/>
                    <a:pt x="288" y="77"/>
                  </a:cubicBezTo>
                  <a:lnTo>
                    <a:pt x="288" y="69"/>
                  </a:lnTo>
                  <a:close/>
                  <a:moveTo>
                    <a:pt x="297" y="69"/>
                  </a:moveTo>
                  <a:cubicBezTo>
                    <a:pt x="304" y="69"/>
                    <a:pt x="304" y="69"/>
                    <a:pt x="304" y="69"/>
                  </a:cubicBezTo>
                  <a:cubicBezTo>
                    <a:pt x="304" y="77"/>
                    <a:pt x="304" y="77"/>
                    <a:pt x="304" y="77"/>
                  </a:cubicBezTo>
                  <a:cubicBezTo>
                    <a:pt x="297" y="77"/>
                    <a:pt x="297" y="77"/>
                    <a:pt x="297" y="77"/>
                  </a:cubicBezTo>
                  <a:lnTo>
                    <a:pt x="297" y="69"/>
                  </a:lnTo>
                  <a:close/>
                  <a:moveTo>
                    <a:pt x="305" y="69"/>
                  </a:moveTo>
                  <a:cubicBezTo>
                    <a:pt x="312" y="69"/>
                    <a:pt x="312" y="69"/>
                    <a:pt x="312" y="69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305" y="77"/>
                    <a:pt x="305" y="77"/>
                    <a:pt x="305" y="77"/>
                  </a:cubicBezTo>
                  <a:lnTo>
                    <a:pt x="305" y="69"/>
                  </a:lnTo>
                  <a:close/>
                  <a:moveTo>
                    <a:pt x="305" y="67"/>
                  </a:moveTo>
                  <a:cubicBezTo>
                    <a:pt x="305" y="60"/>
                    <a:pt x="305" y="60"/>
                    <a:pt x="305" y="60"/>
                  </a:cubicBezTo>
                  <a:cubicBezTo>
                    <a:pt x="312" y="60"/>
                    <a:pt x="312" y="60"/>
                    <a:pt x="312" y="60"/>
                  </a:cubicBezTo>
                  <a:cubicBezTo>
                    <a:pt x="312" y="67"/>
                    <a:pt x="312" y="67"/>
                    <a:pt x="312" y="67"/>
                  </a:cubicBezTo>
                  <a:lnTo>
                    <a:pt x="305" y="67"/>
                  </a:lnTo>
                  <a:close/>
                  <a:moveTo>
                    <a:pt x="305" y="58"/>
                  </a:moveTo>
                  <a:cubicBezTo>
                    <a:pt x="305" y="50"/>
                    <a:pt x="305" y="50"/>
                    <a:pt x="305" y="50"/>
                  </a:cubicBezTo>
                  <a:cubicBezTo>
                    <a:pt x="312" y="50"/>
                    <a:pt x="312" y="50"/>
                    <a:pt x="312" y="50"/>
                  </a:cubicBezTo>
                  <a:cubicBezTo>
                    <a:pt x="312" y="58"/>
                    <a:pt x="312" y="58"/>
                    <a:pt x="312" y="58"/>
                  </a:cubicBezTo>
                  <a:lnTo>
                    <a:pt x="305" y="58"/>
                  </a:lnTo>
                  <a:close/>
                  <a:moveTo>
                    <a:pt x="304" y="58"/>
                  </a:moveTo>
                  <a:cubicBezTo>
                    <a:pt x="297" y="58"/>
                    <a:pt x="297" y="58"/>
                    <a:pt x="297" y="58"/>
                  </a:cubicBezTo>
                  <a:cubicBezTo>
                    <a:pt x="297" y="50"/>
                    <a:pt x="297" y="50"/>
                    <a:pt x="297" y="50"/>
                  </a:cubicBezTo>
                  <a:cubicBezTo>
                    <a:pt x="304" y="50"/>
                    <a:pt x="304" y="50"/>
                    <a:pt x="304" y="50"/>
                  </a:cubicBezTo>
                  <a:lnTo>
                    <a:pt x="304" y="58"/>
                  </a:lnTo>
                  <a:close/>
                  <a:moveTo>
                    <a:pt x="295" y="58"/>
                  </a:moveTo>
                  <a:cubicBezTo>
                    <a:pt x="288" y="58"/>
                    <a:pt x="288" y="58"/>
                    <a:pt x="288" y="58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95" y="50"/>
                    <a:pt x="295" y="50"/>
                    <a:pt x="295" y="50"/>
                  </a:cubicBezTo>
                  <a:lnTo>
                    <a:pt x="295" y="58"/>
                  </a:lnTo>
                  <a:close/>
                  <a:moveTo>
                    <a:pt x="287" y="58"/>
                  </a:moveTo>
                  <a:cubicBezTo>
                    <a:pt x="280" y="58"/>
                    <a:pt x="280" y="58"/>
                    <a:pt x="280" y="58"/>
                  </a:cubicBezTo>
                  <a:cubicBezTo>
                    <a:pt x="280" y="50"/>
                    <a:pt x="280" y="50"/>
                    <a:pt x="280" y="50"/>
                  </a:cubicBezTo>
                  <a:cubicBezTo>
                    <a:pt x="287" y="50"/>
                    <a:pt x="287" y="50"/>
                    <a:pt x="287" y="50"/>
                  </a:cubicBezTo>
                  <a:lnTo>
                    <a:pt x="287" y="58"/>
                  </a:lnTo>
                  <a:close/>
                  <a:moveTo>
                    <a:pt x="278" y="58"/>
                  </a:moveTo>
                  <a:cubicBezTo>
                    <a:pt x="272" y="58"/>
                    <a:pt x="272" y="58"/>
                    <a:pt x="272" y="58"/>
                  </a:cubicBezTo>
                  <a:cubicBezTo>
                    <a:pt x="272" y="50"/>
                    <a:pt x="272" y="50"/>
                    <a:pt x="272" y="50"/>
                  </a:cubicBezTo>
                  <a:cubicBezTo>
                    <a:pt x="278" y="50"/>
                    <a:pt x="278" y="50"/>
                    <a:pt x="278" y="50"/>
                  </a:cubicBezTo>
                  <a:lnTo>
                    <a:pt x="278" y="58"/>
                  </a:lnTo>
                  <a:close/>
                  <a:moveTo>
                    <a:pt x="270" y="58"/>
                  </a:moveTo>
                  <a:cubicBezTo>
                    <a:pt x="263" y="58"/>
                    <a:pt x="263" y="58"/>
                    <a:pt x="263" y="58"/>
                  </a:cubicBezTo>
                  <a:cubicBezTo>
                    <a:pt x="263" y="50"/>
                    <a:pt x="263" y="50"/>
                    <a:pt x="263" y="50"/>
                  </a:cubicBezTo>
                  <a:cubicBezTo>
                    <a:pt x="270" y="50"/>
                    <a:pt x="270" y="50"/>
                    <a:pt x="270" y="50"/>
                  </a:cubicBezTo>
                  <a:lnTo>
                    <a:pt x="270" y="58"/>
                  </a:lnTo>
                  <a:close/>
                  <a:moveTo>
                    <a:pt x="270" y="60"/>
                  </a:moveTo>
                  <a:cubicBezTo>
                    <a:pt x="270" y="67"/>
                    <a:pt x="270" y="67"/>
                    <a:pt x="270" y="67"/>
                  </a:cubicBezTo>
                  <a:cubicBezTo>
                    <a:pt x="263" y="67"/>
                    <a:pt x="263" y="67"/>
                    <a:pt x="263" y="67"/>
                  </a:cubicBezTo>
                  <a:cubicBezTo>
                    <a:pt x="263" y="60"/>
                    <a:pt x="263" y="60"/>
                    <a:pt x="263" y="60"/>
                  </a:cubicBezTo>
                  <a:lnTo>
                    <a:pt x="270" y="60"/>
                  </a:lnTo>
                  <a:close/>
                  <a:moveTo>
                    <a:pt x="270" y="69"/>
                  </a:moveTo>
                  <a:cubicBezTo>
                    <a:pt x="270" y="77"/>
                    <a:pt x="270" y="77"/>
                    <a:pt x="270" y="77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3" y="69"/>
                    <a:pt x="263" y="69"/>
                    <a:pt x="263" y="69"/>
                  </a:cubicBezTo>
                  <a:lnTo>
                    <a:pt x="270" y="69"/>
                  </a:lnTo>
                  <a:close/>
                  <a:moveTo>
                    <a:pt x="270" y="79"/>
                  </a:moveTo>
                  <a:cubicBezTo>
                    <a:pt x="270" y="86"/>
                    <a:pt x="270" y="86"/>
                    <a:pt x="270" y="86"/>
                  </a:cubicBezTo>
                  <a:cubicBezTo>
                    <a:pt x="263" y="86"/>
                    <a:pt x="263" y="86"/>
                    <a:pt x="263" y="86"/>
                  </a:cubicBezTo>
                  <a:cubicBezTo>
                    <a:pt x="263" y="79"/>
                    <a:pt x="263" y="79"/>
                    <a:pt x="263" y="79"/>
                  </a:cubicBezTo>
                  <a:lnTo>
                    <a:pt x="270" y="79"/>
                  </a:lnTo>
                  <a:close/>
                  <a:moveTo>
                    <a:pt x="272" y="79"/>
                  </a:moveTo>
                  <a:cubicBezTo>
                    <a:pt x="278" y="79"/>
                    <a:pt x="278" y="79"/>
                    <a:pt x="278" y="79"/>
                  </a:cubicBezTo>
                  <a:cubicBezTo>
                    <a:pt x="278" y="86"/>
                    <a:pt x="278" y="86"/>
                    <a:pt x="278" y="86"/>
                  </a:cubicBezTo>
                  <a:cubicBezTo>
                    <a:pt x="272" y="86"/>
                    <a:pt x="272" y="86"/>
                    <a:pt x="272" y="86"/>
                  </a:cubicBezTo>
                  <a:lnTo>
                    <a:pt x="272" y="79"/>
                  </a:lnTo>
                  <a:close/>
                  <a:moveTo>
                    <a:pt x="280" y="79"/>
                  </a:moveTo>
                  <a:cubicBezTo>
                    <a:pt x="287" y="79"/>
                    <a:pt x="287" y="79"/>
                    <a:pt x="287" y="79"/>
                  </a:cubicBezTo>
                  <a:cubicBezTo>
                    <a:pt x="287" y="86"/>
                    <a:pt x="287" y="86"/>
                    <a:pt x="287" y="86"/>
                  </a:cubicBezTo>
                  <a:cubicBezTo>
                    <a:pt x="280" y="86"/>
                    <a:pt x="280" y="86"/>
                    <a:pt x="280" y="86"/>
                  </a:cubicBezTo>
                  <a:lnTo>
                    <a:pt x="280" y="79"/>
                  </a:lnTo>
                  <a:close/>
                  <a:moveTo>
                    <a:pt x="288" y="79"/>
                  </a:moveTo>
                  <a:cubicBezTo>
                    <a:pt x="295" y="79"/>
                    <a:pt x="295" y="79"/>
                    <a:pt x="295" y="79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88" y="86"/>
                    <a:pt x="288" y="86"/>
                    <a:pt x="288" y="86"/>
                  </a:cubicBezTo>
                  <a:lnTo>
                    <a:pt x="288" y="79"/>
                  </a:lnTo>
                  <a:close/>
                  <a:moveTo>
                    <a:pt x="297" y="79"/>
                  </a:moveTo>
                  <a:cubicBezTo>
                    <a:pt x="304" y="79"/>
                    <a:pt x="304" y="79"/>
                    <a:pt x="304" y="79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297" y="86"/>
                    <a:pt x="297" y="86"/>
                    <a:pt x="297" y="86"/>
                  </a:cubicBezTo>
                  <a:lnTo>
                    <a:pt x="297" y="79"/>
                  </a:lnTo>
                  <a:close/>
                  <a:moveTo>
                    <a:pt x="305" y="79"/>
                  </a:moveTo>
                  <a:cubicBezTo>
                    <a:pt x="312" y="79"/>
                    <a:pt x="312" y="79"/>
                    <a:pt x="312" y="79"/>
                  </a:cubicBezTo>
                  <a:cubicBezTo>
                    <a:pt x="312" y="86"/>
                    <a:pt x="312" y="86"/>
                    <a:pt x="312" y="86"/>
                  </a:cubicBezTo>
                  <a:cubicBezTo>
                    <a:pt x="305" y="86"/>
                    <a:pt x="305" y="86"/>
                    <a:pt x="305" y="86"/>
                  </a:cubicBezTo>
                  <a:lnTo>
                    <a:pt x="305" y="79"/>
                  </a:lnTo>
                  <a:close/>
                  <a:moveTo>
                    <a:pt x="270" y="48"/>
                  </a:moveTo>
                  <a:cubicBezTo>
                    <a:pt x="263" y="48"/>
                    <a:pt x="263" y="48"/>
                    <a:pt x="263" y="48"/>
                  </a:cubicBezTo>
                  <a:cubicBezTo>
                    <a:pt x="263" y="41"/>
                    <a:pt x="263" y="41"/>
                    <a:pt x="263" y="41"/>
                  </a:cubicBezTo>
                  <a:cubicBezTo>
                    <a:pt x="270" y="41"/>
                    <a:pt x="270" y="41"/>
                    <a:pt x="270" y="41"/>
                  </a:cubicBezTo>
                  <a:lnTo>
                    <a:pt x="270" y="48"/>
                  </a:lnTo>
                  <a:close/>
                  <a:moveTo>
                    <a:pt x="263" y="88"/>
                  </a:moveTo>
                  <a:cubicBezTo>
                    <a:pt x="270" y="88"/>
                    <a:pt x="270" y="88"/>
                    <a:pt x="270" y="88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63" y="95"/>
                    <a:pt x="263" y="95"/>
                    <a:pt x="263" y="95"/>
                  </a:cubicBezTo>
                  <a:lnTo>
                    <a:pt x="263" y="88"/>
                  </a:lnTo>
                  <a:close/>
                  <a:moveTo>
                    <a:pt x="272" y="88"/>
                  </a:moveTo>
                  <a:cubicBezTo>
                    <a:pt x="278" y="88"/>
                    <a:pt x="278" y="88"/>
                    <a:pt x="278" y="88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2" y="95"/>
                    <a:pt x="272" y="95"/>
                    <a:pt x="272" y="95"/>
                  </a:cubicBezTo>
                  <a:lnTo>
                    <a:pt x="272" y="88"/>
                  </a:lnTo>
                  <a:close/>
                  <a:moveTo>
                    <a:pt x="280" y="88"/>
                  </a:moveTo>
                  <a:cubicBezTo>
                    <a:pt x="287" y="88"/>
                    <a:pt x="287" y="88"/>
                    <a:pt x="287" y="88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0" y="95"/>
                    <a:pt x="280" y="95"/>
                    <a:pt x="280" y="95"/>
                  </a:cubicBezTo>
                  <a:lnTo>
                    <a:pt x="280" y="88"/>
                  </a:lnTo>
                  <a:close/>
                  <a:moveTo>
                    <a:pt x="288" y="88"/>
                  </a:moveTo>
                  <a:cubicBezTo>
                    <a:pt x="295" y="88"/>
                    <a:pt x="295" y="88"/>
                    <a:pt x="295" y="88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288" y="95"/>
                    <a:pt x="288" y="95"/>
                    <a:pt x="288" y="95"/>
                  </a:cubicBezTo>
                  <a:lnTo>
                    <a:pt x="288" y="88"/>
                  </a:lnTo>
                  <a:close/>
                  <a:moveTo>
                    <a:pt x="297" y="88"/>
                  </a:moveTo>
                  <a:cubicBezTo>
                    <a:pt x="304" y="88"/>
                    <a:pt x="304" y="88"/>
                    <a:pt x="304" y="88"/>
                  </a:cubicBezTo>
                  <a:cubicBezTo>
                    <a:pt x="304" y="95"/>
                    <a:pt x="304" y="95"/>
                    <a:pt x="304" y="95"/>
                  </a:cubicBezTo>
                  <a:cubicBezTo>
                    <a:pt x="297" y="95"/>
                    <a:pt x="297" y="95"/>
                    <a:pt x="297" y="95"/>
                  </a:cubicBezTo>
                  <a:lnTo>
                    <a:pt x="297" y="88"/>
                  </a:lnTo>
                  <a:close/>
                  <a:moveTo>
                    <a:pt x="305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05" y="95"/>
                    <a:pt x="305" y="95"/>
                    <a:pt x="305" y="95"/>
                  </a:cubicBezTo>
                  <a:lnTo>
                    <a:pt x="305" y="88"/>
                  </a:lnTo>
                  <a:close/>
                  <a:moveTo>
                    <a:pt x="312" y="36"/>
                  </a:moveTo>
                  <a:cubicBezTo>
                    <a:pt x="312" y="39"/>
                    <a:pt x="312" y="39"/>
                    <a:pt x="312" y="39"/>
                  </a:cubicBezTo>
                  <a:cubicBezTo>
                    <a:pt x="305" y="39"/>
                    <a:pt x="305" y="39"/>
                    <a:pt x="305" y="39"/>
                  </a:cubicBezTo>
                  <a:cubicBezTo>
                    <a:pt x="305" y="39"/>
                    <a:pt x="304" y="39"/>
                    <a:pt x="304" y="39"/>
                  </a:cubicBezTo>
                  <a:cubicBezTo>
                    <a:pt x="304" y="39"/>
                    <a:pt x="304" y="39"/>
                    <a:pt x="304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7" y="39"/>
                    <a:pt x="287" y="39"/>
                    <a:pt x="287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0" y="39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63" y="3"/>
                    <a:pt x="263" y="3"/>
                    <a:pt x="263" y="3"/>
                  </a:cubicBezTo>
                  <a:lnTo>
                    <a:pt x="312" y="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85" name="Freeform 281"/>
            <p:cNvSpPr>
              <a:spLocks noEditPoints="1"/>
            </p:cNvSpPr>
            <p:nvPr userDrawn="1"/>
          </p:nvSpPr>
          <p:spPr bwMode="auto">
            <a:xfrm>
              <a:off x="4313238" y="4302125"/>
              <a:ext cx="434975" cy="531813"/>
            </a:xfrm>
            <a:custGeom>
              <a:avLst/>
              <a:gdLst>
                <a:gd name="T0" fmla="*/ 217 w 274"/>
                <a:gd name="T1" fmla="*/ 119 h 335"/>
                <a:gd name="T2" fmla="*/ 178 w 274"/>
                <a:gd name="T3" fmla="*/ 80 h 335"/>
                <a:gd name="T4" fmla="*/ 217 w 274"/>
                <a:gd name="T5" fmla="*/ 80 h 335"/>
                <a:gd name="T6" fmla="*/ 139 w 274"/>
                <a:gd name="T7" fmla="*/ 0 h 335"/>
                <a:gd name="T8" fmla="*/ 56 w 274"/>
                <a:gd name="T9" fmla="*/ 80 h 335"/>
                <a:gd name="T10" fmla="*/ 96 w 274"/>
                <a:gd name="T11" fmla="*/ 80 h 335"/>
                <a:gd name="T12" fmla="*/ 56 w 274"/>
                <a:gd name="T13" fmla="*/ 119 h 335"/>
                <a:gd name="T14" fmla="*/ 96 w 274"/>
                <a:gd name="T15" fmla="*/ 119 h 335"/>
                <a:gd name="T16" fmla="*/ 0 w 274"/>
                <a:gd name="T17" fmla="*/ 216 h 335"/>
                <a:gd name="T18" fmla="*/ 117 w 274"/>
                <a:gd name="T19" fmla="*/ 216 h 335"/>
                <a:gd name="T20" fmla="*/ 117 w 274"/>
                <a:gd name="T21" fmla="*/ 335 h 335"/>
                <a:gd name="T22" fmla="*/ 156 w 274"/>
                <a:gd name="T23" fmla="*/ 335 h 335"/>
                <a:gd name="T24" fmla="*/ 156 w 274"/>
                <a:gd name="T25" fmla="*/ 216 h 335"/>
                <a:gd name="T26" fmla="*/ 274 w 274"/>
                <a:gd name="T27" fmla="*/ 216 h 335"/>
                <a:gd name="T28" fmla="*/ 183 w 274"/>
                <a:gd name="T29" fmla="*/ 119 h 335"/>
                <a:gd name="T30" fmla="*/ 217 w 274"/>
                <a:gd name="T31" fmla="*/ 119 h 335"/>
                <a:gd name="T32" fmla="*/ 252 w 274"/>
                <a:gd name="T33" fmla="*/ 207 h 335"/>
                <a:gd name="T34" fmla="*/ 152 w 274"/>
                <a:gd name="T35" fmla="*/ 207 h 335"/>
                <a:gd name="T36" fmla="*/ 152 w 274"/>
                <a:gd name="T37" fmla="*/ 331 h 335"/>
                <a:gd name="T38" fmla="*/ 122 w 274"/>
                <a:gd name="T39" fmla="*/ 331 h 335"/>
                <a:gd name="T40" fmla="*/ 122 w 274"/>
                <a:gd name="T41" fmla="*/ 207 h 335"/>
                <a:gd name="T42" fmla="*/ 21 w 274"/>
                <a:gd name="T43" fmla="*/ 207 h 335"/>
                <a:gd name="T44" fmla="*/ 113 w 274"/>
                <a:gd name="T45" fmla="*/ 110 h 335"/>
                <a:gd name="T46" fmla="*/ 78 w 274"/>
                <a:gd name="T47" fmla="*/ 110 h 335"/>
                <a:gd name="T48" fmla="*/ 113 w 274"/>
                <a:gd name="T49" fmla="*/ 75 h 335"/>
                <a:gd name="T50" fmla="*/ 78 w 274"/>
                <a:gd name="T51" fmla="*/ 75 h 335"/>
                <a:gd name="T52" fmla="*/ 139 w 274"/>
                <a:gd name="T53" fmla="*/ 9 h 335"/>
                <a:gd name="T54" fmla="*/ 200 w 274"/>
                <a:gd name="T55" fmla="*/ 75 h 335"/>
                <a:gd name="T56" fmla="*/ 161 w 274"/>
                <a:gd name="T57" fmla="*/ 75 h 335"/>
                <a:gd name="T58" fmla="*/ 200 w 274"/>
                <a:gd name="T59" fmla="*/ 110 h 335"/>
                <a:gd name="T60" fmla="*/ 161 w 274"/>
                <a:gd name="T61" fmla="*/ 110 h 335"/>
                <a:gd name="T62" fmla="*/ 252 w 274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4" h="335" extrusionOk="0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7" y="216"/>
                  </a:lnTo>
                  <a:lnTo>
                    <a:pt x="117" y="335"/>
                  </a:lnTo>
                  <a:lnTo>
                    <a:pt x="156" y="335"/>
                  </a:lnTo>
                  <a:lnTo>
                    <a:pt x="156" y="216"/>
                  </a:lnTo>
                  <a:lnTo>
                    <a:pt x="274" y="216"/>
                  </a:lnTo>
                  <a:lnTo>
                    <a:pt x="183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52" y="207"/>
                  </a:lnTo>
                  <a:lnTo>
                    <a:pt x="152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1" y="207"/>
                  </a:lnTo>
                  <a:lnTo>
                    <a:pt x="113" y="110"/>
                  </a:lnTo>
                  <a:lnTo>
                    <a:pt x="78" y="110"/>
                  </a:lnTo>
                  <a:lnTo>
                    <a:pt x="113" y="75"/>
                  </a:lnTo>
                  <a:lnTo>
                    <a:pt x="78" y="75"/>
                  </a:lnTo>
                  <a:lnTo>
                    <a:pt x="139" y="9"/>
                  </a:lnTo>
                  <a:lnTo>
                    <a:pt x="200" y="75"/>
                  </a:lnTo>
                  <a:lnTo>
                    <a:pt x="161" y="75"/>
                  </a:lnTo>
                  <a:lnTo>
                    <a:pt x="200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86" name="Freeform 282"/>
            <p:cNvSpPr>
              <a:spLocks noEditPoints="1"/>
            </p:cNvSpPr>
            <p:nvPr userDrawn="1"/>
          </p:nvSpPr>
          <p:spPr bwMode="auto">
            <a:xfrm>
              <a:off x="7381875" y="4302125"/>
              <a:ext cx="428625" cy="531813"/>
            </a:xfrm>
            <a:custGeom>
              <a:avLst/>
              <a:gdLst>
                <a:gd name="T0" fmla="*/ 217 w 270"/>
                <a:gd name="T1" fmla="*/ 119 h 335"/>
                <a:gd name="T2" fmla="*/ 178 w 270"/>
                <a:gd name="T3" fmla="*/ 80 h 335"/>
                <a:gd name="T4" fmla="*/ 217 w 270"/>
                <a:gd name="T5" fmla="*/ 80 h 335"/>
                <a:gd name="T6" fmla="*/ 139 w 270"/>
                <a:gd name="T7" fmla="*/ 0 h 335"/>
                <a:gd name="T8" fmla="*/ 56 w 270"/>
                <a:gd name="T9" fmla="*/ 80 h 335"/>
                <a:gd name="T10" fmla="*/ 96 w 270"/>
                <a:gd name="T11" fmla="*/ 80 h 335"/>
                <a:gd name="T12" fmla="*/ 56 w 270"/>
                <a:gd name="T13" fmla="*/ 119 h 335"/>
                <a:gd name="T14" fmla="*/ 96 w 270"/>
                <a:gd name="T15" fmla="*/ 119 h 335"/>
                <a:gd name="T16" fmla="*/ 0 w 270"/>
                <a:gd name="T17" fmla="*/ 216 h 335"/>
                <a:gd name="T18" fmla="*/ 113 w 270"/>
                <a:gd name="T19" fmla="*/ 216 h 335"/>
                <a:gd name="T20" fmla="*/ 113 w 270"/>
                <a:gd name="T21" fmla="*/ 335 h 335"/>
                <a:gd name="T22" fmla="*/ 157 w 270"/>
                <a:gd name="T23" fmla="*/ 335 h 335"/>
                <a:gd name="T24" fmla="*/ 157 w 270"/>
                <a:gd name="T25" fmla="*/ 216 h 335"/>
                <a:gd name="T26" fmla="*/ 270 w 270"/>
                <a:gd name="T27" fmla="*/ 216 h 335"/>
                <a:gd name="T28" fmla="*/ 178 w 270"/>
                <a:gd name="T29" fmla="*/ 119 h 335"/>
                <a:gd name="T30" fmla="*/ 217 w 270"/>
                <a:gd name="T31" fmla="*/ 119 h 335"/>
                <a:gd name="T32" fmla="*/ 252 w 270"/>
                <a:gd name="T33" fmla="*/ 207 h 335"/>
                <a:gd name="T34" fmla="*/ 148 w 270"/>
                <a:gd name="T35" fmla="*/ 207 h 335"/>
                <a:gd name="T36" fmla="*/ 148 w 270"/>
                <a:gd name="T37" fmla="*/ 331 h 335"/>
                <a:gd name="T38" fmla="*/ 122 w 270"/>
                <a:gd name="T39" fmla="*/ 331 h 335"/>
                <a:gd name="T40" fmla="*/ 122 w 270"/>
                <a:gd name="T41" fmla="*/ 207 h 335"/>
                <a:gd name="T42" fmla="*/ 22 w 270"/>
                <a:gd name="T43" fmla="*/ 207 h 335"/>
                <a:gd name="T44" fmla="*/ 113 w 270"/>
                <a:gd name="T45" fmla="*/ 110 h 335"/>
                <a:gd name="T46" fmla="*/ 74 w 270"/>
                <a:gd name="T47" fmla="*/ 110 h 335"/>
                <a:gd name="T48" fmla="*/ 113 w 270"/>
                <a:gd name="T49" fmla="*/ 75 h 335"/>
                <a:gd name="T50" fmla="*/ 74 w 270"/>
                <a:gd name="T51" fmla="*/ 75 h 335"/>
                <a:gd name="T52" fmla="*/ 139 w 270"/>
                <a:gd name="T53" fmla="*/ 9 h 335"/>
                <a:gd name="T54" fmla="*/ 196 w 270"/>
                <a:gd name="T55" fmla="*/ 75 h 335"/>
                <a:gd name="T56" fmla="*/ 161 w 270"/>
                <a:gd name="T57" fmla="*/ 75 h 335"/>
                <a:gd name="T58" fmla="*/ 196 w 270"/>
                <a:gd name="T59" fmla="*/ 110 h 335"/>
                <a:gd name="T60" fmla="*/ 161 w 270"/>
                <a:gd name="T61" fmla="*/ 110 h 335"/>
                <a:gd name="T62" fmla="*/ 252 w 270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0" h="335" extrusionOk="0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3" y="216"/>
                  </a:lnTo>
                  <a:lnTo>
                    <a:pt x="113" y="335"/>
                  </a:lnTo>
                  <a:lnTo>
                    <a:pt x="157" y="335"/>
                  </a:lnTo>
                  <a:lnTo>
                    <a:pt x="157" y="216"/>
                  </a:lnTo>
                  <a:lnTo>
                    <a:pt x="270" y="216"/>
                  </a:lnTo>
                  <a:lnTo>
                    <a:pt x="178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48" y="207"/>
                  </a:lnTo>
                  <a:lnTo>
                    <a:pt x="148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2" y="207"/>
                  </a:lnTo>
                  <a:lnTo>
                    <a:pt x="113" y="110"/>
                  </a:lnTo>
                  <a:lnTo>
                    <a:pt x="74" y="110"/>
                  </a:lnTo>
                  <a:lnTo>
                    <a:pt x="113" y="75"/>
                  </a:lnTo>
                  <a:lnTo>
                    <a:pt x="74" y="75"/>
                  </a:lnTo>
                  <a:lnTo>
                    <a:pt x="139" y="9"/>
                  </a:lnTo>
                  <a:lnTo>
                    <a:pt x="196" y="75"/>
                  </a:lnTo>
                  <a:lnTo>
                    <a:pt x="161" y="75"/>
                  </a:lnTo>
                  <a:lnTo>
                    <a:pt x="196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87" name="Freeform 283"/>
            <p:cNvSpPr>
              <a:spLocks noEditPoints="1"/>
            </p:cNvSpPr>
            <p:nvPr userDrawn="1"/>
          </p:nvSpPr>
          <p:spPr bwMode="auto">
            <a:xfrm>
              <a:off x="11722100" y="4714875"/>
              <a:ext cx="26988" cy="3492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1 h 5"/>
                <a:gd name="T4" fmla="*/ 1 w 4"/>
                <a:gd name="T5" fmla="*/ 4 h 5"/>
                <a:gd name="T6" fmla="*/ 2 w 4"/>
                <a:gd name="T7" fmla="*/ 5 h 5"/>
                <a:gd name="T8" fmla="*/ 3 w 4"/>
                <a:gd name="T9" fmla="*/ 4 h 5"/>
                <a:gd name="T10" fmla="*/ 3 w 4"/>
                <a:gd name="T11" fmla="*/ 1 h 5"/>
                <a:gd name="T12" fmla="*/ 2 w 4"/>
                <a:gd name="T13" fmla="*/ 0 h 5"/>
                <a:gd name="T14" fmla="*/ 2 w 4"/>
                <a:gd name="T15" fmla="*/ 4 h 5"/>
                <a:gd name="T16" fmla="*/ 1 w 4"/>
                <a:gd name="T17" fmla="*/ 3 h 5"/>
                <a:gd name="T18" fmla="*/ 1 w 4"/>
                <a:gd name="T19" fmla="*/ 1 h 5"/>
                <a:gd name="T20" fmla="*/ 2 w 4"/>
                <a:gd name="T21" fmla="*/ 1 h 5"/>
                <a:gd name="T22" fmla="*/ 2 w 4"/>
                <a:gd name="T23" fmla="*/ 1 h 5"/>
                <a:gd name="T24" fmla="*/ 2 w 4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4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4" y="4"/>
                    <a:pt x="4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88" name="Freeform 284"/>
            <p:cNvSpPr>
              <a:spLocks noEditPoints="1"/>
            </p:cNvSpPr>
            <p:nvPr userDrawn="1"/>
          </p:nvSpPr>
          <p:spPr bwMode="auto">
            <a:xfrm>
              <a:off x="11798300" y="4778375"/>
              <a:ext cx="20638" cy="34925"/>
            </a:xfrm>
            <a:custGeom>
              <a:avLst/>
              <a:gdLst>
                <a:gd name="T0" fmla="*/ 0 w 3"/>
                <a:gd name="T1" fmla="*/ 3 h 5"/>
                <a:gd name="T2" fmla="*/ 1 w 3"/>
                <a:gd name="T3" fmla="*/ 5 h 5"/>
                <a:gd name="T4" fmla="*/ 2 w 3"/>
                <a:gd name="T5" fmla="*/ 5 h 5"/>
                <a:gd name="T6" fmla="*/ 3 w 3"/>
                <a:gd name="T7" fmla="*/ 4 h 5"/>
                <a:gd name="T8" fmla="*/ 3 w 3"/>
                <a:gd name="T9" fmla="*/ 1 h 5"/>
                <a:gd name="T10" fmla="*/ 1 w 3"/>
                <a:gd name="T11" fmla="*/ 0 h 5"/>
                <a:gd name="T12" fmla="*/ 0 w 3"/>
                <a:gd name="T13" fmla="*/ 3 h 5"/>
                <a:gd name="T14" fmla="*/ 2 w 3"/>
                <a:gd name="T15" fmla="*/ 1 h 5"/>
                <a:gd name="T16" fmla="*/ 2 w 3"/>
                <a:gd name="T17" fmla="*/ 2 h 5"/>
                <a:gd name="T18" fmla="*/ 2 w 3"/>
                <a:gd name="T19" fmla="*/ 4 h 5"/>
                <a:gd name="T20" fmla="*/ 2 w 3"/>
                <a:gd name="T21" fmla="*/ 4 h 5"/>
                <a:gd name="T22" fmla="*/ 1 w 3"/>
                <a:gd name="T23" fmla="*/ 4 h 5"/>
                <a:gd name="T24" fmla="*/ 1 w 3"/>
                <a:gd name="T25" fmla="*/ 3 h 5"/>
                <a:gd name="T26" fmla="*/ 1 w 3"/>
                <a:gd name="T27" fmla="*/ 1 h 5"/>
                <a:gd name="T28" fmla="*/ 2 w 3"/>
                <a:gd name="T2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5" extrusionOk="0">
                  <a:moveTo>
                    <a:pt x="0" y="3"/>
                  </a:moveTo>
                  <a:cubicBezTo>
                    <a:pt x="0" y="4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4"/>
                  </a:cubicBezTo>
                  <a:cubicBezTo>
                    <a:pt x="3" y="4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89" name="Freeform 285"/>
            <p:cNvSpPr>
              <a:spLocks noEditPoints="1"/>
            </p:cNvSpPr>
            <p:nvPr userDrawn="1"/>
          </p:nvSpPr>
          <p:spPr bwMode="auto">
            <a:xfrm>
              <a:off x="10941050" y="4232275"/>
              <a:ext cx="1244600" cy="615950"/>
            </a:xfrm>
            <a:custGeom>
              <a:avLst/>
              <a:gdLst>
                <a:gd name="T0" fmla="*/ 175 w 180"/>
                <a:gd name="T1" fmla="*/ 84 h 88"/>
                <a:gd name="T2" fmla="*/ 168 w 180"/>
                <a:gd name="T3" fmla="*/ 84 h 88"/>
                <a:gd name="T4" fmla="*/ 168 w 180"/>
                <a:gd name="T5" fmla="*/ 3 h 88"/>
                <a:gd name="T6" fmla="*/ 165 w 180"/>
                <a:gd name="T7" fmla="*/ 0 h 88"/>
                <a:gd name="T8" fmla="*/ 56 w 180"/>
                <a:gd name="T9" fmla="*/ 0 h 88"/>
                <a:gd name="T10" fmla="*/ 52 w 180"/>
                <a:gd name="T11" fmla="*/ 5 h 88"/>
                <a:gd name="T12" fmla="*/ 52 w 180"/>
                <a:gd name="T13" fmla="*/ 42 h 88"/>
                <a:gd name="T14" fmla="*/ 125 w 180"/>
                <a:gd name="T15" fmla="*/ 43 h 88"/>
                <a:gd name="T16" fmla="*/ 127 w 180"/>
                <a:gd name="T17" fmla="*/ 65 h 88"/>
                <a:gd name="T18" fmla="*/ 165 w 180"/>
                <a:gd name="T19" fmla="*/ 66 h 88"/>
                <a:gd name="T20" fmla="*/ 107 w 180"/>
                <a:gd name="T21" fmla="*/ 85 h 88"/>
                <a:gd name="T22" fmla="*/ 126 w 180"/>
                <a:gd name="T23" fmla="*/ 66 h 88"/>
                <a:gd name="T24" fmla="*/ 126 w 180"/>
                <a:gd name="T25" fmla="*/ 45 h 88"/>
                <a:gd name="T26" fmla="*/ 21 w 180"/>
                <a:gd name="T27" fmla="*/ 43 h 88"/>
                <a:gd name="T28" fmla="*/ 17 w 180"/>
                <a:gd name="T29" fmla="*/ 44 h 88"/>
                <a:gd name="T30" fmla="*/ 16 w 180"/>
                <a:gd name="T31" fmla="*/ 49 h 88"/>
                <a:gd name="T32" fmla="*/ 15 w 180"/>
                <a:gd name="T33" fmla="*/ 65 h 88"/>
                <a:gd name="T34" fmla="*/ 13 w 180"/>
                <a:gd name="T35" fmla="*/ 64 h 88"/>
                <a:gd name="T36" fmla="*/ 10 w 180"/>
                <a:gd name="T37" fmla="*/ 62 h 88"/>
                <a:gd name="T38" fmla="*/ 6 w 180"/>
                <a:gd name="T39" fmla="*/ 62 h 88"/>
                <a:gd name="T40" fmla="*/ 5 w 180"/>
                <a:gd name="T41" fmla="*/ 68 h 88"/>
                <a:gd name="T42" fmla="*/ 5 w 180"/>
                <a:gd name="T43" fmla="*/ 84 h 88"/>
                <a:gd name="T44" fmla="*/ 0 w 180"/>
                <a:gd name="T45" fmla="*/ 86 h 88"/>
                <a:gd name="T46" fmla="*/ 3 w 180"/>
                <a:gd name="T47" fmla="*/ 88 h 88"/>
                <a:gd name="T48" fmla="*/ 6 w 180"/>
                <a:gd name="T49" fmla="*/ 88 h 88"/>
                <a:gd name="T50" fmla="*/ 172 w 180"/>
                <a:gd name="T51" fmla="*/ 88 h 88"/>
                <a:gd name="T52" fmla="*/ 180 w 180"/>
                <a:gd name="T53" fmla="*/ 87 h 88"/>
                <a:gd name="T54" fmla="*/ 178 w 180"/>
                <a:gd name="T55" fmla="*/ 87 h 88"/>
                <a:gd name="T56" fmla="*/ 169 w 180"/>
                <a:gd name="T57" fmla="*/ 87 h 88"/>
                <a:gd name="T58" fmla="*/ 5 w 180"/>
                <a:gd name="T59" fmla="*/ 87 h 88"/>
                <a:gd name="T60" fmla="*/ 1 w 180"/>
                <a:gd name="T61" fmla="*/ 86 h 88"/>
                <a:gd name="T62" fmla="*/ 4 w 180"/>
                <a:gd name="T63" fmla="*/ 85 h 88"/>
                <a:gd name="T64" fmla="*/ 6 w 180"/>
                <a:gd name="T65" fmla="*/ 85 h 88"/>
                <a:gd name="T66" fmla="*/ 6 w 180"/>
                <a:gd name="T67" fmla="*/ 68 h 88"/>
                <a:gd name="T68" fmla="*/ 7 w 180"/>
                <a:gd name="T69" fmla="*/ 63 h 88"/>
                <a:gd name="T70" fmla="*/ 10 w 180"/>
                <a:gd name="T71" fmla="*/ 63 h 88"/>
                <a:gd name="T72" fmla="*/ 12 w 180"/>
                <a:gd name="T73" fmla="*/ 64 h 88"/>
                <a:gd name="T74" fmla="*/ 13 w 180"/>
                <a:gd name="T75" fmla="*/ 66 h 88"/>
                <a:gd name="T76" fmla="*/ 17 w 180"/>
                <a:gd name="T77" fmla="*/ 66 h 88"/>
                <a:gd name="T78" fmla="*/ 17 w 180"/>
                <a:gd name="T79" fmla="*/ 66 h 88"/>
                <a:gd name="T80" fmla="*/ 17 w 180"/>
                <a:gd name="T81" fmla="*/ 48 h 88"/>
                <a:gd name="T82" fmla="*/ 20 w 180"/>
                <a:gd name="T83" fmla="*/ 44 h 88"/>
                <a:gd name="T84" fmla="*/ 125 w 180"/>
                <a:gd name="T85" fmla="*/ 44 h 88"/>
                <a:gd name="T86" fmla="*/ 126 w 180"/>
                <a:gd name="T87" fmla="*/ 65 h 88"/>
                <a:gd name="T88" fmla="*/ 106 w 180"/>
                <a:gd name="T89" fmla="*/ 66 h 88"/>
                <a:gd name="T90" fmla="*/ 107 w 180"/>
                <a:gd name="T91" fmla="*/ 85 h 88"/>
                <a:gd name="T92" fmla="*/ 166 w 180"/>
                <a:gd name="T93" fmla="*/ 85 h 88"/>
                <a:gd name="T94" fmla="*/ 166 w 180"/>
                <a:gd name="T95" fmla="*/ 65 h 88"/>
                <a:gd name="T96" fmla="*/ 128 w 180"/>
                <a:gd name="T97" fmla="*/ 45 h 88"/>
                <a:gd name="T98" fmla="*/ 53 w 180"/>
                <a:gd name="T99" fmla="*/ 42 h 88"/>
                <a:gd name="T100" fmla="*/ 53 w 180"/>
                <a:gd name="T101" fmla="*/ 5 h 88"/>
                <a:gd name="T102" fmla="*/ 56 w 180"/>
                <a:gd name="T103" fmla="*/ 1 h 88"/>
                <a:gd name="T104" fmla="*/ 165 w 180"/>
                <a:gd name="T105" fmla="*/ 1 h 88"/>
                <a:gd name="T106" fmla="*/ 167 w 180"/>
                <a:gd name="T107" fmla="*/ 3 h 88"/>
                <a:gd name="T108" fmla="*/ 167 w 180"/>
                <a:gd name="T109" fmla="*/ 85 h 88"/>
                <a:gd name="T110" fmla="*/ 174 w 180"/>
                <a:gd name="T111" fmla="*/ 85 h 88"/>
                <a:gd name="T112" fmla="*/ 179 w 180"/>
                <a:gd name="T113" fmla="*/ 86 h 88"/>
                <a:gd name="T114" fmla="*/ 178 w 180"/>
                <a:gd name="T11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0" h="88" extrusionOk="0">
                  <a:moveTo>
                    <a:pt x="180" y="85"/>
                  </a:moveTo>
                  <a:cubicBezTo>
                    <a:pt x="179" y="84"/>
                    <a:pt x="177" y="84"/>
                    <a:pt x="175" y="84"/>
                  </a:cubicBezTo>
                  <a:cubicBezTo>
                    <a:pt x="175" y="84"/>
                    <a:pt x="175" y="84"/>
                    <a:pt x="174" y="84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8" y="80"/>
                    <a:pt x="168" y="73"/>
                    <a:pt x="168" y="64"/>
                  </a:cubicBezTo>
                  <a:cubicBezTo>
                    <a:pt x="168" y="40"/>
                    <a:pt x="168" y="4"/>
                    <a:pt x="168" y="3"/>
                  </a:cubicBezTo>
                  <a:cubicBezTo>
                    <a:pt x="168" y="3"/>
                    <a:pt x="168" y="2"/>
                    <a:pt x="167" y="1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52" y="0"/>
                    <a:pt x="52" y="3"/>
                    <a:pt x="52" y="5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125" y="43"/>
                    <a:pt x="125" y="43"/>
                    <a:pt x="125" y="43"/>
                  </a:cubicBezTo>
                  <a:cubicBezTo>
                    <a:pt x="126" y="43"/>
                    <a:pt x="127" y="44"/>
                    <a:pt x="127" y="4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66"/>
                    <a:pt x="126" y="66"/>
                    <a:pt x="126" y="6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4"/>
                    <a:pt x="126" y="43"/>
                    <a:pt x="125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0" y="43"/>
                  </a:cubicBezTo>
                  <a:cubicBezTo>
                    <a:pt x="19" y="43"/>
                    <a:pt x="18" y="43"/>
                    <a:pt x="17" y="44"/>
                  </a:cubicBezTo>
                  <a:cubicBezTo>
                    <a:pt x="16" y="44"/>
                    <a:pt x="16" y="46"/>
                    <a:pt x="16" y="48"/>
                  </a:cubicBezTo>
                  <a:cubicBezTo>
                    <a:pt x="16" y="48"/>
                    <a:pt x="16" y="49"/>
                    <a:pt x="16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5"/>
                    <a:pt x="15" y="65"/>
                  </a:cubicBezTo>
                  <a:cubicBezTo>
                    <a:pt x="15" y="65"/>
                    <a:pt x="14" y="65"/>
                    <a:pt x="13" y="65"/>
                  </a:cubicBezTo>
                  <a:cubicBezTo>
                    <a:pt x="13" y="65"/>
                    <a:pt x="13" y="65"/>
                    <a:pt x="13" y="64"/>
                  </a:cubicBezTo>
                  <a:cubicBezTo>
                    <a:pt x="13" y="64"/>
                    <a:pt x="13" y="63"/>
                    <a:pt x="13" y="62"/>
                  </a:cubicBezTo>
                  <a:cubicBezTo>
                    <a:pt x="12" y="62"/>
                    <a:pt x="11" y="62"/>
                    <a:pt x="10" y="62"/>
                  </a:cubicBezTo>
                  <a:cubicBezTo>
                    <a:pt x="10" y="62"/>
                    <a:pt x="9" y="62"/>
                    <a:pt x="9" y="62"/>
                  </a:cubicBezTo>
                  <a:cubicBezTo>
                    <a:pt x="8" y="62"/>
                    <a:pt x="7" y="62"/>
                    <a:pt x="6" y="62"/>
                  </a:cubicBezTo>
                  <a:cubicBezTo>
                    <a:pt x="5" y="63"/>
                    <a:pt x="5" y="64"/>
                    <a:pt x="5" y="66"/>
                  </a:cubicBezTo>
                  <a:cubicBezTo>
                    <a:pt x="5" y="67"/>
                    <a:pt x="5" y="67"/>
                    <a:pt x="5" y="68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6"/>
                    <a:pt x="5" y="81"/>
                    <a:pt x="5" y="84"/>
                  </a:cubicBezTo>
                  <a:cubicBezTo>
                    <a:pt x="5" y="84"/>
                    <a:pt x="5" y="84"/>
                    <a:pt x="4" y="84"/>
                  </a:cubicBezTo>
                  <a:cubicBezTo>
                    <a:pt x="3" y="84"/>
                    <a:pt x="0" y="84"/>
                    <a:pt x="0" y="86"/>
                  </a:cubicBezTo>
                  <a:cubicBezTo>
                    <a:pt x="0" y="87"/>
                    <a:pt x="0" y="87"/>
                    <a:pt x="1" y="87"/>
                  </a:cubicBezTo>
                  <a:cubicBezTo>
                    <a:pt x="1" y="88"/>
                    <a:pt x="2" y="88"/>
                    <a:pt x="3" y="88"/>
                  </a:cubicBezTo>
                  <a:cubicBezTo>
                    <a:pt x="4" y="88"/>
                    <a:pt x="4" y="88"/>
                    <a:pt x="5" y="88"/>
                  </a:cubicBezTo>
                  <a:cubicBezTo>
                    <a:pt x="5" y="88"/>
                    <a:pt x="6" y="88"/>
                    <a:pt x="6" y="88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70" y="88"/>
                    <a:pt x="171" y="88"/>
                    <a:pt x="172" y="88"/>
                  </a:cubicBezTo>
                  <a:cubicBezTo>
                    <a:pt x="174" y="88"/>
                    <a:pt x="176" y="88"/>
                    <a:pt x="178" y="88"/>
                  </a:cubicBezTo>
                  <a:cubicBezTo>
                    <a:pt x="180" y="88"/>
                    <a:pt x="180" y="87"/>
                    <a:pt x="180" y="87"/>
                  </a:cubicBezTo>
                  <a:cubicBezTo>
                    <a:pt x="180" y="86"/>
                    <a:pt x="180" y="85"/>
                    <a:pt x="180" y="85"/>
                  </a:cubicBezTo>
                  <a:close/>
                  <a:moveTo>
                    <a:pt x="178" y="87"/>
                  </a:moveTo>
                  <a:cubicBezTo>
                    <a:pt x="176" y="87"/>
                    <a:pt x="174" y="87"/>
                    <a:pt x="172" y="87"/>
                  </a:cubicBezTo>
                  <a:cubicBezTo>
                    <a:pt x="171" y="87"/>
                    <a:pt x="170" y="87"/>
                    <a:pt x="169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6" y="87"/>
                    <a:pt x="5" y="87"/>
                    <a:pt x="5" y="87"/>
                  </a:cubicBezTo>
                  <a:cubicBezTo>
                    <a:pt x="3" y="87"/>
                    <a:pt x="2" y="87"/>
                    <a:pt x="1" y="87"/>
                  </a:cubicBezTo>
                  <a:cubicBezTo>
                    <a:pt x="1" y="87"/>
                    <a:pt x="1" y="87"/>
                    <a:pt x="1" y="86"/>
                  </a:cubicBezTo>
                  <a:cubicBezTo>
                    <a:pt x="1" y="85"/>
                    <a:pt x="2" y="85"/>
                    <a:pt x="3" y="85"/>
                  </a:cubicBezTo>
                  <a:cubicBezTo>
                    <a:pt x="3" y="85"/>
                    <a:pt x="4" y="85"/>
                    <a:pt x="4" y="85"/>
                  </a:cubicBezTo>
                  <a:cubicBezTo>
                    <a:pt x="5" y="85"/>
                    <a:pt x="5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1"/>
                    <a:pt x="6" y="76"/>
                    <a:pt x="6" y="72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7"/>
                    <a:pt x="6" y="67"/>
                    <a:pt x="6" y="66"/>
                  </a:cubicBezTo>
                  <a:cubicBezTo>
                    <a:pt x="6" y="65"/>
                    <a:pt x="6" y="63"/>
                    <a:pt x="7" y="63"/>
                  </a:cubicBezTo>
                  <a:cubicBezTo>
                    <a:pt x="7" y="62"/>
                    <a:pt x="8" y="63"/>
                    <a:pt x="9" y="63"/>
                  </a:cubicBezTo>
                  <a:cubicBezTo>
                    <a:pt x="9" y="63"/>
                    <a:pt x="10" y="63"/>
                    <a:pt x="10" y="63"/>
                  </a:cubicBezTo>
                  <a:cubicBezTo>
                    <a:pt x="11" y="62"/>
                    <a:pt x="12" y="62"/>
                    <a:pt x="12" y="63"/>
                  </a:cubicBezTo>
                  <a:cubicBezTo>
                    <a:pt x="12" y="63"/>
                    <a:pt x="12" y="64"/>
                    <a:pt x="12" y="64"/>
                  </a:cubicBezTo>
                  <a:cubicBezTo>
                    <a:pt x="12" y="65"/>
                    <a:pt x="12" y="65"/>
                    <a:pt x="12" y="66"/>
                  </a:cubicBezTo>
                  <a:cubicBezTo>
                    <a:pt x="12" y="66"/>
                    <a:pt x="12" y="66"/>
                    <a:pt x="13" y="66"/>
                  </a:cubicBezTo>
                  <a:cubicBezTo>
                    <a:pt x="13" y="66"/>
                    <a:pt x="14" y="66"/>
                    <a:pt x="15" y="66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8"/>
                    <a:pt x="17" y="48"/>
                  </a:cubicBezTo>
                  <a:cubicBezTo>
                    <a:pt x="17" y="47"/>
                    <a:pt x="17" y="45"/>
                    <a:pt x="18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25" y="44"/>
                    <a:pt x="126" y="44"/>
                    <a:pt x="126" y="4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65"/>
                    <a:pt x="106" y="65"/>
                    <a:pt x="106" y="66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06" y="85"/>
                    <a:pt x="107" y="85"/>
                    <a:pt x="107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3"/>
                    <a:pt x="126" y="42"/>
                    <a:pt x="125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5"/>
                  </a:cubicBezTo>
                  <a:cubicBezTo>
                    <a:pt x="53" y="3"/>
                    <a:pt x="53" y="1"/>
                    <a:pt x="54" y="1"/>
                  </a:cubicBezTo>
                  <a:cubicBezTo>
                    <a:pt x="54" y="1"/>
                    <a:pt x="55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6" y="1"/>
                    <a:pt x="166" y="1"/>
                    <a:pt x="167" y="2"/>
                  </a:cubicBezTo>
                  <a:cubicBezTo>
                    <a:pt x="167" y="2"/>
                    <a:pt x="167" y="3"/>
                    <a:pt x="167" y="3"/>
                  </a:cubicBezTo>
                  <a:cubicBezTo>
                    <a:pt x="167" y="4"/>
                    <a:pt x="167" y="31"/>
                    <a:pt x="167" y="64"/>
                  </a:cubicBezTo>
                  <a:cubicBezTo>
                    <a:pt x="167" y="73"/>
                    <a:pt x="167" y="81"/>
                    <a:pt x="167" y="85"/>
                  </a:cubicBezTo>
                  <a:cubicBezTo>
                    <a:pt x="167" y="85"/>
                    <a:pt x="167" y="85"/>
                    <a:pt x="168" y="85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7" y="85"/>
                    <a:pt x="178" y="85"/>
                    <a:pt x="179" y="86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79" y="87"/>
                    <a:pt x="179" y="87"/>
                    <a:pt x="178" y="8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0" name="Freeform 286"/>
            <p:cNvSpPr>
              <a:spLocks noEditPoints="1"/>
            </p:cNvSpPr>
            <p:nvPr userDrawn="1"/>
          </p:nvSpPr>
          <p:spPr bwMode="auto">
            <a:xfrm>
              <a:off x="11915775" y="4275138"/>
              <a:ext cx="14288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 extrusionOk="0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1" name="Freeform 287"/>
            <p:cNvSpPr>
              <a:spLocks noEditPoints="1"/>
            </p:cNvSpPr>
            <p:nvPr userDrawn="1"/>
          </p:nvSpPr>
          <p:spPr bwMode="auto">
            <a:xfrm>
              <a:off x="11736388" y="4568825"/>
              <a:ext cx="12700" cy="90488"/>
            </a:xfrm>
            <a:custGeom>
              <a:avLst/>
              <a:gdLst>
                <a:gd name="T0" fmla="*/ 1 w 2"/>
                <a:gd name="T1" fmla="*/ 13 h 13"/>
                <a:gd name="T2" fmla="*/ 2 w 2"/>
                <a:gd name="T3" fmla="*/ 12 h 13"/>
                <a:gd name="T4" fmla="*/ 2 w 2"/>
                <a:gd name="T5" fmla="*/ 1 h 13"/>
                <a:gd name="T6" fmla="*/ 1 w 2"/>
                <a:gd name="T7" fmla="*/ 0 h 13"/>
                <a:gd name="T8" fmla="*/ 0 w 2"/>
                <a:gd name="T9" fmla="*/ 1 h 13"/>
                <a:gd name="T10" fmla="*/ 0 w 2"/>
                <a:gd name="T11" fmla="*/ 12 h 13"/>
                <a:gd name="T12" fmla="*/ 1 w 2"/>
                <a:gd name="T13" fmla="*/ 13 h 13"/>
                <a:gd name="T14" fmla="*/ 1 w 2"/>
                <a:gd name="T15" fmla="*/ 1 h 13"/>
                <a:gd name="T16" fmla="*/ 1 w 2"/>
                <a:gd name="T17" fmla="*/ 1 h 13"/>
                <a:gd name="T18" fmla="*/ 1 w 2"/>
                <a:gd name="T19" fmla="*/ 1 h 13"/>
                <a:gd name="T20" fmla="*/ 1 w 2"/>
                <a:gd name="T21" fmla="*/ 12 h 13"/>
                <a:gd name="T22" fmla="*/ 1 w 2"/>
                <a:gd name="T23" fmla="*/ 12 h 13"/>
                <a:gd name="T24" fmla="*/ 1 w 2"/>
                <a:gd name="T2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3" extrusionOk="0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" name="Freeform 288"/>
            <p:cNvSpPr>
              <a:spLocks noEditPoints="1"/>
            </p:cNvSpPr>
            <p:nvPr userDrawn="1"/>
          </p:nvSpPr>
          <p:spPr bwMode="auto">
            <a:xfrm>
              <a:off x="11845925" y="4476750"/>
              <a:ext cx="242888" cy="182563"/>
            </a:xfrm>
            <a:custGeom>
              <a:avLst/>
              <a:gdLst>
                <a:gd name="T0" fmla="*/ 35 w 35"/>
                <a:gd name="T1" fmla="*/ 0 h 26"/>
                <a:gd name="T2" fmla="*/ 0 w 35"/>
                <a:gd name="T3" fmla="*/ 0 h 26"/>
                <a:gd name="T4" fmla="*/ 0 w 35"/>
                <a:gd name="T5" fmla="*/ 1 h 26"/>
                <a:gd name="T6" fmla="*/ 0 w 35"/>
                <a:gd name="T7" fmla="*/ 25 h 26"/>
                <a:gd name="T8" fmla="*/ 0 w 35"/>
                <a:gd name="T9" fmla="*/ 26 h 26"/>
                <a:gd name="T10" fmla="*/ 35 w 35"/>
                <a:gd name="T11" fmla="*/ 26 h 26"/>
                <a:gd name="T12" fmla="*/ 35 w 35"/>
                <a:gd name="T13" fmla="*/ 25 h 26"/>
                <a:gd name="T14" fmla="*/ 35 w 35"/>
                <a:gd name="T15" fmla="*/ 1 h 26"/>
                <a:gd name="T16" fmla="*/ 35 w 35"/>
                <a:gd name="T17" fmla="*/ 0 h 26"/>
                <a:gd name="T18" fmla="*/ 34 w 35"/>
                <a:gd name="T19" fmla="*/ 25 h 26"/>
                <a:gd name="T20" fmla="*/ 1 w 35"/>
                <a:gd name="T21" fmla="*/ 25 h 26"/>
                <a:gd name="T22" fmla="*/ 1 w 35"/>
                <a:gd name="T23" fmla="*/ 1 h 26"/>
                <a:gd name="T24" fmla="*/ 34 w 35"/>
                <a:gd name="T25" fmla="*/ 1 h 26"/>
                <a:gd name="T26" fmla="*/ 34 w 35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6" extrusionOk="0">
                  <a:moveTo>
                    <a:pt x="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5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34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34" y="2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" name="Freeform 289"/>
            <p:cNvSpPr>
              <a:spLocks noEditPoints="1"/>
            </p:cNvSpPr>
            <p:nvPr userDrawn="1"/>
          </p:nvSpPr>
          <p:spPr bwMode="auto">
            <a:xfrm>
              <a:off x="11804650" y="4275138"/>
              <a:ext cx="14288" cy="215899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 extrusionOk="0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4" name="Freeform 290"/>
            <p:cNvSpPr>
              <a:spLocks noEditPoints="1"/>
            </p:cNvSpPr>
            <p:nvPr userDrawn="1"/>
          </p:nvSpPr>
          <p:spPr bwMode="auto">
            <a:xfrm>
              <a:off x="11542713" y="4568825"/>
              <a:ext cx="20638" cy="133350"/>
            </a:xfrm>
            <a:custGeom>
              <a:avLst/>
              <a:gdLst>
                <a:gd name="T0" fmla="*/ 2 w 3"/>
                <a:gd name="T1" fmla="*/ 19 h 19"/>
                <a:gd name="T2" fmla="*/ 3 w 3"/>
                <a:gd name="T3" fmla="*/ 18 h 19"/>
                <a:gd name="T4" fmla="*/ 3 w 3"/>
                <a:gd name="T5" fmla="*/ 1 h 19"/>
                <a:gd name="T6" fmla="*/ 2 w 3"/>
                <a:gd name="T7" fmla="*/ 0 h 19"/>
                <a:gd name="T8" fmla="*/ 0 w 3"/>
                <a:gd name="T9" fmla="*/ 1 h 19"/>
                <a:gd name="T10" fmla="*/ 0 w 3"/>
                <a:gd name="T11" fmla="*/ 18 h 19"/>
                <a:gd name="T12" fmla="*/ 2 w 3"/>
                <a:gd name="T13" fmla="*/ 19 h 19"/>
                <a:gd name="T14" fmla="*/ 1 w 3"/>
                <a:gd name="T15" fmla="*/ 1 h 19"/>
                <a:gd name="T16" fmla="*/ 2 w 3"/>
                <a:gd name="T17" fmla="*/ 1 h 19"/>
                <a:gd name="T18" fmla="*/ 2 w 3"/>
                <a:gd name="T19" fmla="*/ 1 h 19"/>
                <a:gd name="T20" fmla="*/ 2 w 3"/>
                <a:gd name="T21" fmla="*/ 18 h 19"/>
                <a:gd name="T22" fmla="*/ 1 w 3"/>
                <a:gd name="T23" fmla="*/ 18 h 19"/>
                <a:gd name="T24" fmla="*/ 1 w 3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19" extrusionOk="0">
                  <a:moveTo>
                    <a:pt x="2" y="19"/>
                  </a:moveTo>
                  <a:cubicBezTo>
                    <a:pt x="2" y="19"/>
                    <a:pt x="3" y="19"/>
                    <a:pt x="3" y="18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2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5" name="Freeform 291"/>
            <p:cNvSpPr>
              <a:spLocks noEditPoints="1"/>
            </p:cNvSpPr>
            <p:nvPr userDrawn="1"/>
          </p:nvSpPr>
          <p:spPr bwMode="auto">
            <a:xfrm>
              <a:off x="11363325" y="4275138"/>
              <a:ext cx="12700" cy="215899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2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2 w 2"/>
                <a:gd name="T23" fmla="*/ 2 h 31"/>
                <a:gd name="T24" fmla="*/ 2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 extrusionOk="0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2" y="30"/>
                  </a:moveTo>
                  <a:cubicBezTo>
                    <a:pt x="2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2"/>
                  </a:cubicBezTo>
                  <a:lnTo>
                    <a:pt x="2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6" name="Freeform 292"/>
            <p:cNvSpPr>
              <a:spLocks noEditPoints="1"/>
            </p:cNvSpPr>
            <p:nvPr userDrawn="1"/>
          </p:nvSpPr>
          <p:spPr bwMode="auto">
            <a:xfrm>
              <a:off x="11425238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 extrusionOk="0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7" name="Freeform 293"/>
            <p:cNvSpPr>
              <a:spLocks noEditPoints="1"/>
            </p:cNvSpPr>
            <p:nvPr userDrawn="1"/>
          </p:nvSpPr>
          <p:spPr bwMode="auto">
            <a:xfrm>
              <a:off x="11695113" y="4275138"/>
              <a:ext cx="12700" cy="215899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 extrusionOk="0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8" name="Freeform 294"/>
            <p:cNvSpPr>
              <a:spLocks noEditPoints="1"/>
            </p:cNvSpPr>
            <p:nvPr userDrawn="1"/>
          </p:nvSpPr>
          <p:spPr bwMode="auto">
            <a:xfrm>
              <a:off x="11583988" y="4275138"/>
              <a:ext cx="14288" cy="215899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 extrusionOk="0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9" name="Freeform 295"/>
            <p:cNvSpPr>
              <a:spLocks noEditPoints="1"/>
            </p:cNvSpPr>
            <p:nvPr userDrawn="1"/>
          </p:nvSpPr>
          <p:spPr bwMode="auto">
            <a:xfrm>
              <a:off x="11472863" y="4275138"/>
              <a:ext cx="14288" cy="215899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 extrusionOk="0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0" name="Freeform 296"/>
            <p:cNvSpPr>
              <a:spLocks noEditPoints="1"/>
            </p:cNvSpPr>
            <p:nvPr userDrawn="1"/>
          </p:nvSpPr>
          <p:spPr bwMode="auto">
            <a:xfrm>
              <a:off x="11064875" y="4799013"/>
              <a:ext cx="560388" cy="22225"/>
            </a:xfrm>
            <a:custGeom>
              <a:avLst/>
              <a:gdLst>
                <a:gd name="T0" fmla="*/ 80 w 81"/>
                <a:gd name="T1" fmla="*/ 0 h 3"/>
                <a:gd name="T2" fmla="*/ 1 w 81"/>
                <a:gd name="T3" fmla="*/ 0 h 3"/>
                <a:gd name="T4" fmla="*/ 0 w 81"/>
                <a:gd name="T5" fmla="*/ 0 h 3"/>
                <a:gd name="T6" fmla="*/ 0 w 81"/>
                <a:gd name="T7" fmla="*/ 3 h 3"/>
                <a:gd name="T8" fmla="*/ 1 w 81"/>
                <a:gd name="T9" fmla="*/ 3 h 3"/>
                <a:gd name="T10" fmla="*/ 80 w 81"/>
                <a:gd name="T11" fmla="*/ 3 h 3"/>
                <a:gd name="T12" fmla="*/ 81 w 81"/>
                <a:gd name="T13" fmla="*/ 3 h 3"/>
                <a:gd name="T14" fmla="*/ 81 w 81"/>
                <a:gd name="T15" fmla="*/ 0 h 3"/>
                <a:gd name="T16" fmla="*/ 80 w 81"/>
                <a:gd name="T17" fmla="*/ 0 h 3"/>
                <a:gd name="T18" fmla="*/ 80 w 81"/>
                <a:gd name="T19" fmla="*/ 2 h 3"/>
                <a:gd name="T20" fmla="*/ 1 w 81"/>
                <a:gd name="T21" fmla="*/ 2 h 3"/>
                <a:gd name="T22" fmla="*/ 1 w 81"/>
                <a:gd name="T23" fmla="*/ 1 h 3"/>
                <a:gd name="T24" fmla="*/ 80 w 81"/>
                <a:gd name="T25" fmla="*/ 1 h 3"/>
                <a:gd name="T26" fmla="*/ 80 w 81"/>
                <a:gd name="T2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3" extrusionOk="0">
                  <a:moveTo>
                    <a:pt x="8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0" y="0"/>
                  </a:cubicBezTo>
                  <a:close/>
                  <a:moveTo>
                    <a:pt x="8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80" y="1"/>
                    <a:pt x="80" y="1"/>
                    <a:pt x="80" y="1"/>
                  </a:cubicBezTo>
                  <a:lnTo>
                    <a:pt x="8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1" name="Freeform 297"/>
            <p:cNvSpPr>
              <a:spLocks noEditPoints="1"/>
            </p:cNvSpPr>
            <p:nvPr userDrawn="1"/>
          </p:nvSpPr>
          <p:spPr bwMode="auto">
            <a:xfrm>
              <a:off x="11639550" y="4568825"/>
              <a:ext cx="12700" cy="133350"/>
            </a:xfrm>
            <a:custGeom>
              <a:avLst/>
              <a:gdLst>
                <a:gd name="T0" fmla="*/ 1 w 2"/>
                <a:gd name="T1" fmla="*/ 0 h 19"/>
                <a:gd name="T2" fmla="*/ 0 w 2"/>
                <a:gd name="T3" fmla="*/ 1 h 19"/>
                <a:gd name="T4" fmla="*/ 0 w 2"/>
                <a:gd name="T5" fmla="*/ 18 h 19"/>
                <a:gd name="T6" fmla="*/ 1 w 2"/>
                <a:gd name="T7" fmla="*/ 19 h 19"/>
                <a:gd name="T8" fmla="*/ 2 w 2"/>
                <a:gd name="T9" fmla="*/ 18 h 19"/>
                <a:gd name="T10" fmla="*/ 2 w 2"/>
                <a:gd name="T11" fmla="*/ 1 h 19"/>
                <a:gd name="T12" fmla="*/ 1 w 2"/>
                <a:gd name="T13" fmla="*/ 0 h 19"/>
                <a:gd name="T14" fmla="*/ 1 w 2"/>
                <a:gd name="T15" fmla="*/ 18 h 19"/>
                <a:gd name="T16" fmla="*/ 1 w 2"/>
                <a:gd name="T17" fmla="*/ 18 h 19"/>
                <a:gd name="T18" fmla="*/ 1 w 2"/>
                <a:gd name="T19" fmla="*/ 1 h 19"/>
                <a:gd name="T20" fmla="*/ 1 w 2"/>
                <a:gd name="T21" fmla="*/ 1 h 19"/>
                <a:gd name="T22" fmla="*/ 1 w 2"/>
                <a:gd name="T23" fmla="*/ 1 h 19"/>
                <a:gd name="T24" fmla="*/ 1 w 2"/>
                <a:gd name="T2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 extrusionOk="0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1" y="19"/>
                  </a:cubicBezTo>
                  <a:cubicBezTo>
                    <a:pt x="2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2" name="Freeform 298"/>
            <p:cNvSpPr>
              <a:spLocks noEditPoints="1"/>
            </p:cNvSpPr>
            <p:nvPr userDrawn="1"/>
          </p:nvSpPr>
          <p:spPr bwMode="auto">
            <a:xfrm>
              <a:off x="11064875" y="4743450"/>
              <a:ext cx="484188" cy="28575"/>
            </a:xfrm>
            <a:custGeom>
              <a:avLst/>
              <a:gdLst>
                <a:gd name="T0" fmla="*/ 1 w 70"/>
                <a:gd name="T1" fmla="*/ 4 h 4"/>
                <a:gd name="T2" fmla="*/ 70 w 70"/>
                <a:gd name="T3" fmla="*/ 4 h 4"/>
                <a:gd name="T4" fmla="*/ 70 w 70"/>
                <a:gd name="T5" fmla="*/ 4 h 4"/>
                <a:gd name="T6" fmla="*/ 70 w 70"/>
                <a:gd name="T7" fmla="*/ 1 h 4"/>
                <a:gd name="T8" fmla="*/ 70 w 70"/>
                <a:gd name="T9" fmla="*/ 0 h 4"/>
                <a:gd name="T10" fmla="*/ 1 w 70"/>
                <a:gd name="T11" fmla="*/ 0 h 4"/>
                <a:gd name="T12" fmla="*/ 0 w 70"/>
                <a:gd name="T13" fmla="*/ 1 h 4"/>
                <a:gd name="T14" fmla="*/ 0 w 70"/>
                <a:gd name="T15" fmla="*/ 4 h 4"/>
                <a:gd name="T16" fmla="*/ 1 w 70"/>
                <a:gd name="T17" fmla="*/ 4 h 4"/>
                <a:gd name="T18" fmla="*/ 1 w 70"/>
                <a:gd name="T19" fmla="*/ 1 h 4"/>
                <a:gd name="T20" fmla="*/ 69 w 70"/>
                <a:gd name="T21" fmla="*/ 1 h 4"/>
                <a:gd name="T22" fmla="*/ 69 w 70"/>
                <a:gd name="T23" fmla="*/ 3 h 4"/>
                <a:gd name="T24" fmla="*/ 1 w 70"/>
                <a:gd name="T25" fmla="*/ 3 h 4"/>
                <a:gd name="T26" fmla="*/ 1 w 70"/>
                <a:gd name="T2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" extrusionOk="0">
                  <a:moveTo>
                    <a:pt x="1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0"/>
                    <a:pt x="7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3" name="Freeform 299"/>
            <p:cNvSpPr>
              <a:spLocks noEditPoints="1"/>
            </p:cNvSpPr>
            <p:nvPr userDrawn="1"/>
          </p:nvSpPr>
          <p:spPr bwMode="auto">
            <a:xfrm>
              <a:off x="12026900" y="4275138"/>
              <a:ext cx="12700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 extrusionOk="0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4" name="Freeform 300"/>
            <p:cNvSpPr>
              <a:spLocks noEditPoints="1"/>
            </p:cNvSpPr>
            <p:nvPr userDrawn="1"/>
          </p:nvSpPr>
          <p:spPr bwMode="auto">
            <a:xfrm>
              <a:off x="11293475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 extrusionOk="0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5" name="Freeform 301"/>
            <p:cNvSpPr>
              <a:spLocks noEditPoints="1"/>
            </p:cNvSpPr>
            <p:nvPr userDrawn="1"/>
          </p:nvSpPr>
          <p:spPr bwMode="auto">
            <a:xfrm>
              <a:off x="11363325" y="4589463"/>
              <a:ext cx="53974" cy="112713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16 h 16"/>
                <a:gd name="T4" fmla="*/ 8 w 8"/>
                <a:gd name="T5" fmla="*/ 15 h 16"/>
                <a:gd name="T6" fmla="*/ 8 w 8"/>
                <a:gd name="T7" fmla="*/ 1 h 16"/>
                <a:gd name="T8" fmla="*/ 8 w 8"/>
                <a:gd name="T9" fmla="*/ 0 h 16"/>
                <a:gd name="T10" fmla="*/ 0 w 8"/>
                <a:gd name="T11" fmla="*/ 0 h 16"/>
                <a:gd name="T12" fmla="*/ 0 w 8"/>
                <a:gd name="T13" fmla="*/ 1 h 16"/>
                <a:gd name="T14" fmla="*/ 0 w 8"/>
                <a:gd name="T15" fmla="*/ 15 h 16"/>
                <a:gd name="T16" fmla="*/ 0 w 8"/>
                <a:gd name="T17" fmla="*/ 16 h 16"/>
                <a:gd name="T18" fmla="*/ 1 w 8"/>
                <a:gd name="T19" fmla="*/ 1 h 16"/>
                <a:gd name="T20" fmla="*/ 7 w 8"/>
                <a:gd name="T21" fmla="*/ 1 h 16"/>
                <a:gd name="T22" fmla="*/ 7 w 8"/>
                <a:gd name="T23" fmla="*/ 15 h 16"/>
                <a:gd name="T24" fmla="*/ 1 w 8"/>
                <a:gd name="T25" fmla="*/ 15 h 16"/>
                <a:gd name="T26" fmla="*/ 1 w 8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6" extrusionOk="0">
                  <a:moveTo>
                    <a:pt x="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5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lose/>
                  <a:moveTo>
                    <a:pt x="1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6" name="Freeform 302"/>
            <p:cNvSpPr>
              <a:spLocks noEditPoints="1"/>
            </p:cNvSpPr>
            <p:nvPr userDrawn="1"/>
          </p:nvSpPr>
          <p:spPr bwMode="auto">
            <a:xfrm>
              <a:off x="11120438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1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1 w 2"/>
                <a:gd name="T23" fmla="*/ 18 h 19"/>
                <a:gd name="T24" fmla="*/ 1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 extrusionOk="0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7" name="Freeform 303"/>
            <p:cNvSpPr>
              <a:spLocks noEditPoints="1"/>
            </p:cNvSpPr>
            <p:nvPr userDrawn="1"/>
          </p:nvSpPr>
          <p:spPr bwMode="auto">
            <a:xfrm>
              <a:off x="11217275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0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0 w 2"/>
                <a:gd name="T23" fmla="*/ 18 h 19"/>
                <a:gd name="T24" fmla="*/ 0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 extrusionOk="0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8" name="Freeform 304"/>
            <p:cNvSpPr>
              <a:spLocks noEditPoints="1"/>
            </p:cNvSpPr>
            <p:nvPr userDrawn="1"/>
          </p:nvSpPr>
          <p:spPr bwMode="auto">
            <a:xfrm>
              <a:off x="12012613" y="4729163"/>
              <a:ext cx="26988" cy="34925"/>
            </a:xfrm>
            <a:custGeom>
              <a:avLst/>
              <a:gdLst>
                <a:gd name="T0" fmla="*/ 2 w 4"/>
                <a:gd name="T1" fmla="*/ 5 h 5"/>
                <a:gd name="T2" fmla="*/ 3 w 4"/>
                <a:gd name="T3" fmla="*/ 4 h 5"/>
                <a:gd name="T4" fmla="*/ 3 w 4"/>
                <a:gd name="T5" fmla="*/ 0 h 5"/>
                <a:gd name="T6" fmla="*/ 1 w 4"/>
                <a:gd name="T7" fmla="*/ 0 h 5"/>
                <a:gd name="T8" fmla="*/ 0 w 4"/>
                <a:gd name="T9" fmla="*/ 3 h 5"/>
                <a:gd name="T10" fmla="*/ 2 w 4"/>
                <a:gd name="T11" fmla="*/ 5 h 5"/>
                <a:gd name="T12" fmla="*/ 2 w 4"/>
                <a:gd name="T13" fmla="*/ 5 h 5"/>
                <a:gd name="T14" fmla="*/ 1 w 4"/>
                <a:gd name="T15" fmla="*/ 2 h 5"/>
                <a:gd name="T16" fmla="*/ 2 w 4"/>
                <a:gd name="T17" fmla="*/ 1 h 5"/>
                <a:gd name="T18" fmla="*/ 2 w 4"/>
                <a:gd name="T19" fmla="*/ 1 h 5"/>
                <a:gd name="T20" fmla="*/ 2 w 4"/>
                <a:gd name="T21" fmla="*/ 3 h 5"/>
                <a:gd name="T22" fmla="*/ 2 w 4"/>
                <a:gd name="T23" fmla="*/ 4 h 5"/>
                <a:gd name="T24" fmla="*/ 1 w 4"/>
                <a:gd name="T2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 extrusionOk="0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4" y="3"/>
                    <a:pt x="4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2"/>
                  </a:move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9" name="Freeform 305"/>
            <p:cNvSpPr>
              <a:spLocks noEditPoints="1"/>
            </p:cNvSpPr>
            <p:nvPr userDrawn="1"/>
          </p:nvSpPr>
          <p:spPr bwMode="auto">
            <a:xfrm>
              <a:off x="11936413" y="4743450"/>
              <a:ext cx="20638" cy="34925"/>
            </a:xfrm>
            <a:custGeom>
              <a:avLst/>
              <a:gdLst>
                <a:gd name="T0" fmla="*/ 2 w 3"/>
                <a:gd name="T1" fmla="*/ 5 h 5"/>
                <a:gd name="T2" fmla="*/ 3 w 3"/>
                <a:gd name="T3" fmla="*/ 4 h 5"/>
                <a:gd name="T4" fmla="*/ 3 w 3"/>
                <a:gd name="T5" fmla="*/ 4 h 5"/>
                <a:gd name="T6" fmla="*/ 3 w 3"/>
                <a:gd name="T7" fmla="*/ 3 h 5"/>
                <a:gd name="T8" fmla="*/ 3 w 3"/>
                <a:gd name="T9" fmla="*/ 1 h 5"/>
                <a:gd name="T10" fmla="*/ 2 w 3"/>
                <a:gd name="T11" fmla="*/ 0 h 5"/>
                <a:gd name="T12" fmla="*/ 2 w 3"/>
                <a:gd name="T13" fmla="*/ 0 h 5"/>
                <a:gd name="T14" fmla="*/ 0 w 3"/>
                <a:gd name="T15" fmla="*/ 1 h 5"/>
                <a:gd name="T16" fmla="*/ 0 w 3"/>
                <a:gd name="T17" fmla="*/ 4 h 5"/>
                <a:gd name="T18" fmla="*/ 2 w 3"/>
                <a:gd name="T19" fmla="*/ 5 h 5"/>
                <a:gd name="T20" fmla="*/ 2 w 3"/>
                <a:gd name="T21" fmla="*/ 5 h 5"/>
                <a:gd name="T22" fmla="*/ 1 w 3"/>
                <a:gd name="T23" fmla="*/ 1 h 5"/>
                <a:gd name="T24" fmla="*/ 2 w 3"/>
                <a:gd name="T25" fmla="*/ 1 h 5"/>
                <a:gd name="T26" fmla="*/ 2 w 3"/>
                <a:gd name="T27" fmla="*/ 1 h 5"/>
                <a:gd name="T28" fmla="*/ 2 w 3"/>
                <a:gd name="T29" fmla="*/ 1 h 5"/>
                <a:gd name="T30" fmla="*/ 2 w 3"/>
                <a:gd name="T31" fmla="*/ 2 h 5"/>
                <a:gd name="T32" fmla="*/ 2 w 3"/>
                <a:gd name="T33" fmla="*/ 4 h 5"/>
                <a:gd name="T34" fmla="*/ 2 w 3"/>
                <a:gd name="T35" fmla="*/ 4 h 5"/>
                <a:gd name="T36" fmla="*/ 1 w 3"/>
                <a:gd name="T37" fmla="*/ 4 h 5"/>
                <a:gd name="T38" fmla="*/ 1 w 3"/>
                <a:gd name="T3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5" extrusionOk="0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4"/>
                    <a:pt x="0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defRPr/>
              </a:pPr>
              <a:endParaRPr lang="zh-CN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8254196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zh-CN" altLang="en-US"/>
            </a:fld>
            <a:endParaRPr lang="zh-CN"/>
          </a:p>
        </p:txBody>
      </p:sp>
      <p:sp>
        <p:nvSpPr>
          <p:cNvPr id="579066823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80416221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zh-CN"/>
            </a:fld>
            <a:endParaRPr lang="zh-CN"/>
          </a:p>
        </p:txBody>
      </p:sp>
      <p:sp>
        <p:nvSpPr>
          <p:cNvPr id="1239699127" name="标题 1"/>
          <p:cNvSpPr>
            <a:spLocks noGrp="1"/>
          </p:cNvSpPr>
          <p:nvPr>
            <p:ph type="title" hasCustomPrompt="1"/>
          </p:nvPr>
        </p:nvSpPr>
        <p:spPr bwMode="auto"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>
              <a:lnSpc>
                <a:spcPct val="100000"/>
              </a:lnSpc>
              <a:buNone/>
              <a:defRPr lang="zh-CN" sz="6000" b="1" i="0" u="none" strike="noStrike" cap="none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t>单击此处编辑标题</a:t>
            </a:r>
          </a:p>
        </p:txBody>
      </p:sp>
      <p:sp>
        <p:nvSpPr>
          <p:cNvPr id="1156921098" name="文本占位符 6"/>
          <p:cNvSpPr>
            <a:spLocks noGrp="1"/>
          </p:cNvSpPr>
          <p:nvPr>
            <p:ph type="body" sz="quarter" idx="13"/>
          </p:nvPr>
        </p:nvSpPr>
        <p:spPr bwMode="auto"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19521683" name="图片 7" descr="logo-0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-268605" y="-464820"/>
            <a:ext cx="3293110" cy="2175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0387825" name="标题 1"/>
          <p:cNvSpPr>
            <a:spLocks noGrp="1"/>
          </p:cNvSpPr>
          <p:nvPr>
            <p:ph type="title" hasCustomPrompt="1"/>
          </p:nvPr>
        </p:nvSpPr>
        <p:spPr bwMode="auto"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cap="none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/>
              <a:t>单击此处编辑标题</a:t>
            </a:r>
            <a:endParaRPr lang="zh-CN"/>
          </a:p>
        </p:txBody>
      </p:sp>
      <p:sp>
        <p:nvSpPr>
          <p:cNvPr id="1640164399" name="文本占位符 2"/>
          <p:cNvSpPr>
            <a:spLocks noGrp="1"/>
          </p:cNvSpPr>
          <p:nvPr>
            <p:ph type="body" idx="1" hasCustomPrompt="1"/>
          </p:nvPr>
        </p:nvSpPr>
        <p:spPr bwMode="auto"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lnSpc>
                <a:spcPct val="130000"/>
              </a:lnSpc>
              <a:buNone/>
              <a:defRPr lang="zh-CN" sz="1800" b="0" i="0"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单击此处编辑文本</a:t>
            </a:r>
            <a:endParaRPr lang="zh-CN"/>
          </a:p>
        </p:txBody>
      </p:sp>
      <p:sp>
        <p:nvSpPr>
          <p:cNvPr id="1659130176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zh-CN" altLang="en-US"/>
            </a:fld>
            <a:endParaRPr lang="zh-CN"/>
          </a:p>
        </p:txBody>
      </p:sp>
      <p:sp>
        <p:nvSpPr>
          <p:cNvPr id="2099701394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29579974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9778246" name="标题 1"/>
          <p:cNvSpPr>
            <a:spLocks noGrp="1"/>
          </p:cNvSpPr>
          <p:nvPr>
            <p:ph type="title"/>
          </p:nvPr>
        </p:nvSpPr>
        <p:spPr bwMode="auto"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>
              <a:lnSpc>
                <a:spcPct val="100000"/>
              </a:lnSpc>
              <a:buNone/>
              <a:defRPr lang="zh-CN" sz="3600" b="1" i="0" u="none" strike="noStrike" cap="none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t>单击此处编辑母版标题样式</a:t>
            </a:r>
          </a:p>
        </p:txBody>
      </p:sp>
      <p:sp>
        <p:nvSpPr>
          <p:cNvPr id="1118017212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/>
              <a:buChar char="●"/>
              <a:defRPr lang="zh-CN" sz="1600" b="0" i="0"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lvl1pPr>
            <a:lvl2pPr marL="685800" marR="0" lvl="1" indent="-228600" algn="l" defTabSz="91440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/>
              <a:buChar char="●"/>
              <a:tabLst>
                <a:tab pos="1609090" algn="l"/>
              </a:tabLst>
              <a:defRPr lang="zh-CN" sz="1600" b="0" i="0"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lvl2pPr>
            <a:lvl3pPr marL="1143000" marR="0" lvl="2" indent="-228600" algn="l" defTabSz="91440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/>
              <a:buChar char="●"/>
              <a:defRPr lang="zh-CN" sz="1600" b="0" i="0"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lvl3pPr>
            <a:lvl4pPr marL="1600200" marR="0" lvl="3" indent="-228600" algn="l" defTabSz="914400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/>
              <a:buChar char=""/>
              <a:defRPr lang="zh-CN" sz="1400" b="0" i="0"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lvl4pPr>
            <a:lvl5pPr marL="2057400" marR="0" lvl="4" indent="-228600" algn="l" defTabSz="914400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/>
              <a:buChar char="•"/>
              <a:defRPr lang="zh-CN" sz="1400" b="0" i="0"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lvl5pPr>
          </a:lstStyle>
          <a:p>
            <a:pPr lvl="0">
              <a:defRPr/>
            </a:pPr>
            <a:r>
              <a:t>单击此处编辑母版文本样式</a:t>
            </a:r>
          </a:p>
          <a:p>
            <a:pPr lvl="1">
              <a:defRPr/>
            </a:pPr>
            <a:r>
              <a:t>第二级</a:t>
            </a:r>
          </a:p>
          <a:p>
            <a:pPr lvl="2">
              <a:defRPr/>
            </a:pPr>
            <a:r>
              <a:t>第三级</a:t>
            </a:r>
          </a:p>
          <a:p>
            <a:pPr lvl="3">
              <a:defRPr/>
            </a:pPr>
            <a:r>
              <a:t>第四级</a:t>
            </a:r>
          </a:p>
          <a:p>
            <a:pPr lvl="4">
              <a:defRPr/>
            </a:pPr>
            <a:r>
              <a:t>第五级</a:t>
            </a:r>
          </a:p>
        </p:txBody>
      </p:sp>
      <p:sp>
        <p:nvSpPr>
          <p:cNvPr id="1570204171" name="内容占位符 3"/>
          <p:cNvSpPr>
            <a:spLocks noGrp="1"/>
          </p:cNvSpPr>
          <p:nvPr>
            <p:ph sz="half" idx="2"/>
          </p:nvPr>
        </p:nvSpPr>
        <p:spPr bwMode="auto"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spcAft>
                <a:spcPts val="600"/>
              </a:spcAft>
              <a:buFont typeface="Arial" panose="020B0604020202020204"/>
              <a:buChar char="●"/>
              <a:defRPr sz="1600"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685800" indent="-228600" defTabSz="914400">
              <a:lnSpc>
                <a:spcPct val="120000"/>
              </a:lnSpc>
              <a:buFont typeface="Arial" panose="020B0604020202020204"/>
              <a:buChar char="●"/>
              <a:tabLst>
                <a:tab pos="1609090" algn="l"/>
                <a:tab pos="1609090" algn="l"/>
                <a:tab pos="1609090" algn="l"/>
                <a:tab pos="1609090" algn="l"/>
              </a:tabLst>
              <a:defRPr sz="1600"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</a:defRPr>
            </a:lvl2pPr>
            <a:lvl3pPr marL="1143000" indent="-228600">
              <a:lnSpc>
                <a:spcPct val="120000"/>
              </a:lnSpc>
              <a:buFont typeface="Arial" panose="020B0604020202020204"/>
              <a:buChar char="●"/>
              <a:defRPr sz="1600"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</a:defRPr>
            </a:lvl3pPr>
            <a:lvl4pPr marL="1600200" indent="-228600">
              <a:lnSpc>
                <a:spcPct val="120000"/>
              </a:lnSpc>
              <a:buFont typeface="Wingdings" panose="05000000000000000000"/>
              <a:buChar char=""/>
              <a:defRPr sz="1400"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</a:defRPr>
            </a:lvl4pPr>
            <a:lvl5pPr>
              <a:lnSpc>
                <a:spcPct val="120000"/>
              </a:lnSpc>
              <a:defRPr sz="1400"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</a:defRPr>
            </a:lvl5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72874063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zh-CN" altLang="en-US"/>
            </a:fld>
            <a:endParaRPr lang="zh-CN"/>
          </a:p>
        </p:txBody>
      </p:sp>
      <p:sp>
        <p:nvSpPr>
          <p:cNvPr id="1966976388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322837098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372447" name="标题 1"/>
          <p:cNvSpPr>
            <a:spLocks noGrp="1"/>
          </p:cNvSpPr>
          <p:nvPr>
            <p:ph type="title"/>
          </p:nvPr>
        </p:nvSpPr>
        <p:spPr bwMode="auto"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>
              <a:lnSpc>
                <a:spcPct val="100000"/>
              </a:lnSpc>
              <a:buNone/>
              <a:defRPr lang="zh-CN" sz="3600" b="1" i="0" u="none" strike="noStrike" cap="none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t>单击此处编辑母版标题样式</a:t>
            </a:r>
          </a:p>
        </p:txBody>
      </p:sp>
      <p:sp>
        <p:nvSpPr>
          <p:cNvPr id="1652386009" name="文本占位符 2"/>
          <p:cNvSpPr>
            <a:spLocks noGrp="1"/>
          </p:cNvSpPr>
          <p:nvPr>
            <p:ph type="body" idx="1" hasCustomPrompt="1"/>
          </p:nvPr>
        </p:nvSpPr>
        <p:spPr bwMode="auto"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 u="none" strike="noStrike" cap="none" spc="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单击此处编辑文本</a:t>
            </a:r>
            <a:endParaRPr lang="zh-CN"/>
          </a:p>
        </p:txBody>
      </p:sp>
      <p:sp>
        <p:nvSpPr>
          <p:cNvPr id="2050317686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/>
              <a:buChar char="●"/>
              <a:defRPr lang="zh-CN" sz="1600" b="0" i="0"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lvl1pPr>
            <a:lvl2pPr marL="685800" marR="0" lvl="1" indent="-228600" algn="l" defTabSz="91440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/>
              <a:buChar char="●"/>
              <a:tabLst>
                <a:tab pos="1609090" algn="l"/>
              </a:tabLst>
              <a:defRPr lang="zh-CN" sz="1600" b="0" i="0"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lvl2pPr>
            <a:lvl3pPr marL="1143000" marR="0" lvl="2" indent="-228600" algn="l" defTabSz="91440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/>
              <a:buChar char="●"/>
              <a:defRPr lang="zh-CN" sz="1600" b="0" i="0"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lvl3pPr>
            <a:lvl4pPr marL="1600200" marR="0" lvl="3" indent="-228600" algn="l" defTabSz="914400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/>
              <a:buChar char=""/>
              <a:defRPr lang="zh-CN" sz="1400" b="0" i="0"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lvl4pPr>
            <a:lvl5pPr marL="2057400" marR="0" lvl="4" indent="-228600" algn="l" defTabSz="914400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/>
              <a:buChar char="•"/>
              <a:defRPr lang="zh-CN" sz="1400" b="0" i="0"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lvl5pPr>
          </a:lstStyle>
          <a:p>
            <a:pPr lvl="0">
              <a:defRPr/>
            </a:pPr>
            <a:r>
              <a:t>单击此处编辑母版文本样式</a:t>
            </a:r>
          </a:p>
          <a:p>
            <a:pPr lvl="1">
              <a:defRPr/>
            </a:pPr>
            <a:r>
              <a:t>第二级</a:t>
            </a:r>
          </a:p>
          <a:p>
            <a:pPr lvl="2">
              <a:defRPr/>
            </a:pPr>
            <a:r>
              <a:t>第三级</a:t>
            </a:r>
          </a:p>
          <a:p>
            <a:pPr lvl="3">
              <a:defRPr/>
            </a:pPr>
            <a:r>
              <a:t>第四级</a:t>
            </a:r>
          </a:p>
          <a:p>
            <a:pPr lvl="4">
              <a:defRPr/>
            </a:pPr>
            <a:r>
              <a:t>第五级</a:t>
            </a:r>
          </a:p>
        </p:txBody>
      </p:sp>
      <p:sp>
        <p:nvSpPr>
          <p:cNvPr id="1016303906" name="文本占位符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/>
              <a:buNone/>
              <a:defRPr lang="zh-CN" sz="2000" b="1" i="0" u="none" strike="noStrike" cap="none" spc="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单击此处编辑文本</a:t>
            </a:r>
          </a:p>
        </p:txBody>
      </p:sp>
      <p:sp>
        <p:nvSpPr>
          <p:cNvPr id="908666809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/>
              <a:buChar char="●"/>
              <a:defRPr lang="zh-CN" sz="1600" b="0" i="0"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lvl1pPr>
            <a:lvl2pPr marL="685800" marR="0" lvl="1" indent="-228600" algn="l" defTabSz="91440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/>
              <a:buChar char="●"/>
              <a:tabLst>
                <a:tab pos="1609090" algn="l"/>
              </a:tabLst>
              <a:defRPr lang="zh-CN" sz="1600" b="0" i="0"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lvl2pPr>
            <a:lvl3pPr marL="1143000" marR="0" lvl="2" indent="-228600" algn="l" defTabSz="914400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/>
              <a:buChar char="●"/>
              <a:defRPr lang="zh-CN" sz="1600" b="0" i="0"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lvl3pPr>
            <a:lvl4pPr marL="1600200" marR="0" lvl="3" indent="-228600" algn="l" defTabSz="914400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/>
              <a:buChar char=""/>
              <a:defRPr lang="zh-CN" sz="1400" b="0" i="0"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lvl4pPr>
            <a:lvl5pPr marL="2057400" marR="0" lvl="4" indent="-228600" algn="l" defTabSz="914400" rtl="0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/>
              <a:buChar char="•"/>
              <a:defRPr lang="zh-CN" sz="1400" b="0" i="0"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lvl5pPr>
          </a:lstStyle>
          <a:p>
            <a:pPr lvl="0">
              <a:defRPr/>
            </a:pPr>
            <a:r>
              <a:t>单击此处编辑母版文本样式</a:t>
            </a:r>
          </a:p>
          <a:p>
            <a:pPr lvl="1">
              <a:defRPr/>
            </a:pPr>
            <a:r>
              <a:t>第二级</a:t>
            </a:r>
          </a:p>
          <a:p>
            <a:pPr lvl="2">
              <a:defRPr/>
            </a:pPr>
            <a:r>
              <a:t>第三级</a:t>
            </a:r>
          </a:p>
          <a:p>
            <a:pPr lvl="3">
              <a:defRPr/>
            </a:pPr>
            <a:r>
              <a:t>第四级</a:t>
            </a:r>
          </a:p>
          <a:p>
            <a:pPr lvl="4">
              <a:defRPr/>
            </a:pPr>
            <a:r>
              <a:t>第五级</a:t>
            </a:r>
          </a:p>
        </p:txBody>
      </p:sp>
      <p:sp>
        <p:nvSpPr>
          <p:cNvPr id="136106150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zh-CN" altLang="en-US"/>
            </a:fld>
            <a:endParaRPr lang="zh-CN"/>
          </a:p>
        </p:txBody>
      </p:sp>
      <p:sp>
        <p:nvSpPr>
          <p:cNvPr id="1650192615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92620332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0543186" name="标题 1"/>
          <p:cNvSpPr>
            <a:spLocks noGrp="1"/>
          </p:cNvSpPr>
          <p:nvPr>
            <p:ph type="title"/>
          </p:nvPr>
        </p:nvSpPr>
        <p:spPr bwMode="auto"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>
              <a:lnSpc>
                <a:spcPct val="100000"/>
              </a:lnSpc>
              <a:buNone/>
              <a:defRPr lang="zh-CN" sz="3600" b="1" i="0" u="none" strike="noStrike" cap="none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t>单击此处编辑母版标题样式</a:t>
            </a:r>
          </a:p>
        </p:txBody>
      </p:sp>
      <p:sp>
        <p:nvSpPr>
          <p:cNvPr id="2010554395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zh-CN" altLang="en-US"/>
            </a:fld>
            <a:endParaRPr lang="zh-CN"/>
          </a:p>
        </p:txBody>
      </p:sp>
      <p:sp>
        <p:nvSpPr>
          <p:cNvPr id="1376695569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273594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914192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/>
              <a:buNone/>
              <a:defRPr lang="zh-CN" sz="16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lvl1pPr>
            <a:lvl2pPr marL="685800" marR="0" lvl="1" indent="-228600" algn="l" defTabSz="91440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/>
              <a:buChar char="•"/>
              <a:tabLst>
                <a:tab pos="1609090" algn="l"/>
              </a:tabLst>
              <a:defRPr lang="zh-CN" sz="1600" b="0" i="0" u="none" strike="noStrike" cap="none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lvl="2" indent="-228600" algn="l" defTabSz="91440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/>
              <a:buChar char="•"/>
              <a:defRPr lang="zh-CN" sz="1600" b="0" i="0" u="none" strike="noStrike" cap="none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lvl="3" indent="-228600" algn="l" defTabSz="91440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/>
              <a:buChar char="•"/>
              <a:defRPr lang="zh-CN" sz="1600" b="0" i="0" u="none" strike="noStrike" cap="none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lvl="4" indent="-228600" algn="l" defTabSz="914400" rtl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/>
              <a:buChar char="•"/>
              <a:defRPr lang="zh-CN" sz="1600" b="0" i="0" u="none" strike="noStrike" cap="none" spc="15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>
              <a:defRPr/>
            </a:pPr>
          </a:p>
        </p:txBody>
      </p:sp>
      <p:sp>
        <p:nvSpPr>
          <p:cNvPr id="1171956173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/>
              <a:buNone/>
              <a:defRPr lang="zh-CN" sz="1600" b="0" i="0"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  <a:cs typeface="+mn-cs"/>
              </a:defRPr>
            </a:lvl1pPr>
            <a:lvl2pPr marL="457200" indent="0" defTabSz="914400">
              <a:buFont typeface="Arial" panose="020B0604020202020204"/>
              <a:buNone/>
              <a:tabLst>
                <a:tab pos="1609090" algn="l"/>
                <a:tab pos="1609090" algn="l"/>
                <a:tab pos="1609090" algn="l"/>
                <a:tab pos="1609090" algn="l"/>
              </a:tabLst>
              <a:defRPr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</a:defRPr>
            </a:lvl2pPr>
            <a:lvl3pPr>
              <a:buFont typeface="Arial" panose="020B0604020202020204"/>
              <a:buChar char="●"/>
              <a:defRPr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</a:defRPr>
            </a:lvl3pPr>
            <a:lvl4pPr>
              <a:defRPr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</a:defRPr>
            </a:lvl4pPr>
            <a:lvl5pPr>
              <a:defRPr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/>
                <a:ea typeface="微软雅黑" panose="020B0503020204020204" charset="-122"/>
              </a:defRPr>
            </a:lvl5pPr>
          </a:lstStyle>
          <a:p>
            <a:pPr lvl="0">
              <a:defRPr/>
            </a:pPr>
            <a:r>
              <a:t>单击此处编辑母版文本样式</a:t>
            </a:r>
          </a:p>
        </p:txBody>
      </p:sp>
      <p:sp>
        <p:nvSpPr>
          <p:cNvPr id="1591480203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EFD9D74-47D9-4702-A33C-335B63B48DBF}" type="datetimeFigureOut">
              <a:rPr lang="zh-CN" altLang="en-US"/>
            </a:fld>
            <a:endParaRPr lang="zh-CN"/>
          </a:p>
        </p:txBody>
      </p:sp>
      <p:sp>
        <p:nvSpPr>
          <p:cNvPr id="1108144272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2040317851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BC47A4-756D-490B-A52F-7D9E2C9FC05F}" type="slidenum">
              <a:rPr lang="zh-CN"/>
            </a:fld>
            <a:endParaRPr lang="zh-CN"/>
          </a:p>
        </p:txBody>
      </p:sp>
      <p:sp>
        <p:nvSpPr>
          <p:cNvPr id="1313606245" name="标题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2561966" name="竖排标题 1"/>
          <p:cNvSpPr>
            <a:spLocks noGrp="1"/>
          </p:cNvSpPr>
          <p:nvPr>
            <p:ph type="title" orient="vert" hasCustomPrompt="1"/>
          </p:nvPr>
        </p:nvSpPr>
        <p:spPr bwMode="auto"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>
              <a:lnSpc>
                <a:spcPct val="100000"/>
              </a:lnSpc>
              <a:spcAft>
                <a:spcPts val="0"/>
              </a:spcAft>
              <a:buNone/>
              <a:defRPr lang="zh-CN" sz="2800" b="1" i="0" u="none" strike="noStrike" cap="none" spc="3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/>
                <a:ea typeface="微软雅黑" panose="020B0503020204020204" charset="-122"/>
                <a:cs typeface="+mj-cs"/>
              </a:defRPr>
            </a:lvl1pPr>
          </a:lstStyle>
          <a:p>
            <a:pPr lvl="0">
              <a:defRPr/>
            </a:pPr>
            <a:r>
              <a:t>单击此处编辑标题</a:t>
            </a:r>
          </a:p>
        </p:txBody>
      </p:sp>
      <p:sp>
        <p:nvSpPr>
          <p:cNvPr id="1070318432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lnSpc>
                <a:spcPct val="130000"/>
              </a:lnSpc>
              <a:spcAft>
                <a:spcPts val="1000"/>
              </a:spcAft>
              <a:buFont typeface="Arial" panose="020B0604020202020204"/>
              <a:buChar char="●"/>
              <a:defRPr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/>
              <a:buChar char="●"/>
              <a:tabLst>
                <a:tab pos="1609090" algn="l"/>
                <a:tab pos="1609090" algn="l"/>
                <a:tab pos="1609090" algn="l"/>
                <a:tab pos="1609090" algn="l"/>
              </a:tabLst>
              <a:defRPr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20000"/>
              </a:lnSpc>
              <a:spcAft>
                <a:spcPts val="600"/>
              </a:spcAft>
              <a:buFont typeface="Arial" panose="020B0604020202020204"/>
              <a:buChar char="●"/>
              <a:defRPr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20000"/>
              </a:lnSpc>
              <a:spcAft>
                <a:spcPts val="300"/>
              </a:spcAft>
              <a:buFont typeface="Wingdings" panose="05000000000000000000"/>
              <a:buChar char=""/>
              <a:defRPr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20000"/>
              </a:lnSpc>
              <a:spcAft>
                <a:spcPts val="300"/>
              </a:spcAft>
              <a:buFont typeface="Arial" panose="020B0604020202020204"/>
              <a:buChar char="•"/>
              <a:defRPr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1744442560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zh-CN" altLang="en-US"/>
            </a:fld>
            <a:endParaRPr lang="zh-CN"/>
          </a:p>
        </p:txBody>
      </p:sp>
      <p:sp>
        <p:nvSpPr>
          <p:cNvPr id="1378934190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2068237458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1182734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0FBDFE-C587-4B4C-A407-44438C67B59E}" type="datetimeFigureOut">
              <a:rPr lang="zh-CN" altLang="en-US"/>
            </a:fld>
            <a:endParaRPr lang="zh-CN"/>
          </a:p>
        </p:txBody>
      </p:sp>
      <p:sp>
        <p:nvSpPr>
          <p:cNvPr id="1091464202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90022204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AE70B2-8BF9-45C0-BB95-33D1B9D3A854}" type="slidenum">
              <a:rPr lang="zh-CN"/>
            </a:fld>
            <a:endParaRPr lang="zh-CN"/>
          </a:p>
        </p:txBody>
      </p:sp>
      <p:sp>
        <p:nvSpPr>
          <p:cNvPr id="180475596" name="内容占位符 6"/>
          <p:cNvSpPr>
            <a:spLocks noGrp="1"/>
          </p:cNvSpPr>
          <p:nvPr>
            <p:ph sz="quarter" idx="13"/>
          </p:nvPr>
        </p:nvSpPr>
        <p:spPr bwMode="auto"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Arial" panose="020B0604020202020204"/>
              <a:buChar char="●"/>
              <a:defRPr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 defTabSz="914400">
              <a:lnSpc>
                <a:spcPct val="120000"/>
              </a:lnSpc>
              <a:buFont typeface="Arial" panose="020B0604020202020204"/>
              <a:buChar char="●"/>
              <a:tabLst>
                <a:tab pos="1609090" algn="l"/>
                <a:tab pos="1609090" algn="l"/>
                <a:tab pos="1609090" algn="l"/>
                <a:tab pos="1609090" algn="l"/>
              </a:tabLst>
              <a:defRPr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20000"/>
              </a:lnSpc>
              <a:buFont typeface="Arial" panose="020B0604020202020204"/>
              <a:buChar char="●"/>
              <a:defRPr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20000"/>
              </a:lnSpc>
              <a:buFont typeface="Wingdings" panose="05000000000000000000"/>
              <a:buChar char=""/>
              <a:defRPr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20000"/>
              </a:lnSpc>
              <a:buFont typeface="Arial" panose="020B0604020202020204"/>
              <a:buChar char="•"/>
              <a:defRPr u="none" strike="noStrike" cap="none" spc="1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303087" name="标题占位符 1"/>
          <p:cNvSpPr>
            <a:spLocks noGrp="1"/>
          </p:cNvSpPr>
          <p:nvPr>
            <p:ph type="title"/>
          </p:nvPr>
        </p:nvSpPr>
        <p:spPr bwMode="auto"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8718944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1587616102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微软雅黑" panose="020B0503020204020204" charset="-122"/>
              </a:defRPr>
            </a:lvl1pPr>
          </a:lstStyle>
          <a:p>
            <a:pPr>
              <a:defRPr/>
            </a:pPr>
            <a:fld id="{760FBDFE-C587-4B4C-A407-44438C67B59E}" type="datetimeFigureOut">
              <a:rPr lang="zh-CN" altLang="en-US"/>
            </a:fld>
            <a:endParaRPr lang="zh-CN"/>
          </a:p>
        </p:txBody>
      </p:sp>
      <p:sp>
        <p:nvSpPr>
          <p:cNvPr id="1020907194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微软雅黑" panose="020B0503020204020204" charset="-122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69437269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/>
                <a:ea typeface="微软雅黑" panose="020B0503020204020204" charset="-122"/>
              </a:defRPr>
            </a:lvl1pPr>
          </a:lstStyle>
          <a:p>
            <a:pPr>
              <a:defRPr/>
            </a:pPr>
            <a:fld id="{49AE70B2-8BF9-45C0-BB95-33D1B9D3A854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>
        <a:lnSpc>
          <a:spcPct val="100000"/>
        </a:lnSpc>
        <a:spcBef>
          <a:spcPts val="0"/>
        </a:spcBef>
        <a:buNone/>
        <a:defRPr sz="3600" b="1" u="none" strike="noStrike" cap="none" spc="300">
          <a:solidFill>
            <a:schemeClr val="tx1">
              <a:lumMod val="85000"/>
              <a:lumOff val="15000"/>
            </a:schemeClr>
          </a:solidFill>
          <a:latin typeface="Arial" panose="020B0604020202020204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/>
        <a:buChar char="●"/>
        <a:defRPr sz="1800" u="none" strike="noStrike" cap="none" spc="150">
          <a:solidFill>
            <a:schemeClr val="tx1">
              <a:lumMod val="65000"/>
              <a:lumOff val="35000"/>
            </a:schemeClr>
          </a:solidFill>
          <a:latin typeface="Arial" panose="020B0604020202020204"/>
          <a:ea typeface="微软雅黑" panose="020B0503020204020204" charset="-122"/>
          <a:cs typeface="+mn-cs"/>
        </a:defRPr>
      </a:lvl1pPr>
      <a:lvl2pPr marL="685800" indent="-228600" algn="l" defTabSz="914400" rtl="0">
        <a:lnSpc>
          <a:spcPct val="120000"/>
        </a:lnSpc>
        <a:spcBef>
          <a:spcPts val="0"/>
        </a:spcBef>
        <a:spcAft>
          <a:spcPts val="600"/>
        </a:spcAft>
        <a:buFont typeface="Arial" panose="020B0604020202020204"/>
        <a:buChar char="●"/>
        <a:tabLst>
          <a:tab pos="1609090" algn="l"/>
          <a:tab pos="1609090" algn="l"/>
          <a:tab pos="1609090" algn="l"/>
          <a:tab pos="1609090" algn="l"/>
        </a:tabLst>
        <a:defRPr sz="1600" u="none" strike="noStrike" cap="none" spc="150">
          <a:solidFill>
            <a:schemeClr val="tx1">
              <a:lumMod val="65000"/>
              <a:lumOff val="35000"/>
            </a:schemeClr>
          </a:solidFill>
          <a:latin typeface="Arial" panose="020B0604020202020204"/>
          <a:ea typeface="微软雅黑" panose="020B0503020204020204" charset="-122"/>
          <a:cs typeface="+mn-cs"/>
        </a:defRPr>
      </a:lvl2pPr>
      <a:lvl3pPr marL="1143000" indent="-228600" algn="l" defTabSz="914400" rtl="0">
        <a:lnSpc>
          <a:spcPct val="120000"/>
        </a:lnSpc>
        <a:spcBef>
          <a:spcPts val="0"/>
        </a:spcBef>
        <a:spcAft>
          <a:spcPts val="600"/>
        </a:spcAft>
        <a:buFont typeface="Arial" panose="020B0604020202020204"/>
        <a:buChar char="●"/>
        <a:defRPr sz="1600" u="none" strike="noStrike" cap="none" spc="150">
          <a:solidFill>
            <a:schemeClr val="tx1">
              <a:lumMod val="65000"/>
              <a:lumOff val="35000"/>
            </a:schemeClr>
          </a:solidFill>
          <a:latin typeface="Arial" panose="020B0604020202020204"/>
          <a:ea typeface="微软雅黑" panose="020B0503020204020204" charset="-122"/>
          <a:cs typeface="+mn-cs"/>
        </a:defRPr>
      </a:lvl3pPr>
      <a:lvl4pPr marL="1600200" indent="-228600" algn="l" defTabSz="914400" rtl="0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/>
        <a:buChar char=""/>
        <a:defRPr sz="1400" u="none" strike="noStrike" cap="none" spc="150">
          <a:solidFill>
            <a:schemeClr val="tx1">
              <a:lumMod val="65000"/>
              <a:lumOff val="35000"/>
            </a:schemeClr>
          </a:solidFill>
          <a:latin typeface="Arial" panose="020B0604020202020204"/>
          <a:ea typeface="微软雅黑" panose="020B0503020204020204" charset="-122"/>
          <a:cs typeface="+mn-cs"/>
        </a:defRPr>
      </a:lvl4pPr>
      <a:lvl5pPr marL="2057400" indent="-228600" algn="l" defTabSz="914400" rtl="0">
        <a:lnSpc>
          <a:spcPct val="120000"/>
        </a:lnSpc>
        <a:spcBef>
          <a:spcPts val="0"/>
        </a:spcBef>
        <a:spcAft>
          <a:spcPts val="300"/>
        </a:spcAft>
        <a:buFont typeface="Arial" panose="020B0604020202020204"/>
        <a:buChar char="•"/>
        <a:defRPr sz="1400" u="none" strike="noStrike" cap="none" spc="150">
          <a:solidFill>
            <a:schemeClr val="tx1">
              <a:lumMod val="65000"/>
              <a:lumOff val="35000"/>
            </a:schemeClr>
          </a:solidFill>
          <a:latin typeface="Arial" panose="020B0604020202020204"/>
          <a:ea typeface="微软雅黑" panose="020B0503020204020204" charset="-122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89475" y="2501900"/>
            <a:ext cx="2813050" cy="82994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ctr"/>
            <a:r>
              <a:rPr lang="en-US" altLang="zh-CN" sz="4800" b="1" spc="400">
                <a:latin typeface="Arial" panose="020B0604020202020204" pitchFamily="34" charset="0"/>
                <a:ea typeface="微软雅黑" panose="020B0503020204020204" charset="-122"/>
              </a:rPr>
              <a:t>Week5</a:t>
            </a:r>
            <a:endParaRPr lang="en-US" altLang="zh-CN" sz="4800" b="1" spc="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90085" y="3651885"/>
            <a:ext cx="3211195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sub-title"/>
              </a:ext>
            </a:extLst>
          </a:bodyPr>
          <a:p>
            <a:pPr algn="ctr"/>
            <a:r>
              <a:rPr lang="zh-CN" altLang="en-US" sz="2400" spc="200">
                <a:latin typeface="Arial" panose="020B0604020202020204" pitchFamily="34" charset="0"/>
                <a:ea typeface="微软雅黑" panose="020B0503020204020204" charset="-122"/>
              </a:rPr>
              <a:t>黄文博</a:t>
            </a:r>
            <a:r>
              <a:rPr lang="en-US" altLang="zh-CN" sz="2400" spc="200">
                <a:latin typeface="Arial" panose="020B0604020202020204" pitchFamily="34" charset="0"/>
                <a:ea typeface="微软雅黑" panose="020B0503020204020204" charset="-122"/>
              </a:rPr>
              <a:t> 231180030</a:t>
            </a:r>
            <a:endParaRPr lang="en-US" altLang="zh-CN" sz="2400" spc="2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0" y="1049020"/>
            <a:ext cx="5759450" cy="534035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background: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本篇论文为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VLA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开山之作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自由度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6_DoF+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夹子一个自由度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+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一位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flag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标志动作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如何表征低层次动作？使用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离散化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的数字来表征每个自由度，使用</a:t>
            </a:r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0~256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（够用了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）（对比：丰田人形机器人也是能行走的，技术路线不同）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VLM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与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CLIP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模型的区别：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{vision, text} </a:t>
            </a:r>
            <a:r>
              <a:rPr lang="en-US" altLang="en-US" sz="1800">
                <a:latin typeface="Arial" panose="020B0604020202020204" pitchFamily="34" charset="0"/>
                <a:ea typeface="微软雅黑" panose="020B0503020204020204" charset="-122"/>
              </a:rPr>
              <a:t>→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{text}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相当于让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LLM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使用</a:t>
            </a:r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ViT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直接读懂图片，而不是使用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Embedding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打入到一个相同的空间中对齐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4.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动作如何和语言对齐？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直接使用离散化的</a:t>
            </a:r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token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作为代表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，相当于词表中数字代表的具体含义变了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/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直接把低频的一些词覆盖了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动作是</a:t>
            </a:r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Robot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的语言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method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：输入：图像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+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自然语言任务描述（如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“Q: What should the robot do to &lt;task&gt;?”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）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输出：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动作</a:t>
            </a:r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token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序列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（如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“1 128 91 241 5 101 127”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），表示离散化的机器人动作。训练策略：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采用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“</a:t>
            </a:r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co-fine-tuning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”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：同时使用互联网视觉语言数据和机器人轨迹数据进行联合微调。相比单独微调机器人数据，该策略能保留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VLM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的语义知识，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提升泛化能力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。实时推理：模型部署在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TPU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云服务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上，通过网络接口实现机器人实时控制。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55B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模型推理频率为</a:t>
            </a:r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1-3Hz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5B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模型可达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5Hz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88160" y="351155"/>
            <a:ext cx="10200640" cy="70675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000" b="1">
                <a:latin typeface="Arial" panose="020B0604020202020204" pitchFamily="34" charset="0"/>
                <a:ea typeface="微软雅黑" panose="020B0503020204020204" charset="-122"/>
              </a:rPr>
              <a:t>Rt-2: Vision-language-action models transfer web knowledge to robotic control</a:t>
            </a:r>
            <a:r>
              <a:rPr lang="zh-CN" altLang="en-US" sz="2000" b="1">
                <a:latin typeface="Arial" panose="020B0604020202020204" pitchFamily="34" charset="0"/>
                <a:ea typeface="微软雅黑" panose="020B0503020204020204" charset="-122"/>
              </a:rPr>
              <a:t>（</a:t>
            </a:r>
            <a:r>
              <a:rPr lang="en-US" altLang="zh-CN" sz="2000" b="1">
                <a:latin typeface="Arial" panose="020B0604020202020204" pitchFamily="34" charset="0"/>
                <a:ea typeface="微软雅黑" panose="020B0503020204020204" charset="-122"/>
              </a:rPr>
              <a:t>CoRL 2023 Poster(not oral)</a:t>
            </a:r>
            <a:r>
              <a:rPr lang="zh-CN" altLang="en-US" sz="2000" b="1">
                <a:latin typeface="Arial" panose="020B0604020202020204" pitchFamily="34" charset="0"/>
                <a:ea typeface="微软雅黑" panose="020B0503020204020204" charset="-122"/>
              </a:rPr>
              <a:t>）</a:t>
            </a:r>
            <a:endParaRPr lang="zh-CN" altLang="en-US" sz="20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56885" y="652780"/>
            <a:ext cx="10088880" cy="33528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团队：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Google DeepMind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    cite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1549	Time:2023-12-18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5" name="图片 4" descr="屏幕截图 2025-07-28 100341"/>
          <p:cNvPicPr>
            <a:picLocks noChangeAspect="1"/>
          </p:cNvPicPr>
          <p:nvPr/>
        </p:nvPicPr>
        <p:blipFill>
          <a:blip r:embed="rId1"/>
          <a:srcRect b="28542"/>
          <a:stretch>
            <a:fillRect/>
          </a:stretch>
        </p:blipFill>
        <p:spPr>
          <a:xfrm>
            <a:off x="5669915" y="1057910"/>
            <a:ext cx="6412865" cy="24466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669915" y="3504565"/>
            <a:ext cx="652208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3.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experiment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：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https://roboticstransformer2.github.io/#demo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data: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前人采集的厨房中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Robot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数据集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+LLM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数据集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 b="1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4.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future work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以及总结：总结：模型端到端直接预测动作，但是只能学会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Robot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数据集中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的动作，新的是可以在不同场景中，语义下对动作的使用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future:1.</a:t>
            </a:r>
            <a:r>
              <a:rPr lang="zh-CN" altLang="en-US" b="1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端侧部署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！！！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55B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的模型很难端侧实时推理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2.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charset="-122"/>
              </a:rPr>
              <a:t>dream</a:t>
            </a:r>
            <a:r>
              <a:rPr lang="zh-CN" altLang="en-US" b="1">
                <a:latin typeface="Arial" panose="020B0604020202020204" pitchFamily="34" charset="0"/>
                <a:ea typeface="微软雅黑" panose="020B0503020204020204" charset="-122"/>
              </a:rPr>
              <a:t>与动作迁移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</a:rPr>
              <a:t>，因为采集具体的物理世界数据是低效且高成本的，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</a:rPr>
              <a:t>AIGC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</a:rPr>
              <a:t>来造数据就会很有意思</a:t>
            </a:r>
            <a:r>
              <a:rPr lang="zh-CN" altLang="en-US" b="1">
                <a:latin typeface="Arial" panose="020B0604020202020204" pitchFamily="34" charset="0"/>
                <a:ea typeface="微软雅黑" panose="020B0503020204020204" charset="-122"/>
              </a:rPr>
              <a:t>（应该视频生成）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</a:rPr>
              <a:t>3.chain-of-thought:e.g.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charset="-122"/>
              </a:rPr>
              <a:t>Plan: pick rxbar chocolate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</a:rPr>
              <a:t>. Action: 1 128 124 136 121 158 111 255.Plan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</a:rPr>
              <a:t>实际上是中间过程，有一个跨模态的转换，牛逼的，那不经要思考，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charset="-122"/>
              </a:rPr>
              <a:t>think step by step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</a:rPr>
              <a:t>还拥有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</a:rPr>
              <a:t>magic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</a:rPr>
              <a:t>吗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</a:rPr>
              <a:t>?</a:t>
            </a:r>
            <a:endParaRPr lang="zh-CN" altLang="en-US" b="1">
              <a:latin typeface="Arial" panose="020B0604020202020204" pitchFamily="34" charset="0"/>
              <a:ea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/>
        </p:nvGraphicFramePr>
        <p:xfrm>
          <a:off x="5707697" y="3009900"/>
          <a:ext cx="776605" cy="0"/>
        </p:xfrm>
        <a:graphic>
          <a:graphicData uri="http://schemas.openxmlformats.org/drawingml/2006/table">
            <a:tbl>
              <a:tblPr/>
              <a:tblGrid>
                <a:gridCol w="776605"/>
              </a:tblGrid>
              <a:tr h="0">
                <a:tc>
                  <a:txBody>
                    <a:bodyPr/>
                    <a:p>
                      <a:endParaRPr lang="en-US" altLang="zh-CN"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750945" y="642620"/>
            <a:ext cx="8173085" cy="33528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团队：一堆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      cite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659	Time:2024-4-13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4630" y="1278255"/>
            <a:ext cx="5364480" cy="520954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background:Rt-2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模型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参数量太大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了，减小模型，并提升性能与泛化性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method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训练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dataset:openX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共</a:t>
            </a:r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970k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,RT-2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只是用了一个子集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350k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；同时使用了更为严谨的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数据清洗步骤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；训练比较多的轮数</a:t>
            </a:r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epoch=27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只使用了</a:t>
            </a:r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Robot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的数据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，没有使用语料进行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co-finetuning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减小模型参数量从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55B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到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7B,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效果还有提升。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PaLM-X 55B +ViT22B,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换成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DinoV2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（空间结构提取）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+SigLIP(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语义对齐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共</a:t>
            </a:r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0.6B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+7BLlama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ViT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与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DinoV2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（空间结构提取）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+SigLIP(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语义对齐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)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技术路线的不同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b="1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3.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experiment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：与</a:t>
            </a:r>
            <a:r>
              <a:rPr lang="en-US" altLang="zh-CN" b="1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Diffusion policy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进行对比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Diffusion policy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在单个任务上性能更优，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RT-2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在语义迁移上更优，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openVLA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在</a:t>
            </a:r>
            <a:r>
              <a:rPr lang="zh-CN" altLang="en-US" b="1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多任务杂糅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上更为优秀</a:t>
            </a:r>
            <a:endParaRPr lang="zh-CN" altLang="en-US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b="1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4.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future work</a:t>
            </a:r>
            <a:r>
              <a:rPr lang="zh-CN" altLang="en-US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以及总结：</a:t>
            </a:r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1.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typically achieving &lt;90% success rate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，提升准确性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量化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量化！无法端侧，仍是流式输出过去的，也就没有办法高频处理（似乎分层设计也很合理，为什么一定要端到端？）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多模态潜在输入，使用多种感知信息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88160" y="351155"/>
            <a:ext cx="10200640" cy="3987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000" b="1">
                <a:latin typeface="Arial" panose="020B0604020202020204" pitchFamily="34" charset="0"/>
                <a:ea typeface="微软雅黑" panose="020B0503020204020204" charset="-122"/>
              </a:rPr>
              <a:t>OpenVLA: An open-source vision-language-action model(CoRL 2024)</a:t>
            </a:r>
            <a:endParaRPr lang="en-US" altLang="zh-CN" sz="20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1330" y="3493135"/>
            <a:ext cx="6351905" cy="2743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330" y="977900"/>
            <a:ext cx="6427470" cy="25660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723390" y="311150"/>
            <a:ext cx="10200640" cy="70675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000" b="1">
                <a:latin typeface="Arial" panose="020B0604020202020204" pitchFamily="34" charset="0"/>
                <a:ea typeface="微软雅黑" panose="020B0503020204020204" charset="-122"/>
              </a:rPr>
              <a:t>Roboagent: Generalization and efficiency in robot manipulation via semantic augmentations and action chunking</a:t>
            </a:r>
            <a:r>
              <a:rPr lang="zh-CN" altLang="en-US" sz="2000" b="1">
                <a:latin typeface="Arial" panose="020B0604020202020204" pitchFamily="34" charset="0"/>
                <a:ea typeface="微软雅黑" panose="020B0503020204020204" charset="-122"/>
              </a:rPr>
              <a:t>（</a:t>
            </a:r>
            <a:r>
              <a:rPr lang="en-US" altLang="zh-CN" sz="2000" b="1">
                <a:latin typeface="Arial" panose="020B0604020202020204" pitchFamily="34" charset="0"/>
                <a:ea typeface="微软雅黑" panose="020B0503020204020204" charset="-122"/>
              </a:rPr>
              <a:t>CoRL 2023 Workshop</a:t>
            </a:r>
            <a:r>
              <a:rPr lang="zh-CN" altLang="en-US" sz="2000" b="1">
                <a:latin typeface="Arial" panose="020B0604020202020204" pitchFamily="34" charset="0"/>
                <a:ea typeface="微软雅黑" panose="020B0503020204020204" charset="-122"/>
              </a:rPr>
              <a:t>）</a:t>
            </a:r>
            <a:endParaRPr lang="zh-CN" altLang="en-US" sz="20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84985" y="932815"/>
            <a:ext cx="10076815" cy="37655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团队：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1 Carnegie Mellon University, 2 FAIR-MetaAI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   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cite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153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	Time:2023-9-5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9065" y="1278255"/>
            <a:ext cx="5857875" cy="520954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background: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数据太少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method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语义增强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（图片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impaint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迁移物体以及背景）背景增强：通过图像修复（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inpainting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）技术改变场景背景（如桌面纹理、光照条件）。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对象增强：替换交互对象（如将水果替换为其他物品）。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多采集数据，发布了一个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数据集</a:t>
            </a:r>
            <a:endParaRPr lang="zh-CN" altLang="en-US" sz="18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experiment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：训练与评估数据集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:RoboSet(MT-ACT) :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包含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7500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条人类遥操作轨迹，涵盖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12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种技能、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38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个任务，场景多样性高（如厨房环境）。数据增强后生成多样化的语义场景。基线模型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:RT1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CACTI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BeT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VIL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b="1">
                <a:sym typeface="+mn-ea"/>
              </a:rPr>
              <a:t>4</a:t>
            </a:r>
            <a:r>
              <a:rPr lang="en-US" altLang="zh-CN">
                <a:sym typeface="+mn-ea"/>
              </a:rPr>
              <a:t>.</a:t>
            </a:r>
            <a:r>
              <a:rPr lang="zh-CN" altLang="en-US">
                <a:sym typeface="+mn-ea"/>
              </a:rPr>
              <a:t>思考与</a:t>
            </a:r>
            <a:r>
              <a:rPr lang="en-US" altLang="zh-CN">
                <a:sym typeface="+mn-ea"/>
              </a:rPr>
              <a:t>future work:1.</a:t>
            </a:r>
            <a:r>
              <a:rPr lang="zh-CN" altLang="en-US">
                <a:sym typeface="+mn-ea"/>
              </a:rPr>
              <a:t>数据增强，这里还只是图片，背景的增强，但是并没有生成</a:t>
            </a:r>
            <a:r>
              <a:rPr lang="en-US" altLang="zh-CN">
                <a:sym typeface="+mn-ea"/>
              </a:rPr>
              <a:t>Robot Behavior</a:t>
            </a:r>
            <a:r>
              <a:rPr lang="zh-CN" altLang="en-US">
                <a:sym typeface="+mn-ea"/>
              </a:rPr>
              <a:t>的数据，相当于机器人能学习到的技能和动作是没有增多的，换成使用</a:t>
            </a:r>
            <a:r>
              <a:rPr lang="en-US" altLang="zh-CN" b="1">
                <a:sym typeface="+mn-ea"/>
              </a:rPr>
              <a:t>video genarator</a:t>
            </a:r>
            <a:r>
              <a:rPr lang="zh-CN" altLang="en-US">
                <a:sym typeface="+mn-ea"/>
              </a:rPr>
              <a:t>感觉靠谱些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模型</a:t>
            </a:r>
            <a:r>
              <a:rPr lang="zh-CN" altLang="en-US" b="1">
                <a:sym typeface="+mn-ea"/>
              </a:rPr>
              <a:t>架构</a:t>
            </a:r>
            <a:r>
              <a:rPr lang="zh-CN" altLang="en-US">
                <a:sym typeface="+mn-ea"/>
              </a:rPr>
              <a:t>的选择更为重要，</a:t>
            </a:r>
            <a:r>
              <a:rPr lang="en-US" altLang="zh-CN">
                <a:sym typeface="+mn-ea"/>
              </a:rPr>
              <a:t>VLA</a:t>
            </a:r>
            <a:r>
              <a:rPr lang="zh-CN" altLang="en-US">
                <a:sym typeface="+mn-ea"/>
              </a:rPr>
              <a:t>的模型架构显然已经成为主流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还是要跑一跑</a:t>
            </a:r>
            <a:r>
              <a:rPr lang="zh-CN" altLang="en-US" b="1">
                <a:sym typeface="+mn-ea"/>
              </a:rPr>
              <a:t>实验</a:t>
            </a:r>
            <a:r>
              <a:rPr lang="zh-CN" altLang="en-US">
                <a:sym typeface="+mn-ea"/>
              </a:rPr>
              <a:t>才知道模型架构与</a:t>
            </a:r>
            <a:r>
              <a:rPr lang="en-US" altLang="zh-CN">
                <a:sym typeface="+mn-ea"/>
              </a:rPr>
              <a:t>sota</a:t>
            </a:r>
            <a:r>
              <a:rPr lang="zh-CN" altLang="en-US">
                <a:sym typeface="+mn-ea"/>
              </a:rPr>
              <a:t>是不是那么回事</a:t>
            </a:r>
            <a:endParaRPr lang="en-US" altLang="zh-CN"/>
          </a:p>
          <a:p>
            <a:pPr algn="l"/>
            <a:endParaRPr lang="zh-CN" altLang="en-US" sz="18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4455" y="1283335"/>
            <a:ext cx="5661025" cy="31191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b="30864"/>
          <a:stretch>
            <a:fillRect/>
          </a:stretch>
        </p:blipFill>
        <p:spPr>
          <a:xfrm>
            <a:off x="6434455" y="4484370"/>
            <a:ext cx="5661025" cy="18307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646555" y="351155"/>
            <a:ext cx="11021695" cy="70675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000" b="1">
                <a:latin typeface="Arial" panose="020B0604020202020204" pitchFamily="34" charset="0"/>
                <a:ea typeface="微软雅黑" panose="020B0503020204020204" charset="-122"/>
              </a:rPr>
              <a:t>Unleashing large-scale video generative pre-training for visual robot manipulation</a:t>
            </a:r>
            <a:endParaRPr lang="en-US" altLang="zh-CN" sz="2000" b="1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2000" b="1">
                <a:latin typeface="Arial" panose="020B0604020202020204" pitchFamily="34" charset="0"/>
                <a:ea typeface="微软雅黑" panose="020B0503020204020204" charset="-122"/>
              </a:rPr>
              <a:t>（</a:t>
            </a:r>
            <a:r>
              <a:rPr lang="en-US" altLang="zh-CN" sz="2000" b="1">
                <a:latin typeface="Arial" panose="020B0604020202020204" pitchFamily="34" charset="0"/>
                <a:ea typeface="微软雅黑" panose="020B0503020204020204" charset="-122"/>
              </a:rPr>
              <a:t>ICLR 2024 poster</a:t>
            </a:r>
            <a:r>
              <a:rPr lang="zh-CN" altLang="en-US" sz="2000" b="1">
                <a:latin typeface="Arial" panose="020B0604020202020204" pitchFamily="34" charset="0"/>
                <a:ea typeface="微软雅黑" panose="020B0503020204020204" charset="-122"/>
              </a:rPr>
              <a:t>）</a:t>
            </a:r>
            <a:r>
              <a:rPr lang="en-US" altLang="zh-CN" sz="2000" b="1">
                <a:latin typeface="Arial" panose="020B0604020202020204" pitchFamily="34" charset="0"/>
                <a:ea typeface="微软雅黑" panose="020B0503020204020204" charset="-122"/>
              </a:rPr>
              <a:t>(GR-1)</a:t>
            </a:r>
            <a:endParaRPr lang="en-US" altLang="zh-CN" sz="20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93055" y="681355"/>
            <a:ext cx="6173470" cy="37655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团队：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ByteDance Research 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cite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129 Time:20 Dec 2023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6060" y="1057910"/>
            <a:ext cx="5357495" cy="485902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background:</a:t>
            </a:r>
            <a:r>
              <a:rPr lang="zh-CN" altLang="en-US" sz="1800" b="1">
                <a:latin typeface="Arial" panose="020B0604020202020204" pitchFamily="34" charset="0"/>
                <a:ea typeface="微软雅黑" panose="020B0503020204020204" charset="-122"/>
              </a:rPr>
              <a:t>视频生成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任务与机器人操作学习密切相关，因为机器人轨迹本质上是视频序列。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method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：使用因果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Transformer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架构，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ACT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OBS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是可训练的用于预测下一帧的向量，具体的设计写的不是很清楚，先使用人类操作任务的视频进行预训练，之后使用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Robot Dataset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进行微调训练，右下图是具体对齐方式（主要是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decoder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encoder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）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3.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experiment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sim+real,sota,CALVIN benchmark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将成功率从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88.9%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提高到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94.9%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。在零样本看不见的场景泛化设置下，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GR-1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将成功率从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53.3%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提高到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85.4%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。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 b="1">
                <a:latin typeface="Arial" panose="020B0604020202020204" pitchFamily="34" charset="0"/>
                <a:ea typeface="微软雅黑" panose="020B0503020204020204" charset="-122"/>
              </a:rPr>
              <a:t>4.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future work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以及总结：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1.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多模态大模型的混合，于是基座模型可以是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VLM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，也可以是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Video generator,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不同的技术路线带来不一样的效果，希望有一天能研究出统一的范式架构进行大一统。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2.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路线之争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: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端到端大模型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VLA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直接预测具体动作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/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大模型高层，传统算法底层控制动作（类似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PID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之类）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  <a:srcRect l="3982" t="2693" r="3295" b="13226"/>
          <a:stretch>
            <a:fillRect/>
          </a:stretch>
        </p:blipFill>
        <p:spPr>
          <a:xfrm>
            <a:off x="5518150" y="1158875"/>
            <a:ext cx="6343650" cy="3152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150" y="4463415"/>
            <a:ext cx="6379210" cy="17252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646555" y="351155"/>
            <a:ext cx="11021695" cy="70675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000" b="1">
                <a:latin typeface="Arial" panose="020B0604020202020204" pitchFamily="34" charset="0"/>
                <a:ea typeface="微软雅黑" panose="020B0503020204020204" charset="-122"/>
              </a:rPr>
              <a:t>Gr-2: A generative video-language-action model with web-scale knowledge for robot manipulation</a:t>
            </a:r>
            <a:r>
              <a:rPr lang="zh-CN" altLang="en-US" sz="2000" b="1">
                <a:latin typeface="Arial" panose="020B0604020202020204" pitchFamily="34" charset="0"/>
                <a:ea typeface="微软雅黑" panose="020B0503020204020204" charset="-122"/>
              </a:rPr>
              <a:t>（闭源）</a:t>
            </a:r>
            <a:endParaRPr lang="zh-CN" altLang="en-US" sz="20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82745" y="681355"/>
            <a:ext cx="6173470" cy="37655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团队：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ByteDance Research  cite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：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96 Time:2024-10-8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6060" y="1057910"/>
            <a:ext cx="5357495" cy="485902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改进点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: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• GR-2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在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3800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万个文本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-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视频数据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相当于超过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500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亿个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token)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上进行了预训练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,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能够完成超过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100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项操作任务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,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并执行超过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100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个物体的抓取任务。它显著扩大了预训练数据和任务数量。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• 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对于真实机器人部署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,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我们引入了一种全身控制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(WBC)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算法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,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该算法结合了轨迹优化和实时运动跟踪。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(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改成混合大小脑的技术路线了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)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cogact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pi0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pi0.5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拟人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figure Tesla NV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宇树，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zq, 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3297</Words>
  <Application>WPS 演示</Application>
  <PresentationFormat>On-screen Show (4:3)</PresentationFormat>
  <Paragraphs>79</Paragraphs>
  <Slides>6</Slides>
  <Notes>19</Notes>
  <HiddenSlides>0</HiddenSlides>
  <MMClips>2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Arial</vt:lpstr>
      <vt:lpstr>微软雅黑</vt:lpstr>
      <vt:lpstr>Wingdings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PC</dc:creator>
  <cp:lastModifiedBy>H.W.B.</cp:lastModifiedBy>
  <cp:revision>445</cp:revision>
  <dcterms:created xsi:type="dcterms:W3CDTF">2019-06-19T02:08:00Z</dcterms:created>
  <dcterms:modified xsi:type="dcterms:W3CDTF">2025-08-01T02:39:46Z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0E507CF926744B3FB9F1A5324565121F_12</vt:lpwstr>
  </property>
</Properties>
</file>