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6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2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5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3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51E1-0036-43FA-AEDA-F2A24C375C7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D12C-7FAF-4A76-B882-A861C9A4C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o\Desktop\Anonymous Cloud Service Loadmap_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5"/>
            <a:ext cx="8208912" cy="528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</a:t>
            </a:r>
            <a:r>
              <a:rPr lang="ko-KR" altLang="en-US" smtClean="0"/>
              <a:t>파일 이미지화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7" y="849304"/>
            <a:ext cx="38100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36357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10123"/>
            <a:ext cx="3676650" cy="525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6457"/>
            <a:ext cx="21463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861"/>
            <a:ext cx="2034183" cy="503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5651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악성코드 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5651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 파일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7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733356" y="-155407"/>
            <a:ext cx="12745416" cy="7128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7647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처리 과정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구글링으로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모델을 가져왔기 때문에 흐름도만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484784"/>
            <a:ext cx="990711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1" y="2420889"/>
            <a:ext cx="1490588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86868" y="2416723"/>
            <a:ext cx="24338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Non-malware : 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Malware : 1 ~ 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2153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 </a:t>
            </a:r>
            <a:r>
              <a:rPr lang="ko-KR" altLang="en-US" dirty="0" smtClean="0"/>
              <a:t>드라이브에 파일 압축 해제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Collect_Non-malwareData.exe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8355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실행 후 드라이브 입력</a:t>
            </a:r>
            <a:r>
              <a:rPr lang="en-US" altLang="ko-KR" dirty="0" smtClean="0"/>
              <a:t>(D </a:t>
            </a:r>
            <a:r>
              <a:rPr lang="ko-KR" altLang="en-US" dirty="0" smtClean="0"/>
              <a:t>드라이브 권장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8" y="2199878"/>
            <a:ext cx="6635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472514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완료 후에 </a:t>
            </a:r>
            <a:r>
              <a:rPr lang="en-US" altLang="ko-KR" dirty="0" smtClean="0"/>
              <a:t>D:\Gather\Images, list </a:t>
            </a:r>
            <a:r>
              <a:rPr lang="ko-KR" altLang="en-US" dirty="0" smtClean="0"/>
              <a:t>파일만 압축 후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67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2019-07-14T05:50:29Z</dcterms:created>
  <dcterms:modified xsi:type="dcterms:W3CDTF">2019-07-14T09:45:55Z</dcterms:modified>
</cp:coreProperties>
</file>