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82" y="-10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8B2B-EFBB-4359-BB72-FF391B3B0FD0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E575E-4124-4CF6-A36D-D36E6F7830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124744" y="0"/>
            <a:ext cx="132494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-864096" y="620688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-864096" y="1772816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-864096" y="2924944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-864096" y="4149080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-864096" y="5373216"/>
            <a:ext cx="864096" cy="864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-828600" y="188640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Input</a:t>
            </a:r>
            <a:endParaRPr lang="ko-KR" altLang="en-US" sz="2000" dirty="0"/>
          </a:p>
        </p:txBody>
      </p:sp>
      <p:sp>
        <p:nvSpPr>
          <p:cNvPr id="11" name="타원 10"/>
          <p:cNvSpPr/>
          <p:nvPr/>
        </p:nvSpPr>
        <p:spPr>
          <a:xfrm>
            <a:off x="1331640" y="1196752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331640" y="234888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331640" y="3501008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331640" y="4725144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35896" y="1916832"/>
            <a:ext cx="864096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35896" y="3068960"/>
            <a:ext cx="864096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35896" y="4221088"/>
            <a:ext cx="864096" cy="86409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532440" y="620688"/>
            <a:ext cx="864096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532440" y="1772816"/>
            <a:ext cx="864096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532440" y="2924944"/>
            <a:ext cx="864096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532440" y="4149080"/>
            <a:ext cx="864096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532440" y="5373216"/>
            <a:ext cx="864096" cy="86409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012160" y="1196752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012160" y="2348880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6012160" y="3501008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012160" y="4725144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460432" y="18864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Output</a:t>
            </a:r>
            <a:endParaRPr lang="ko-KR" altLang="en-US" sz="2000" dirty="0"/>
          </a:p>
        </p:txBody>
      </p:sp>
      <p:cxnSp>
        <p:nvCxnSpPr>
          <p:cNvPr id="29" name="직선 화살표 연결선 28"/>
          <p:cNvCxnSpPr>
            <a:stCxn id="5" idx="6"/>
            <a:endCxn id="11" idx="2"/>
          </p:cNvCxnSpPr>
          <p:nvPr/>
        </p:nvCxnSpPr>
        <p:spPr>
          <a:xfrm>
            <a:off x="0" y="1052736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5" idx="6"/>
            <a:endCxn id="12" idx="2"/>
          </p:cNvCxnSpPr>
          <p:nvPr/>
        </p:nvCxnSpPr>
        <p:spPr>
          <a:xfrm>
            <a:off x="0" y="1052736"/>
            <a:ext cx="133164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5" idx="6"/>
            <a:endCxn id="13" idx="2"/>
          </p:cNvCxnSpPr>
          <p:nvPr/>
        </p:nvCxnSpPr>
        <p:spPr>
          <a:xfrm>
            <a:off x="0" y="1052736"/>
            <a:ext cx="133164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5" idx="6"/>
            <a:endCxn id="14" idx="2"/>
          </p:cNvCxnSpPr>
          <p:nvPr/>
        </p:nvCxnSpPr>
        <p:spPr>
          <a:xfrm>
            <a:off x="0" y="1052736"/>
            <a:ext cx="1331640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6" idx="6"/>
            <a:endCxn id="11" idx="2"/>
          </p:cNvCxnSpPr>
          <p:nvPr/>
        </p:nvCxnSpPr>
        <p:spPr>
          <a:xfrm flipV="1">
            <a:off x="0" y="1628800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6" idx="6"/>
            <a:endCxn id="12" idx="2"/>
          </p:cNvCxnSpPr>
          <p:nvPr/>
        </p:nvCxnSpPr>
        <p:spPr>
          <a:xfrm>
            <a:off x="0" y="2204864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13" idx="2"/>
          </p:cNvCxnSpPr>
          <p:nvPr/>
        </p:nvCxnSpPr>
        <p:spPr>
          <a:xfrm>
            <a:off x="0" y="2204864"/>
            <a:ext cx="133164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6" idx="6"/>
            <a:endCxn id="14" idx="2"/>
          </p:cNvCxnSpPr>
          <p:nvPr/>
        </p:nvCxnSpPr>
        <p:spPr>
          <a:xfrm>
            <a:off x="0" y="2204864"/>
            <a:ext cx="133164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7" idx="6"/>
            <a:endCxn id="11" idx="2"/>
          </p:cNvCxnSpPr>
          <p:nvPr/>
        </p:nvCxnSpPr>
        <p:spPr>
          <a:xfrm flipV="1">
            <a:off x="0" y="1628800"/>
            <a:ext cx="133164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" idx="6"/>
            <a:endCxn id="12" idx="2"/>
          </p:cNvCxnSpPr>
          <p:nvPr/>
        </p:nvCxnSpPr>
        <p:spPr>
          <a:xfrm flipV="1">
            <a:off x="0" y="2780928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7" idx="6"/>
            <a:endCxn id="13" idx="2"/>
          </p:cNvCxnSpPr>
          <p:nvPr/>
        </p:nvCxnSpPr>
        <p:spPr>
          <a:xfrm>
            <a:off x="0" y="3356992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endCxn id="14" idx="2"/>
          </p:cNvCxnSpPr>
          <p:nvPr/>
        </p:nvCxnSpPr>
        <p:spPr>
          <a:xfrm>
            <a:off x="0" y="3356992"/>
            <a:ext cx="133164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" idx="6"/>
            <a:endCxn id="11" idx="2"/>
          </p:cNvCxnSpPr>
          <p:nvPr/>
        </p:nvCxnSpPr>
        <p:spPr>
          <a:xfrm flipV="1">
            <a:off x="0" y="1628800"/>
            <a:ext cx="1331640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8" idx="6"/>
            <a:endCxn id="12" idx="2"/>
          </p:cNvCxnSpPr>
          <p:nvPr/>
        </p:nvCxnSpPr>
        <p:spPr>
          <a:xfrm flipV="1">
            <a:off x="0" y="2780928"/>
            <a:ext cx="133164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8" idx="6"/>
            <a:endCxn id="13" idx="2"/>
          </p:cNvCxnSpPr>
          <p:nvPr/>
        </p:nvCxnSpPr>
        <p:spPr>
          <a:xfrm flipV="1">
            <a:off x="0" y="3933056"/>
            <a:ext cx="13316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endCxn id="14" idx="2"/>
          </p:cNvCxnSpPr>
          <p:nvPr/>
        </p:nvCxnSpPr>
        <p:spPr>
          <a:xfrm>
            <a:off x="0" y="4581128"/>
            <a:ext cx="13316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9" idx="6"/>
            <a:endCxn id="11" idx="2"/>
          </p:cNvCxnSpPr>
          <p:nvPr/>
        </p:nvCxnSpPr>
        <p:spPr>
          <a:xfrm flipV="1">
            <a:off x="0" y="1628800"/>
            <a:ext cx="1331640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9" idx="6"/>
            <a:endCxn id="12" idx="2"/>
          </p:cNvCxnSpPr>
          <p:nvPr/>
        </p:nvCxnSpPr>
        <p:spPr>
          <a:xfrm flipV="1">
            <a:off x="0" y="2780928"/>
            <a:ext cx="133164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9" idx="6"/>
            <a:endCxn id="13" idx="2"/>
          </p:cNvCxnSpPr>
          <p:nvPr/>
        </p:nvCxnSpPr>
        <p:spPr>
          <a:xfrm flipV="1">
            <a:off x="0" y="3933056"/>
            <a:ext cx="133164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9" idx="6"/>
            <a:endCxn id="14" idx="2"/>
          </p:cNvCxnSpPr>
          <p:nvPr/>
        </p:nvCxnSpPr>
        <p:spPr>
          <a:xfrm flipV="1">
            <a:off x="0" y="5157192"/>
            <a:ext cx="133164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11" idx="6"/>
            <a:endCxn id="15" idx="2"/>
          </p:cNvCxnSpPr>
          <p:nvPr/>
        </p:nvCxnSpPr>
        <p:spPr>
          <a:xfrm>
            <a:off x="2195736" y="1628800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11" idx="6"/>
            <a:endCxn id="16" idx="2"/>
          </p:cNvCxnSpPr>
          <p:nvPr/>
        </p:nvCxnSpPr>
        <p:spPr>
          <a:xfrm>
            <a:off x="2195736" y="1628800"/>
            <a:ext cx="144016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11" idx="6"/>
            <a:endCxn id="17" idx="2"/>
          </p:cNvCxnSpPr>
          <p:nvPr/>
        </p:nvCxnSpPr>
        <p:spPr>
          <a:xfrm>
            <a:off x="2195736" y="1628800"/>
            <a:ext cx="1440160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12" idx="6"/>
            <a:endCxn id="15" idx="2"/>
          </p:cNvCxnSpPr>
          <p:nvPr/>
        </p:nvCxnSpPr>
        <p:spPr>
          <a:xfrm flipV="1">
            <a:off x="2195736" y="2348880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2" idx="6"/>
            <a:endCxn id="16" idx="2"/>
          </p:cNvCxnSpPr>
          <p:nvPr/>
        </p:nvCxnSpPr>
        <p:spPr>
          <a:xfrm>
            <a:off x="2195736" y="2780928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12" idx="6"/>
            <a:endCxn id="17" idx="2"/>
          </p:cNvCxnSpPr>
          <p:nvPr/>
        </p:nvCxnSpPr>
        <p:spPr>
          <a:xfrm>
            <a:off x="2195736" y="2780928"/>
            <a:ext cx="144016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3" idx="6"/>
            <a:endCxn id="15" idx="2"/>
          </p:cNvCxnSpPr>
          <p:nvPr/>
        </p:nvCxnSpPr>
        <p:spPr>
          <a:xfrm flipV="1">
            <a:off x="2195736" y="2348880"/>
            <a:ext cx="14401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3" idx="6"/>
            <a:endCxn id="16" idx="2"/>
          </p:cNvCxnSpPr>
          <p:nvPr/>
        </p:nvCxnSpPr>
        <p:spPr>
          <a:xfrm flipV="1">
            <a:off x="2195736" y="3501008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3" idx="6"/>
            <a:endCxn id="17" idx="2"/>
          </p:cNvCxnSpPr>
          <p:nvPr/>
        </p:nvCxnSpPr>
        <p:spPr>
          <a:xfrm>
            <a:off x="2195736" y="3933056"/>
            <a:ext cx="144016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4" idx="6"/>
            <a:endCxn id="15" idx="2"/>
          </p:cNvCxnSpPr>
          <p:nvPr/>
        </p:nvCxnSpPr>
        <p:spPr>
          <a:xfrm flipV="1">
            <a:off x="2195736" y="2348880"/>
            <a:ext cx="1440160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4" idx="6"/>
            <a:endCxn id="16" idx="2"/>
          </p:cNvCxnSpPr>
          <p:nvPr/>
        </p:nvCxnSpPr>
        <p:spPr>
          <a:xfrm flipV="1">
            <a:off x="2195736" y="3501008"/>
            <a:ext cx="1440160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14" idx="6"/>
            <a:endCxn id="17" idx="2"/>
          </p:cNvCxnSpPr>
          <p:nvPr/>
        </p:nvCxnSpPr>
        <p:spPr>
          <a:xfrm flipV="1">
            <a:off x="2195736" y="4653136"/>
            <a:ext cx="144016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5" idx="6"/>
            <a:endCxn id="23" idx="2"/>
          </p:cNvCxnSpPr>
          <p:nvPr/>
        </p:nvCxnSpPr>
        <p:spPr>
          <a:xfrm flipV="1">
            <a:off x="4499992" y="1628800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>
            <a:stCxn id="15" idx="6"/>
            <a:endCxn id="24" idx="2"/>
          </p:cNvCxnSpPr>
          <p:nvPr/>
        </p:nvCxnSpPr>
        <p:spPr>
          <a:xfrm>
            <a:off x="4499992" y="2348880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5" idx="6"/>
            <a:endCxn id="25" idx="2"/>
          </p:cNvCxnSpPr>
          <p:nvPr/>
        </p:nvCxnSpPr>
        <p:spPr>
          <a:xfrm>
            <a:off x="4499992" y="2348880"/>
            <a:ext cx="1512168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>
            <a:stCxn id="15" idx="6"/>
            <a:endCxn id="26" idx="2"/>
          </p:cNvCxnSpPr>
          <p:nvPr/>
        </p:nvCxnSpPr>
        <p:spPr>
          <a:xfrm>
            <a:off x="4499992" y="2348880"/>
            <a:ext cx="1512168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16" idx="6"/>
            <a:endCxn id="23" idx="2"/>
          </p:cNvCxnSpPr>
          <p:nvPr/>
        </p:nvCxnSpPr>
        <p:spPr>
          <a:xfrm flipV="1">
            <a:off x="4499992" y="1628800"/>
            <a:ext cx="151216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16" idx="6"/>
            <a:endCxn id="24" idx="2"/>
          </p:cNvCxnSpPr>
          <p:nvPr/>
        </p:nvCxnSpPr>
        <p:spPr>
          <a:xfrm flipV="1">
            <a:off x="4499992" y="2780928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>
            <a:stCxn id="16" idx="6"/>
            <a:endCxn id="25" idx="2"/>
          </p:cNvCxnSpPr>
          <p:nvPr/>
        </p:nvCxnSpPr>
        <p:spPr>
          <a:xfrm>
            <a:off x="4499992" y="3501008"/>
            <a:ext cx="15121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6" idx="6"/>
            <a:endCxn id="26" idx="2"/>
          </p:cNvCxnSpPr>
          <p:nvPr/>
        </p:nvCxnSpPr>
        <p:spPr>
          <a:xfrm>
            <a:off x="4499992" y="3501008"/>
            <a:ext cx="151216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7" idx="6"/>
            <a:endCxn id="23" idx="2"/>
          </p:cNvCxnSpPr>
          <p:nvPr/>
        </p:nvCxnSpPr>
        <p:spPr>
          <a:xfrm flipV="1">
            <a:off x="4499992" y="1628800"/>
            <a:ext cx="1512168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7" idx="6"/>
            <a:endCxn id="24" idx="2"/>
          </p:cNvCxnSpPr>
          <p:nvPr/>
        </p:nvCxnSpPr>
        <p:spPr>
          <a:xfrm flipV="1">
            <a:off x="4499992" y="2780928"/>
            <a:ext cx="1512168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7" idx="6"/>
            <a:endCxn id="25" idx="2"/>
          </p:cNvCxnSpPr>
          <p:nvPr/>
        </p:nvCxnSpPr>
        <p:spPr>
          <a:xfrm flipV="1">
            <a:off x="4499992" y="3933056"/>
            <a:ext cx="151216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7" idx="6"/>
            <a:endCxn id="26" idx="2"/>
          </p:cNvCxnSpPr>
          <p:nvPr/>
        </p:nvCxnSpPr>
        <p:spPr>
          <a:xfrm>
            <a:off x="4499992" y="4653136"/>
            <a:ext cx="151216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23" idx="6"/>
            <a:endCxn id="18" idx="2"/>
          </p:cNvCxnSpPr>
          <p:nvPr/>
        </p:nvCxnSpPr>
        <p:spPr>
          <a:xfrm flipV="1">
            <a:off x="6876256" y="1052736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>
            <a:stCxn id="23" idx="6"/>
            <a:endCxn id="19" idx="2"/>
          </p:cNvCxnSpPr>
          <p:nvPr/>
        </p:nvCxnSpPr>
        <p:spPr>
          <a:xfrm>
            <a:off x="6876256" y="1628800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23" idx="6"/>
            <a:endCxn id="20" idx="2"/>
          </p:cNvCxnSpPr>
          <p:nvPr/>
        </p:nvCxnSpPr>
        <p:spPr>
          <a:xfrm>
            <a:off x="6876256" y="1628800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stCxn id="23" idx="6"/>
            <a:endCxn id="21" idx="2"/>
          </p:cNvCxnSpPr>
          <p:nvPr/>
        </p:nvCxnSpPr>
        <p:spPr>
          <a:xfrm>
            <a:off x="6876256" y="1628800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stCxn id="23" idx="6"/>
            <a:endCxn id="22" idx="2"/>
          </p:cNvCxnSpPr>
          <p:nvPr/>
        </p:nvCxnSpPr>
        <p:spPr>
          <a:xfrm>
            <a:off x="6876256" y="1628800"/>
            <a:ext cx="1656184" cy="41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화살표 연결선 174"/>
          <p:cNvCxnSpPr>
            <a:stCxn id="24" idx="6"/>
            <a:endCxn id="18" idx="2"/>
          </p:cNvCxnSpPr>
          <p:nvPr/>
        </p:nvCxnSpPr>
        <p:spPr>
          <a:xfrm flipV="1">
            <a:off x="6876256" y="1052736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>
            <a:stCxn id="24" idx="6"/>
            <a:endCxn id="19" idx="2"/>
          </p:cNvCxnSpPr>
          <p:nvPr/>
        </p:nvCxnSpPr>
        <p:spPr>
          <a:xfrm flipV="1">
            <a:off x="6876256" y="2204864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>
            <a:stCxn id="24" idx="6"/>
            <a:endCxn id="20" idx="2"/>
          </p:cNvCxnSpPr>
          <p:nvPr/>
        </p:nvCxnSpPr>
        <p:spPr>
          <a:xfrm>
            <a:off x="6876256" y="2780928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stCxn id="24" idx="6"/>
            <a:endCxn id="21" idx="2"/>
          </p:cNvCxnSpPr>
          <p:nvPr/>
        </p:nvCxnSpPr>
        <p:spPr>
          <a:xfrm>
            <a:off x="6876256" y="2780928"/>
            <a:ext cx="165618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화살표 연결선 186"/>
          <p:cNvCxnSpPr>
            <a:stCxn id="24" idx="6"/>
            <a:endCxn id="22" idx="2"/>
          </p:cNvCxnSpPr>
          <p:nvPr/>
        </p:nvCxnSpPr>
        <p:spPr>
          <a:xfrm>
            <a:off x="6876256" y="2780928"/>
            <a:ext cx="1656184" cy="3024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>
            <a:stCxn id="25" idx="6"/>
            <a:endCxn id="18" idx="2"/>
          </p:cNvCxnSpPr>
          <p:nvPr/>
        </p:nvCxnSpPr>
        <p:spPr>
          <a:xfrm flipV="1">
            <a:off x="6876256" y="1052736"/>
            <a:ext cx="1656184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stCxn id="25" idx="6"/>
            <a:endCxn id="19" idx="2"/>
          </p:cNvCxnSpPr>
          <p:nvPr/>
        </p:nvCxnSpPr>
        <p:spPr>
          <a:xfrm flipV="1">
            <a:off x="6876256" y="2204864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25" idx="6"/>
            <a:endCxn id="20" idx="2"/>
          </p:cNvCxnSpPr>
          <p:nvPr/>
        </p:nvCxnSpPr>
        <p:spPr>
          <a:xfrm flipV="1">
            <a:off x="6876256" y="3356992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stCxn id="25" idx="6"/>
            <a:endCxn id="21" idx="2"/>
          </p:cNvCxnSpPr>
          <p:nvPr/>
        </p:nvCxnSpPr>
        <p:spPr>
          <a:xfrm>
            <a:off x="6876256" y="3933056"/>
            <a:ext cx="16561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>
            <a:stCxn id="25" idx="6"/>
            <a:endCxn id="22" idx="2"/>
          </p:cNvCxnSpPr>
          <p:nvPr/>
        </p:nvCxnSpPr>
        <p:spPr>
          <a:xfrm>
            <a:off x="6876256" y="3933056"/>
            <a:ext cx="165618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>
            <a:stCxn id="26" idx="6"/>
            <a:endCxn id="22" idx="2"/>
          </p:cNvCxnSpPr>
          <p:nvPr/>
        </p:nvCxnSpPr>
        <p:spPr>
          <a:xfrm>
            <a:off x="6876256" y="5157192"/>
            <a:ext cx="165618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화살표 연결선 208"/>
          <p:cNvCxnSpPr>
            <a:stCxn id="26" idx="6"/>
            <a:endCxn id="21" idx="2"/>
          </p:cNvCxnSpPr>
          <p:nvPr/>
        </p:nvCxnSpPr>
        <p:spPr>
          <a:xfrm flipV="1">
            <a:off x="6876256" y="4581128"/>
            <a:ext cx="165618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>
            <a:stCxn id="26" idx="6"/>
            <a:endCxn id="20" idx="2"/>
          </p:cNvCxnSpPr>
          <p:nvPr/>
        </p:nvCxnSpPr>
        <p:spPr>
          <a:xfrm flipV="1">
            <a:off x="6876256" y="3356992"/>
            <a:ext cx="1656184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화살표 연결선 215"/>
          <p:cNvCxnSpPr>
            <a:stCxn id="26" idx="6"/>
            <a:endCxn id="19" idx="2"/>
          </p:cNvCxnSpPr>
          <p:nvPr/>
        </p:nvCxnSpPr>
        <p:spPr>
          <a:xfrm flipV="1">
            <a:off x="6876256" y="2204864"/>
            <a:ext cx="1656184" cy="2952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화살표 연결선 218"/>
          <p:cNvCxnSpPr>
            <a:stCxn id="26" idx="6"/>
            <a:endCxn id="18" idx="2"/>
          </p:cNvCxnSpPr>
          <p:nvPr/>
        </p:nvCxnSpPr>
        <p:spPr>
          <a:xfrm flipV="1">
            <a:off x="6876256" y="1052736"/>
            <a:ext cx="1656184" cy="4104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187624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Encode</a:t>
            </a:r>
            <a:endParaRPr lang="ko-KR" altLang="en-US" dirty="0"/>
          </a:p>
        </p:txBody>
      </p:sp>
      <p:sp>
        <p:nvSpPr>
          <p:cNvPr id="223" name="TextBox 222"/>
          <p:cNvSpPr txBox="1"/>
          <p:nvPr/>
        </p:nvSpPr>
        <p:spPr>
          <a:xfrm>
            <a:off x="6084168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Decode</a:t>
            </a:r>
            <a:endParaRPr lang="ko-KR" altLang="en-US" dirty="0"/>
          </a:p>
        </p:txBody>
      </p:sp>
      <p:cxnSp>
        <p:nvCxnSpPr>
          <p:cNvPr id="224" name="직선 화살표 연결선 223"/>
          <p:cNvCxnSpPr>
            <a:stCxn id="18" idx="6"/>
          </p:cNvCxnSpPr>
          <p:nvPr/>
        </p:nvCxnSpPr>
        <p:spPr>
          <a:xfrm>
            <a:off x="9396536" y="105273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9396536" y="22048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직선 화살표 연결선 227"/>
          <p:cNvCxnSpPr/>
          <p:nvPr/>
        </p:nvCxnSpPr>
        <p:spPr>
          <a:xfrm>
            <a:off x="9396536" y="335699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9396536" y="458112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직선 화살표 연결선 229"/>
          <p:cNvCxnSpPr/>
          <p:nvPr/>
        </p:nvCxnSpPr>
        <p:spPr>
          <a:xfrm>
            <a:off x="9396536" y="5805264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339752" y="116632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Convolution </a:t>
            </a:r>
            <a:r>
              <a:rPr lang="en-US" altLang="ko-KR" sz="2400" b="1" dirty="0" err="1" smtClean="0"/>
              <a:t>AutoEncoder</a:t>
            </a:r>
            <a:endParaRPr lang="ko-KR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847056" y="274638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847056" y="1600200"/>
            <a:ext cx="8229600" cy="452596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-4501008" y="0"/>
            <a:ext cx="191541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406986"/>
            <a:ext cx="9217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500" b="1" dirty="0" smtClean="0"/>
              <a:t>Convolution </a:t>
            </a:r>
            <a:r>
              <a:rPr lang="en-US" altLang="ko-KR" sz="5500" b="1" dirty="0" err="1" smtClean="0"/>
              <a:t>AutoEncoder</a:t>
            </a:r>
            <a:endParaRPr lang="ko-KR" altLang="en-US" sz="5500" b="1" dirty="0"/>
          </a:p>
        </p:txBody>
      </p:sp>
      <p:pic>
        <p:nvPicPr>
          <p:cNvPr id="1026" name="Picture 2" descr="E:\train\Images\0ASH2csN7k8jZyoRaqtn_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-4068959" y="1128205"/>
            <a:ext cx="2592288" cy="4028987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-3420887" y="1992333"/>
            <a:ext cx="288032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972616" y="2132856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-828600" y="2276872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684584" y="2420888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-540568" y="2564904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-396552" y="2708920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-252536" y="2852936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36512" y="3104984"/>
            <a:ext cx="180000" cy="1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-3132856" y="1988840"/>
            <a:ext cx="3294950" cy="113471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-3132856" y="2276872"/>
            <a:ext cx="3312368" cy="10081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-3420888" y="1988840"/>
            <a:ext cx="3384376" cy="114341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-3420888" y="2276872"/>
            <a:ext cx="3384376" cy="100811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763688" y="2276872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1907704" y="2420888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051720" y="2564904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95736" y="2708920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339752" y="2852936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483768" y="2996952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627784" y="3140968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771800" y="3284984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7584" y="3645024"/>
            <a:ext cx="180000" cy="216024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827584" y="3501008"/>
            <a:ext cx="2016224" cy="144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1043608" y="3645024"/>
            <a:ext cx="2088232" cy="2160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V="1">
            <a:off x="827584" y="3627606"/>
            <a:ext cx="2079523" cy="23344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915816" y="3465024"/>
            <a:ext cx="180000" cy="1800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1043608" y="3501008"/>
            <a:ext cx="2088232" cy="144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2008" y="5301208"/>
            <a:ext cx="2483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Encode</a:t>
            </a:r>
            <a:endParaRPr lang="ko-KR" altLang="en-US" sz="40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-3276310" y="513863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256x256x1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-122472" y="445162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128x128x128</a:t>
            </a:r>
            <a:endParaRPr lang="ko-KR" altLang="en-US" sz="1200" dirty="0"/>
          </a:p>
        </p:txBody>
      </p:sp>
      <p:sp>
        <p:nvSpPr>
          <p:cNvPr id="124" name="직사각형 123"/>
          <p:cNvSpPr/>
          <p:nvPr/>
        </p:nvSpPr>
        <p:spPr>
          <a:xfrm>
            <a:off x="4067944" y="2708920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211960" y="2852936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355976" y="2996952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4499992" y="3140968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4644008" y="3284984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/>
          <p:cNvSpPr/>
          <p:nvPr/>
        </p:nvSpPr>
        <p:spPr>
          <a:xfrm>
            <a:off x="4788024" y="3429000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932040" y="3573016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5076056" y="3717032"/>
            <a:ext cx="648072" cy="64807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892480" y="2273412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9036496" y="2417428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9180512" y="2561444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324528" y="2705460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9468544" y="2849476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9612560" y="2993492"/>
            <a:ext cx="1512168" cy="15841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9900592" y="3281524"/>
            <a:ext cx="288000" cy="28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8100392" y="3569557"/>
            <a:ext cx="2088232" cy="4320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V="1">
            <a:off x="8100392" y="3281525"/>
            <a:ext cx="2088232" cy="50405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Picture 2" descr="E:\train\Images\0ASH2csN7k8jZyoRaqtn_1024.png"/>
          <p:cNvPicPr>
            <a:picLocks noChangeAspect="1" noChangeArrowheads="1"/>
          </p:cNvPicPr>
          <p:nvPr/>
        </p:nvPicPr>
        <p:blipFill>
          <a:blip r:embed="rId2" cstate="print">
            <a:lum bright="25000"/>
          </a:blip>
          <a:srcRect/>
          <a:stretch>
            <a:fillRect/>
          </a:stretch>
        </p:blipFill>
        <p:spPr bwMode="auto">
          <a:xfrm rot="10800000" flipV="1">
            <a:off x="11556776" y="1124744"/>
            <a:ext cx="2592288" cy="4028987"/>
          </a:xfrm>
          <a:prstGeom prst="rect">
            <a:avLst/>
          </a:prstGeom>
          <a:noFill/>
        </p:spPr>
      </p:pic>
      <p:sp>
        <p:nvSpPr>
          <p:cNvPr id="88" name="직사각형 87"/>
          <p:cNvSpPr/>
          <p:nvPr/>
        </p:nvSpPr>
        <p:spPr>
          <a:xfrm>
            <a:off x="10620672" y="4073612"/>
            <a:ext cx="288000" cy="288000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연결선 88"/>
          <p:cNvCxnSpPr/>
          <p:nvPr/>
        </p:nvCxnSpPr>
        <p:spPr>
          <a:xfrm flipV="1">
            <a:off x="10620672" y="3857588"/>
            <a:ext cx="2016224" cy="2160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10908704" y="4217628"/>
            <a:ext cx="2088232" cy="14401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 flipV="1">
            <a:off x="10611963" y="4217628"/>
            <a:ext cx="2024933" cy="13449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10908704" y="3857588"/>
            <a:ext cx="2088232" cy="21602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2617878" y="3867113"/>
            <a:ext cx="36000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7560840" y="5301208"/>
            <a:ext cx="2483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Decode</a:t>
            </a:r>
            <a:endParaRPr lang="ko-KR" altLang="en-US" sz="40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3275856" y="3789040"/>
            <a:ext cx="180000" cy="180000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/>
          <p:nvPr/>
        </p:nvCxnSpPr>
        <p:spPr>
          <a:xfrm>
            <a:off x="3266330" y="3779514"/>
            <a:ext cx="1881734" cy="95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137" idx="2"/>
          </p:cNvCxnSpPr>
          <p:nvPr/>
        </p:nvCxnSpPr>
        <p:spPr>
          <a:xfrm flipV="1">
            <a:off x="3482354" y="3969040"/>
            <a:ext cx="1755710" cy="264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endCxn id="137" idx="2"/>
          </p:cNvCxnSpPr>
          <p:nvPr/>
        </p:nvCxnSpPr>
        <p:spPr>
          <a:xfrm flipV="1">
            <a:off x="3266330" y="3969040"/>
            <a:ext cx="1971734" cy="2649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3482354" y="3779514"/>
            <a:ext cx="1809726" cy="952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직사각형 136"/>
          <p:cNvSpPr/>
          <p:nvPr/>
        </p:nvSpPr>
        <p:spPr>
          <a:xfrm>
            <a:off x="5148064" y="3789040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6156176" y="2276872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300192" y="2420888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6444208" y="2564904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6588224" y="2708920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6732240" y="2852936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6876256" y="2996952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020272" y="3140968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7164288" y="3284984"/>
            <a:ext cx="936104" cy="100811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884368" y="3821604"/>
            <a:ext cx="180000" cy="180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7884368" y="3281526"/>
            <a:ext cx="2016224" cy="50405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7884368" y="3569557"/>
            <a:ext cx="2016224" cy="4320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5436096" y="4005064"/>
            <a:ext cx="180000" cy="18000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7380312" y="3573016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연결선 151"/>
          <p:cNvCxnSpPr/>
          <p:nvPr/>
        </p:nvCxnSpPr>
        <p:spPr>
          <a:xfrm flipV="1">
            <a:off x="5642595" y="3750940"/>
            <a:ext cx="1944216" cy="4320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 flipV="1">
            <a:off x="5652120" y="3573016"/>
            <a:ext cx="1944216" cy="43204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5436096" y="3573016"/>
            <a:ext cx="1872208" cy="4320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5436096" y="3745607"/>
            <a:ext cx="1944216" cy="4320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699792" y="436510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64x64x64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004048" y="4394132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32x32x64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236296" y="4365104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64x64x64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9684568" y="45811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128x128x128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2492880" y="516822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256x256x1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최현웅</dc:creator>
  <cp:lastModifiedBy>최현웅</cp:lastModifiedBy>
  <cp:revision>6</cp:revision>
  <dcterms:created xsi:type="dcterms:W3CDTF">2019-08-17T09:08:21Z</dcterms:created>
  <dcterms:modified xsi:type="dcterms:W3CDTF">2019-08-19T05:28:45Z</dcterms:modified>
</cp:coreProperties>
</file>