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6.png"/><Relationship Id="rId5" Type="http://schemas.openxmlformats.org/officeDocument/2006/relationships/image" Target="../media/image05.png"/><Relationship Id="rId6" Type="http://schemas.openxmlformats.org/officeDocument/2006/relationships/image" Target="../media/image02.png"/><Relationship Id="rId7" Type="http://schemas.openxmlformats.org/officeDocument/2006/relationships/image" Target="../media/image03.png"/><Relationship Id="rId8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117375" y="0"/>
            <a:ext cx="8493000" cy="59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200"/>
              <a:t>Statistical Model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43500" y="755793"/>
            <a:ext cx="2987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   Br   Cl   MA   CS    FA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-45975" y="1121143"/>
            <a:ext cx="3515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ion:      1</a:t>
            </a:r>
            <a:r>
              <a:rPr lang="en" sz="1800"/>
              <a:t>   2     3      4       5     6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848050" y="951568"/>
            <a:ext cx="4434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Solvent -&gt; (Polarity, minimum volume of enclosing eclipse)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65250" y="1734218"/>
            <a:ext cx="6404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Solubility of solution x: (solubility  = - Energy)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117375" y="2869068"/>
            <a:ext cx="854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             </a:t>
            </a:r>
            <a:r>
              <a:rPr lang="en" sz="1800"/>
              <a:t>:</a:t>
            </a:r>
            <a:r>
              <a:rPr lang="en"/>
              <a:t> </a:t>
            </a:r>
            <a:r>
              <a:rPr lang="en" sz="1800"/>
              <a:t>ion i present</a:t>
            </a:r>
            <a:r>
              <a:rPr lang="en" sz="1800"/>
              <a:t> in solution x,</a:t>
            </a:r>
            <a:r>
              <a:rPr lang="en" sz="1800"/>
              <a:t> for i = 1...6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75" y="2986468"/>
            <a:ext cx="746100" cy="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625" y="2190818"/>
            <a:ext cx="3660505" cy="68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17375" y="3222768"/>
            <a:ext cx="854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            </a:t>
            </a:r>
            <a:r>
              <a:rPr lang="en" sz="1800"/>
              <a:t>: Polarity, </a:t>
            </a:r>
            <a:r>
              <a:rPr lang="en" sz="1800">
                <a:solidFill>
                  <a:schemeClr val="dk1"/>
                </a:solidFill>
              </a:rPr>
              <a:t>maximum volume of enclosing eclipse</a:t>
            </a:r>
            <a:r>
              <a:rPr lang="en" sz="1800"/>
              <a:t>         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275" y="3340165"/>
            <a:ext cx="651421" cy="2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17375" y="3550768"/>
            <a:ext cx="854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     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275" y="3668168"/>
            <a:ext cx="855789" cy="2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17375" y="3550768"/>
            <a:ext cx="8545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            </a:t>
            </a:r>
            <a:r>
              <a:rPr lang="en" sz="1800"/>
              <a:t>  : a 2-d Gaussian process with prior mean          and covariance           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2375" y="3668168"/>
            <a:ext cx="459827" cy="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80674" y="3667017"/>
            <a:ext cx="651425" cy="2386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17375" y="3926943"/>
            <a:ext cx="854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1800"/>
              <a:t>Place normal prior distributions on </a:t>
            </a:r>
            <a:r>
              <a:rPr lang="en"/>
              <a:t> </a:t>
            </a:r>
            <a:r>
              <a:rPr lang="en"/>
              <a:t> </a:t>
            </a:r>
            <a:r>
              <a:rPr lang="en" sz="1800"/>
              <a:t>        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22298" y="4042018"/>
            <a:ext cx="849224" cy="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17375" y="4269968"/>
            <a:ext cx="854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1800"/>
              <a:t>Estimate hyper-parameters with MLE based on historical data</a:t>
            </a:r>
            <a:r>
              <a:rPr lang="en" sz="1800"/>
              <a:t>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94300" y="92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2"/>
                </a:solidFill>
              </a:rPr>
              <a:t>Statistical Model - Cont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65250" y="652200"/>
            <a:ext cx="8035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Since a normal prior is placed on each of the parameter,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08725" y="2843650"/>
            <a:ext cx="78918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After each observation, we can update the mean and covariance.  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We use             to denote the mean and covariance of the multivariate normal after n observations.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824" y="1276049"/>
            <a:ext cx="2333550" cy="142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921" y="3250049"/>
            <a:ext cx="681925" cy="23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20400" y="171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Using EI to decide where to sample next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34800" y="978325"/>
            <a:ext cx="77352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Let       be the largest solubility among the n observed samples so far. The expected improvement (EI) of a solution x is: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23" y="1087601"/>
            <a:ext cx="215175" cy="2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412" y="1734424"/>
            <a:ext cx="4205974" cy="4961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34800" y="2269450"/>
            <a:ext cx="4539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Next solution to evaluate: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1450" y="2882825"/>
            <a:ext cx="3348650" cy="3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