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6" r:id="rId5"/>
    <p:sldId id="428" r:id="rId6"/>
    <p:sldId id="451" r:id="rId7"/>
    <p:sldId id="477" r:id="rId8"/>
    <p:sldId id="478" r:id="rId9"/>
    <p:sldId id="485" r:id="rId10"/>
    <p:sldId id="486" r:id="rId11"/>
    <p:sldId id="479" r:id="rId12"/>
    <p:sldId id="480" r:id="rId13"/>
    <p:sldId id="481" r:id="rId14"/>
    <p:sldId id="483" r:id="rId15"/>
    <p:sldId id="484" r:id="rId16"/>
    <p:sldId id="487" r:id="rId17"/>
    <p:sldId id="488" r:id="rId18"/>
    <p:sldId id="260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6F0"/>
    <a:srgbClr val="FF99FF"/>
    <a:srgbClr val="171717"/>
    <a:srgbClr val="131313"/>
    <a:srgbClr val="FF00FF"/>
    <a:srgbClr val="FA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>
        <p:scale>
          <a:sx n="90" d="100"/>
          <a:sy n="90" d="100"/>
        </p:scale>
        <p:origin x="-576" y="-90"/>
      </p:cViewPr>
      <p:guideLst>
        <p:guide orient="horz" pos="2106"/>
        <p:guide pos="3840"/>
      </p:guideLst>
    </p:cSldViewPr>
  </p:slideViewPr>
  <p:outlineViewPr>
    <p:cViewPr>
      <p:scale>
        <a:sx n="33" d="100"/>
        <a:sy n="33" d="100"/>
      </p:scale>
      <p:origin x="0" y="24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6"/>
          <p:cNvSpPr txBox="1">
            <a:spLocks noChangeArrowheads="1"/>
          </p:cNvSpPr>
          <p:nvPr/>
        </p:nvSpPr>
        <p:spPr bwMode="auto">
          <a:xfrm>
            <a:off x="384175" y="4638675"/>
            <a:ext cx="24904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主讲人：王志军</a:t>
            </a:r>
            <a:endParaRPr lang="zh-CN" altLang="en-US" sz="2400" dirty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文本框 7"/>
          <p:cNvSpPr txBox="1">
            <a:spLocks noChangeArrowheads="1"/>
          </p:cNvSpPr>
          <p:nvPr/>
        </p:nvSpPr>
        <p:spPr bwMode="auto">
          <a:xfrm>
            <a:off x="384174" y="1777458"/>
            <a:ext cx="6316663" cy="212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7200" b="1" dirty="0" smtClean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</a:t>
            </a:r>
            <a:endParaRPr lang="en-US" altLang="zh-CN" sz="7200" b="1" dirty="0" smtClean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6000" b="1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初识语音识别</a:t>
            </a:r>
            <a:endParaRPr lang="zh-CN" altLang="en-US" sz="6000" b="1" dirty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字符串模糊查询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9975" y="1760220"/>
            <a:ext cx="898969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语法：</a:t>
            </a:r>
            <a:r>
              <a:rPr lang="en-US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index=text</a:t>
            </a:r>
            <a:r>
              <a:rPr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.find(str</a:t>
            </a:r>
            <a:r>
              <a:rPr lang="zh-CN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sz="2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从</a:t>
            </a:r>
            <a:r>
              <a:rPr lang="en-US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text</a:t>
            </a:r>
            <a:r>
              <a:rPr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找到</a:t>
            </a:r>
            <a:r>
              <a:rPr lang="en-US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str</a:t>
            </a:r>
            <a:r>
              <a:rPr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则返回其</a:t>
            </a:r>
            <a:r>
              <a:rPr lang="zh-CN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下标</a:t>
            </a:r>
            <a:r>
              <a:rPr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，否则返回-1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sz="2000" b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</a:t>
            </a:r>
            <a:r>
              <a:rPr lang="zh-CN" sz="20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sz="20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</a:t>
            </a:r>
            <a:r>
              <a:rPr lang="en-US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text</a:t>
            </a:r>
            <a:r>
              <a:rPr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= 'Hello World!'</a:t>
            </a:r>
            <a:endParaRPr sz="2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</a:t>
            </a:r>
            <a:r>
              <a:rPr lang="en-US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index=text.find('o')</a:t>
            </a:r>
            <a:endParaRPr lang="en-US" sz="2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sz="2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index</a:t>
            </a: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的值是</a:t>
            </a:r>
            <a:r>
              <a:rPr lang="en-US" altLang="zh-CN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，想想为什么是</a:t>
            </a:r>
            <a:r>
              <a:rPr lang="en-US" altLang="zh-CN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？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56970" y="1257300"/>
            <a:ext cx="288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字符串模糊查询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、了解智能语音识别技术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2586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、字符串模糊查询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48609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、项目实践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项目实践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1355" y="1795145"/>
            <a:ext cx="565023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**需求**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对着计算机说你的名字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计算机判断你是否说了名字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如果说了名字就在控制台打印</a:t>
            </a:r>
            <a:r>
              <a:rPr lang="en-US" altLang="zh-CN" sz="2000">
                <a:solidFill>
                  <a:schemeClr val="tx1"/>
                </a:solidFill>
              </a:rPr>
              <a:t>“</a:t>
            </a:r>
            <a:r>
              <a:rPr lang="zh-CN" altLang="en-US" sz="2000">
                <a:solidFill>
                  <a:schemeClr val="tx1"/>
                </a:solidFill>
              </a:rPr>
              <a:t>主人，你的名字太棒了</a:t>
            </a:r>
            <a:r>
              <a:rPr lang="en-US" altLang="zh-CN" sz="2000">
                <a:solidFill>
                  <a:schemeClr val="tx1"/>
                </a:solidFill>
              </a:rPr>
              <a:t>”</a:t>
            </a:r>
            <a:r>
              <a:rPr lang="zh-CN" altLang="en-US" sz="2000">
                <a:solidFill>
                  <a:schemeClr val="tx1"/>
                </a:solidFill>
              </a:rPr>
              <a:t>，同时停止程序；如果没有说名字，在控制台打印</a:t>
            </a:r>
            <a:r>
              <a:rPr lang="en-US" altLang="zh-CN" sz="2000">
                <a:solidFill>
                  <a:schemeClr val="tx1"/>
                </a:solidFill>
              </a:rPr>
              <a:t>“</a:t>
            </a:r>
            <a:r>
              <a:rPr lang="zh-CN" altLang="en-US" sz="2000">
                <a:solidFill>
                  <a:schemeClr val="tx1"/>
                </a:solidFill>
              </a:rPr>
              <a:t>主人，我没有听到你的名字，请重新说一下吧！</a:t>
            </a:r>
            <a:r>
              <a:rPr lang="en-US" altLang="zh-CN" sz="2000">
                <a:solidFill>
                  <a:schemeClr val="tx1"/>
                </a:solidFill>
              </a:rPr>
              <a:t>”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项目实践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61160" y="1844675"/>
            <a:ext cx="312928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想要做什么？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需要什么？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需要的东西怎么引入？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引入后怎么使用？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56970" y="1257300"/>
            <a:ext cx="288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项目流程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316730" y="1965008"/>
            <a:ext cx="4014788" cy="2306955"/>
          </a:xfrm>
          <a:prstGeom prst="rect">
            <a:avLst/>
          </a:prstGeom>
          <a:noFill/>
        </p:spPr>
        <p:txBody>
          <a:bodyPr anchor="ctr">
            <a:spAutoFit/>
          </a:bodyPr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了解智能语音识别技术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字符串模糊查询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项目实践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、了解智能语音识别技术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2586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、字符串模糊查询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48609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、项目实践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课前回顾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316730" y="1134110"/>
            <a:ext cx="4979035" cy="3969385"/>
          </a:xfrm>
          <a:prstGeom prst="rect">
            <a:avLst/>
          </a:prstGeom>
          <a:noFill/>
        </p:spPr>
        <p:txBody>
          <a:bodyPr wrap="square" anchor="ctr">
            <a:spAutoFit/>
          </a:bodyPr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什么是海龟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海龟可以做什么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海龟怎么变成熊猫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海龟怎么运动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怎么画圆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怎么更改画笔的颜色和大小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、了解智能语音识别技术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2586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、字符串模糊查询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48609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、项目实践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了解智能语音识别技术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9975" y="1760220"/>
            <a:ext cx="898969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语音识别技术就是让机器通过识别和理解过程，把语音信号转变为相应的文本或命令的技术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endParaRPr lang="en-US" altLang="zh-CN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语音识别的技术原理是模式识别，其一般过程可以总结为：预处理---特征提取---基于语音模型库下的模式匹配---基于语言模型库下的语言处理---完成识别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了解智能语音识别技术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0015" y="1620000"/>
            <a:ext cx="898969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import VoiceAi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56970" y="1260000"/>
            <a:ext cx="288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语音工具库引入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90015" y="3060000"/>
            <a:ext cx="898969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VoiceAi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.rec()</a:t>
            </a:r>
            <a:endParaRPr lang="en-US" altLang="zh-CN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6970" y="2700000"/>
            <a:ext cx="288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录制语音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89600" y="4500000"/>
            <a:ext cx="8989695" cy="70675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text=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VoiceAi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.listen()</a:t>
            </a:r>
            <a:endParaRPr lang="en-US" altLang="zh-CN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55600" y="4140000"/>
            <a:ext cx="2881630" cy="36830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识别语音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了解智能语音识别技术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0015" y="1620000"/>
            <a:ext cx="898969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while True:</a:t>
            </a:r>
            <a:endParaRPr lang="zh-CN" altLang="en-US" sz="2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VoiceAi</a:t>
            </a: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.rec()</a:t>
            </a:r>
            <a:endParaRPr lang="zh-CN" altLang="en-US" sz="2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text=</a:t>
            </a:r>
            <a:r>
              <a:rPr lang="en-US" altLang="zh-CN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VoiceAi</a:t>
            </a: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.listen()</a:t>
            </a:r>
            <a:endParaRPr lang="zh-CN" altLang="en-US" sz="2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print(text)</a:t>
            </a:r>
            <a:endParaRPr lang="en-US" altLang="zh-CN" sz="2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56970" y="1260000"/>
            <a:ext cx="288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案例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90015" y="5167630"/>
            <a:ext cx="6632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sym typeface="+mn-ea"/>
              </a:rPr>
              <a:t>什么是编程？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为什么要使用死循环？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、了解智能语音识别技术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2586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、字符串模糊查询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48609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、项目实践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字符串模糊查询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9975" y="1760220"/>
            <a:ext cx="898969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text</a:t>
            </a:r>
            <a:r>
              <a:rPr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= 'Hello World!'</a:t>
            </a:r>
            <a:endParaRPr sz="2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print ("</a:t>
            </a:r>
            <a:r>
              <a:rPr lang="zh-CN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下标为</a:t>
            </a:r>
            <a:r>
              <a:rPr lang="en-US" altLang="zh-CN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</a:t>
            </a: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的字符是：</a:t>
            </a:r>
            <a:r>
              <a:rPr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", </a:t>
            </a:r>
            <a:r>
              <a:rPr lang="en-US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text</a:t>
            </a:r>
            <a:r>
              <a:rPr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[0])</a:t>
            </a:r>
            <a:endParaRPr sz="2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print ("</a:t>
            </a:r>
            <a:r>
              <a:rPr lang="zh-CN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下标</a:t>
            </a:r>
            <a:r>
              <a:rPr lang="en-US" altLang="zh-CN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到下标</a:t>
            </a:r>
            <a:r>
              <a:rPr lang="en-US" altLang="zh-CN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之间</a:t>
            </a:r>
            <a:r>
              <a:rPr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", </a:t>
            </a:r>
            <a:r>
              <a:rPr lang="en-US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text</a:t>
            </a:r>
            <a:r>
              <a:rPr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[1:5])</a:t>
            </a:r>
            <a:endParaRPr sz="2000">
              <a:solidFill>
                <a:srgbClr val="0070C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56970" y="1257300"/>
            <a:ext cx="288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访问字符串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0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930</Words>
  <Application>WPS 演示</Application>
  <PresentationFormat>自定义</PresentationFormat>
  <Paragraphs>131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等线</vt:lpstr>
      <vt:lpstr>等线 Light</vt:lpstr>
      <vt:lpstr>微软雅黑</vt:lpstr>
      <vt:lpstr>Wingdings</vt:lpstr>
      <vt:lpstr>Arial Unicode MS</vt:lpstr>
      <vt:lpstr>Calibri</vt:lpstr>
      <vt:lpstr>Office 主题​​</vt:lpstr>
      <vt:lpstr>7_Office 主题​​</vt:lpstr>
      <vt:lpstr>10_Office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KouDjango@163.com</dc:creator>
  <cp:lastModifiedBy>Administrator</cp:lastModifiedBy>
  <cp:revision>892</cp:revision>
  <dcterms:created xsi:type="dcterms:W3CDTF">2019-09-11T02:05:00Z</dcterms:created>
  <dcterms:modified xsi:type="dcterms:W3CDTF">2019-11-19T01:30:07Z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