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436" r:id="rId5"/>
    <p:sldId id="435" r:id="rId6"/>
    <p:sldId id="259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51" r:id="rId18"/>
    <p:sldId id="260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171717"/>
    <a:srgbClr val="131313"/>
    <a:srgbClr val="FF99FF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723734"/>
            <a:ext cx="215700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en-US" altLang="zh-CN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:xxx</a:t>
            </a:r>
            <a:endParaRPr lang="en-US" altLang="zh-CN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5" y="1901936"/>
            <a:ext cx="6324969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</a:t>
            </a:r>
            <a:endParaRPr lang="en-US" altLang="zh-CN" sz="72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60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初识逻辑关系</a:t>
            </a:r>
            <a:endParaRPr lang="zh-CN" altLang="en-US" sz="60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、掌握while循环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、了解函数的意义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9000" y="472154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、了解函数调用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了解函数的意义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506470" y="1213485"/>
            <a:ext cx="6678295" cy="40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函数是一个有组织，可重复使用的代码块，用于执行单个相关操作。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/>
              <a:t>函数为应用程序提供更好的模块化和高度的代码重用。</a:t>
            </a:r>
            <a:endParaRPr lang="zh-CN" altLang="zh-CN" sz="2000" dirty="0"/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例如：print、</a:t>
            </a:r>
            <a:r>
              <a:rPr lang="en-US" altLang="zh-CN" sz="2000">
                <a:solidFill>
                  <a:schemeClr val="tx1"/>
                </a:solidFill>
              </a:rPr>
              <a:t>input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random</a:t>
            </a:r>
            <a:r>
              <a:rPr lang="zh-CN" altLang="en-US" sz="2000">
                <a:solidFill>
                  <a:schemeClr val="tx1"/>
                </a:solidFill>
              </a:rPr>
              <a:t>就是内置的函数。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print</a:t>
            </a:r>
            <a:r>
              <a:rPr lang="zh-CN" altLang="en-US" sz="2000">
                <a:solidFill>
                  <a:schemeClr val="tx1"/>
                </a:solidFill>
              </a:rPr>
              <a:t>：把数据输出到屏幕上面。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ym typeface="+mn-ea"/>
              </a:rPr>
              <a:t>input</a:t>
            </a:r>
            <a:r>
              <a:rPr lang="zh-CN" altLang="en-US" sz="2000">
                <a:sym typeface="+mn-ea"/>
              </a:rPr>
              <a:t>：把人们从键盘输入的数据保存起来。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生活中的函数有哪些？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 铅笔、橡皮擦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、掌握while循环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、了解函数的意义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9000" y="472154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、了解函数调用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384800" y="1839600"/>
            <a:ext cx="66782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函数块以关键字def开头，后跟函数名和小括号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每个函数中的代码块以冒号(:)开始，并缩进。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return 用于退出一个函数，可选地将一个表达式传回给调用者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例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def say():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      print("你好")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say()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8725" y="113474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定义函数</a:t>
            </a:r>
            <a:endParaRPr lang="zh-CN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385945" y="1838325"/>
            <a:ext cx="66782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print</a:t>
            </a:r>
            <a:r>
              <a:rPr lang="zh-CN" altLang="en-US" sz="2000">
                <a:sym typeface="+mn-ea"/>
              </a:rPr>
              <a:t>：给函数传值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input</a:t>
            </a:r>
            <a:r>
              <a:rPr lang="zh-CN" altLang="en-US" sz="2000">
                <a:sym typeface="+mn-ea"/>
              </a:rPr>
              <a:t>：给函数传值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例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def say(msg):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     print(msg)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say("你好")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68725" y="113474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b="1">
                <a:sym typeface="+mn-ea"/>
              </a:rPr>
              <a:t>给函数传值</a:t>
            </a:r>
            <a:endParaRPr lang="zh-CN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384800" y="1839600"/>
            <a:ext cx="66782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print</a:t>
            </a:r>
            <a:r>
              <a:rPr lang="zh-CN" altLang="en-US" sz="2000">
                <a:sym typeface="+mn-ea"/>
              </a:rPr>
              <a:t>：给函数传值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input</a:t>
            </a:r>
            <a:r>
              <a:rPr lang="zh-CN" altLang="en-US" sz="2000">
                <a:sym typeface="+mn-ea"/>
              </a:rPr>
              <a:t>：给函数传值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例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def say(msg):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     </a:t>
            </a:r>
            <a:r>
              <a:rPr lang="zh-CN" altLang="en-US" sz="2000">
                <a:sym typeface="+mn-ea"/>
              </a:rPr>
              <a:t>msg </a:t>
            </a:r>
            <a:r>
              <a:rPr lang="en-US" altLang="zh-CN" sz="2000">
                <a:sym typeface="+mn-ea"/>
              </a:rPr>
              <a:t>= “</a:t>
            </a:r>
            <a:r>
              <a:rPr lang="zh-CN" altLang="en-US" sz="2000">
                <a:sym typeface="+mn-ea"/>
              </a:rPr>
              <a:t>小名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>
                <a:sym typeface="+mn-ea"/>
              </a:rPr>
              <a:t>”+msg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     </a:t>
            </a:r>
            <a:r>
              <a:rPr lang="en-US" altLang="zh-CN" sz="2000">
                <a:sym typeface="+mn-ea"/>
              </a:rPr>
              <a:t>return </a:t>
            </a:r>
            <a:r>
              <a:rPr lang="zh-CN" altLang="en-US" sz="2000">
                <a:sym typeface="+mn-ea"/>
              </a:rPr>
              <a:t>msg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</a:t>
            </a:r>
            <a:r>
              <a:rPr lang="en-US" altLang="zh-CN" sz="2000">
                <a:sym typeface="+mn-ea"/>
              </a:rPr>
              <a:t>text=</a:t>
            </a:r>
            <a:r>
              <a:rPr lang="zh-CN" altLang="en-US" sz="2000">
                <a:sym typeface="+mn-ea"/>
              </a:rPr>
              <a:t>say("你好")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 print(</a:t>
            </a:r>
            <a:r>
              <a:rPr lang="en-US" altLang="zh-CN" sz="2000">
                <a:sym typeface="+mn-ea"/>
              </a:rPr>
              <a:t>text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8725" y="113474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b="1">
                <a:sym typeface="+mn-ea"/>
              </a:rPr>
              <a:t>返回函数值</a:t>
            </a:r>
            <a:endParaRPr lang="zh-CN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2241868"/>
            <a:ext cx="4014788" cy="175323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掌握while循环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了解函数的意义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了解函数调用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、掌握while循环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、了解函数的意义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9000" y="472154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、了解函数调用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316730" y="2241868"/>
            <a:ext cx="4014788" cy="175323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、掌握while循环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、了解函数的意义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9000" y="472154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、了解函数调用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975" y="1760220"/>
            <a:ext cx="898969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反复地做同样的事情很烦人，为什么不让计算机来为我们做这些事情呢？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计算机程序通常会周而复始地重复同样的步骤，这称为循环（looping）。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while循环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可以自动地重复其他的程序语句和语句块代码等。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9485" y="1660525"/>
            <a:ext cx="6127750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1. 定义重复次数计数器</a:t>
            </a:r>
            <a:endParaRPr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 = 1</a:t>
            </a:r>
            <a:endParaRPr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2. 使用 while 判断条件</a:t>
            </a:r>
            <a:endParaRPr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 i &lt;= 5:</a:t>
            </a:r>
            <a:endParaRPr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# 要重复执行的代码</a:t>
            </a:r>
            <a:endParaRPr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print("Hello")</a:t>
            </a:r>
            <a:endParaRPr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# 处理计数器 i</a:t>
            </a:r>
            <a:endParaRPr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i = i + 1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endParaRPr lang="zh-CN" altLang="en-US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158990" y="2779395"/>
            <a:ext cx="2540000" cy="2999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运行结果: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&gt;&gt;&gt;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5870" y="1582420"/>
            <a:ext cx="89896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有时可能希望在中间离开循环，在 while 循环找到结束条件之前。有两种方法来做到：可以用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continue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直接跳到循环的下一次迭代，或者用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break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完全中止循环。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break某一条件满足时，退出循环，不再执行后续重复的代码。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continue某一条件满足时，不执行后续重复的代码。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148445" y="3003550"/>
            <a:ext cx="2281555" cy="2884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9035" y="1184910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跳出循环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4530" y="1714500"/>
            <a:ext cx="7706995" cy="4107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2000" b="1">
                <a:solidFill>
                  <a:schemeClr val="tx1"/>
                </a:solidFill>
                <a:sym typeface="+mn-ea"/>
              </a:rPr>
              <a:t>i = 0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tx1"/>
                </a:solidFill>
                <a:sym typeface="+mn-ea"/>
              </a:rPr>
              <a:t>while i &lt; 10: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tx1"/>
                </a:solidFill>
                <a:sym typeface="+mn-ea"/>
              </a:rPr>
              <a:t>   </a:t>
            </a:r>
            <a:r>
              <a:rPr b="1">
                <a:solidFill>
                  <a:schemeClr val="tx1"/>
                </a:solidFill>
                <a:sym typeface="+mn-ea"/>
              </a:rPr>
              <a:t> </a:t>
            </a:r>
            <a:r>
              <a:rPr b="1">
                <a:solidFill>
                  <a:srgbClr val="FF0000"/>
                </a:solidFill>
                <a:sym typeface="+mn-ea"/>
              </a:rPr>
              <a:t># break 某一条件满足时，退出循环，不再执行后续重复的代码</a:t>
            </a:r>
            <a:endParaRPr sz="2000" b="1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tx1"/>
                </a:solidFill>
                <a:sym typeface="+mn-ea"/>
              </a:rPr>
              <a:t>    if i == 3: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tx1"/>
                </a:solidFill>
                <a:sym typeface="+mn-ea"/>
              </a:rPr>
              <a:t>        break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tx1"/>
                </a:solidFill>
                <a:sym typeface="+mn-ea"/>
              </a:rPr>
              <a:t>    print(i)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tx1"/>
                </a:solidFill>
                <a:sym typeface="+mn-ea"/>
              </a:rPr>
              <a:t>    i += 1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tx1"/>
                </a:solidFill>
                <a:sym typeface="+mn-ea"/>
              </a:rPr>
              <a:t>print("over")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035" y="1184910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break语句：跳出循环</a:t>
            </a:r>
            <a:endParaRPr lang="en-US" altLang="zh-CN" b="1">
              <a:sym typeface="+mn-ea"/>
            </a:endParaRPr>
          </a:p>
        </p:txBody>
      </p:sp>
      <p:pic>
        <p:nvPicPr>
          <p:cNvPr id="6" name="图片 5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148445" y="300355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4530" y="1714500"/>
            <a:ext cx="7706995" cy="3799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i = 0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while i &lt; 10: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    # 当 i == 7 时，不希望执行需要重复执行的代码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    if i == 7: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        # 在使用 continue 之前，同样应该修改计数器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        # 否则会出现死循环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        i = i+1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        continue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    # 重复执行的代码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    print(i)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ym typeface="+mn-ea"/>
              </a:rPr>
              <a:t>    i = i+1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035" y="1184910"/>
            <a:ext cx="72688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continue</a:t>
            </a:r>
            <a:r>
              <a:rPr lang="zh-CN" altLang="en-US" b="1">
                <a:sym typeface="+mn-ea"/>
              </a:rPr>
              <a:t>语句：</a:t>
            </a:r>
            <a:r>
              <a:rPr lang="zh-CN" altLang="en-US" b="1">
                <a:sym typeface="+mn-ea"/>
              </a:rPr>
              <a:t>停止执行循环的当前迭代，提前跳到下一次迭代</a:t>
            </a:r>
            <a:endParaRPr lang="en-US" altLang="zh-CN" b="1">
              <a:sym typeface="+mn-ea"/>
            </a:endParaRPr>
          </a:p>
        </p:txBody>
      </p:sp>
      <p:pic>
        <p:nvPicPr>
          <p:cNvPr id="6" name="图片 5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148445" y="300355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WPS 演示</Application>
  <PresentationFormat>自定义</PresentationFormat>
  <Paragraphs>168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等线</vt:lpstr>
      <vt:lpstr>等线 Light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781</cp:revision>
  <dcterms:created xsi:type="dcterms:W3CDTF">2019-09-11T02:05:00Z</dcterms:created>
  <dcterms:modified xsi:type="dcterms:W3CDTF">2019-11-16T09:21:04Z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