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435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8" r:id="rId15"/>
    <p:sldId id="449" r:id="rId16"/>
    <p:sldId id="452" r:id="rId17"/>
    <p:sldId id="450" r:id="rId18"/>
    <p:sldId id="451" r:id="rId19"/>
    <p:sldId id="260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171717"/>
    <a:srgbClr val="131313"/>
    <a:srgbClr val="FF99FF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576" y="-90"/>
      </p:cViewPr>
      <p:guideLst>
        <p:guide orient="horz" pos="2107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384175" y="4723734"/>
            <a:ext cx="215700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384175" y="1901936"/>
            <a:ext cx="6324969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</a:t>
            </a:r>
            <a:endParaRPr lang="en-US" altLang="zh-CN" sz="72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6000" b="1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海龟绘图</a:t>
            </a:r>
            <a:endParaRPr lang="zh-CN" altLang="en-US" sz="6000" b="1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0000" y="1274220"/>
            <a:ext cx="898969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引入海龟库，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引入，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海龟库</a:t>
            </a:r>
            <a:endParaRPr lang="en-US" alt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turtle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#把海龟改为熊猫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turtle.register_shape('panda.gif')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turtle.shape('panda.gif')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移动到坐标为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(100,100)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的位置</a:t>
            </a:r>
            <a:endParaRPr 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turtle.goto(100,100)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00000" y="108000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绘制线段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00000" y="108000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什么是坐标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00000" y="1274220"/>
            <a:ext cx="898969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海龟的坐标。坐标为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(x,y)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是横坐标，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是纵坐标</a:t>
            </a:r>
            <a:endParaRPr lang="en-US" alt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向右走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的坐标增加，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左走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的坐标减少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向上走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的坐标增加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下走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的坐标减少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491355" y="1795145"/>
            <a:ext cx="565023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绘制一个长为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，宽为</a:t>
            </a:r>
            <a:r>
              <a:rPr lang="en-US" altLang="zh-CN" sz="2000">
                <a:solidFill>
                  <a:schemeClr val="tx1"/>
                </a:solidFill>
              </a:rPr>
              <a:t>100</a:t>
            </a:r>
            <a:r>
              <a:rPr lang="zh-CN" altLang="en-US" sz="2000">
                <a:solidFill>
                  <a:schemeClr val="tx1"/>
                </a:solidFill>
              </a:rPr>
              <a:t>的长方形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把绘制代码用函数进行封装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给函数传递参数，长方形根据参数调整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0000" y="1274220"/>
            <a:ext cx="898969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引入海龟库，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引入，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海龟库</a:t>
            </a:r>
            <a:endParaRPr lang="en-US" alt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turtle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#把海龟改为熊猫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turtle.register_shape('panda.gif')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turtle.shape('panda.gif')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绘制圆</a:t>
            </a:r>
            <a:endParaRPr 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</a:t>
            </a: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circle(100)</a:t>
            </a:r>
            <a:endParaRPr 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00000" y="108000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绘制圆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0000" y="1274220"/>
            <a:ext cx="89896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t.pencolor("red")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00000" y="108000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设置颜色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60000" y="2631215"/>
            <a:ext cx="89896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t.pensize(</a:t>
            </a: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0000" y="2436995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设置画笔的宽度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29393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、认识海龟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08197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、海龟作图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39839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、海龟运动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2650" y="4699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491355" y="1795145"/>
            <a:ext cx="56502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/>
                </a:solidFill>
              </a:rPr>
              <a:t>设置一个好看的图案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1687830"/>
            <a:ext cx="4014788" cy="2861310"/>
          </a:xfrm>
          <a:prstGeom prst="rect">
            <a:avLst/>
          </a:prstGeom>
          <a:noFill/>
        </p:spPr>
        <p:txBody>
          <a:bodyPr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认识海龟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海龟作图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海龟运动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80000" y="1440000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160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、认识海龟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2880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、海龟作图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3600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、海龟运动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2650" y="4320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课前回顾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16730" y="2241868"/>
            <a:ext cx="4014788" cy="1753235"/>
          </a:xfrm>
          <a:prstGeom prst="rect">
            <a:avLst/>
          </a:prstGeom>
          <a:noFill/>
        </p:spPr>
        <p:txBody>
          <a:bodyPr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掌握while循环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了解函数的意义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了解函数调用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29393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、认识海龟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08197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、海龟作图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39839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、海龟运动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2650" y="4699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认识海龟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975" y="1760220"/>
            <a:ext cx="89896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海龟是学习计算机作图的好方法，它有个洋气的名字叫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</a:t>
            </a:r>
            <a:endParaRPr lang="en-US" alt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它有很多功能，我们把这些功能叫作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库。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库可以绘制图片、线段、圆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29393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、认识海龟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08197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、海龟作图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39839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、海龟运动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2650" y="4699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海龟作图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0000" y="1800000"/>
            <a:ext cx="898969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引入海龟库，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引入，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海龟库</a:t>
            </a:r>
            <a:endParaRPr lang="en-US" alt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turtle</a:t>
            </a:r>
            <a:endParaRPr lang="en-US" alt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设置海龟的样子</a:t>
            </a:r>
            <a:endParaRPr lang="en-US" alt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turtle.shape("turtle")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00000" y="108000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绘制箭头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海龟作图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0000" y="1800000"/>
            <a:ext cx="898969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引入海龟库，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引入，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海龟库</a:t>
            </a:r>
            <a:endParaRPr lang="en-US" alt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turtle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#把海龟改为熊猫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turtle.register_shape('panda.gif')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turtle.shape('panda.gif')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00000" y="108000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绘制熊猫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29393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、认识海龟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08197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、海龟作图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39839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、海龟运动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2650" y="4699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WPS 演示</Application>
  <PresentationFormat>自定义</PresentationFormat>
  <Paragraphs>158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Administrator</cp:lastModifiedBy>
  <cp:revision>818</cp:revision>
  <dcterms:created xsi:type="dcterms:W3CDTF">2019-09-11T02:05:00Z</dcterms:created>
  <dcterms:modified xsi:type="dcterms:W3CDTF">2019-11-16T07:25:11Z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