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428" r:id="rId6"/>
    <p:sldId id="451" r:id="rId7"/>
    <p:sldId id="477" r:id="rId8"/>
    <p:sldId id="478" r:id="rId9"/>
    <p:sldId id="485" r:id="rId10"/>
    <p:sldId id="486" r:id="rId11"/>
    <p:sldId id="479" r:id="rId12"/>
    <p:sldId id="480" r:id="rId13"/>
    <p:sldId id="481" r:id="rId14"/>
    <p:sldId id="483" r:id="rId15"/>
    <p:sldId id="484" r:id="rId16"/>
    <p:sldId id="487" r:id="rId17"/>
    <p:sldId id="488" r:id="rId18"/>
    <p:sldId id="260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6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4904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主讲人：王志军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0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初识语音识别</a:t>
            </a:r>
            <a:endParaRPr lang="zh-CN" altLang="en-US" sz="60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语法：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index=text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.find(str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从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找到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则返回其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，否则返回-1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例：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'Hello World!'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index=text.find('o')</a:t>
            </a:r>
            <a:endParaRPr 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index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的值是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，想想为什么是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字符串模糊查询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355" y="1795145"/>
            <a:ext cx="56502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对着计算机说你的名字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计算机判断你是否说了名字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如果说了名字就在控制台打印</a:t>
            </a:r>
            <a:r>
              <a:rPr lang="en-US" altLang="zh-CN" sz="2000">
                <a:solidFill>
                  <a:schemeClr val="tx1"/>
                </a:solidFill>
              </a:rPr>
              <a:t>“</a:t>
            </a:r>
            <a:r>
              <a:rPr lang="zh-CN" altLang="en-US" sz="2000">
                <a:solidFill>
                  <a:schemeClr val="tx1"/>
                </a:solidFill>
              </a:rPr>
              <a:t>主人，你的名字太棒了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，同时停止程序；如果没有说名字，在控制台打印</a:t>
            </a:r>
            <a:r>
              <a:rPr lang="en-US" altLang="zh-CN" sz="2000">
                <a:solidFill>
                  <a:schemeClr val="tx1"/>
                </a:solidFill>
              </a:rPr>
              <a:t>“</a:t>
            </a:r>
            <a:r>
              <a:rPr lang="zh-CN" altLang="en-US" sz="2000">
                <a:solidFill>
                  <a:schemeClr val="tx1"/>
                </a:solidFill>
              </a:rPr>
              <a:t>主人，我没有听到你的名字，请重新说一下吧！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1160" y="1844675"/>
            <a:ext cx="31292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想要做什么？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需要什么？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需要的东西怎么引入？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引入后怎么使用？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项目流程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课前回顾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687830"/>
            <a:ext cx="4014788" cy="2861310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认识海龟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海龟作图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海龟运动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语音识别技术就是让机器通过识别和理解过程，把语音信号转变为相应的文本或命令的技术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语音识别的技术原理是模式识别，其一般过程可以总结为：预处理---特征提取---基于语音模型库下的模式匹配---基于语言模型库下的语言处理---完成识别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2000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VoiceAi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6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语音工具库引入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015" y="3060000"/>
            <a:ext cx="89896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.rec()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270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录制语音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9600" y="4500000"/>
            <a:ext cx="8989695" cy="70675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text=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.listen()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5600" y="4140000"/>
            <a:ext cx="2881630" cy="3683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识别语音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015" y="1620000"/>
            <a:ext cx="89896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True: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.rec()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text=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.listen()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print(text)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600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4925" y="4404995"/>
            <a:ext cx="6632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什么是编程？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为什么要使用死循环？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、了解智能语音识别技术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、字符串模糊查询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975" y="176022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'Hello World!'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("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下标为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的字符是：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", 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[0])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 ("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下标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到下标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", 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[1:5])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访问字符串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自定义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7_Office 主题​​</vt:lpstr>
      <vt:lpstr>10_Office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874</cp:revision>
  <dcterms:created xsi:type="dcterms:W3CDTF">2019-09-11T02:05:00Z</dcterms:created>
  <dcterms:modified xsi:type="dcterms:W3CDTF">2019-11-16T09:25:30Z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