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256" r:id="rId5"/>
    <p:sldId id="428" r:id="rId6"/>
    <p:sldId id="430" r:id="rId7"/>
    <p:sldId id="477" r:id="rId8"/>
    <p:sldId id="432" r:id="rId9"/>
    <p:sldId id="478" r:id="rId10"/>
    <p:sldId id="479" r:id="rId11"/>
    <p:sldId id="480" r:id="rId12"/>
    <p:sldId id="481" r:id="rId13"/>
    <p:sldId id="482" r:id="rId14"/>
    <p:sldId id="483" r:id="rId15"/>
    <p:sldId id="436" r:id="rId16"/>
    <p:sldId id="260" r:id="rId1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E6F0"/>
    <a:srgbClr val="FF99FF"/>
    <a:srgbClr val="171717"/>
    <a:srgbClr val="131313"/>
    <a:srgbClr val="FF00FF"/>
    <a:srgbClr val="FAB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 autoAdjust="0"/>
  </p:normalViewPr>
  <p:slideViewPr>
    <p:cSldViewPr snapToGrid="0">
      <p:cViewPr>
        <p:scale>
          <a:sx n="90" d="100"/>
          <a:sy n="90" d="100"/>
        </p:scale>
        <p:origin x="-576" y="-90"/>
      </p:cViewPr>
      <p:guideLst>
        <p:guide orient="horz" pos="2137"/>
        <p:guide pos="3852"/>
      </p:guideLst>
    </p:cSldViewPr>
  </p:slideViewPr>
  <p:outlineViewPr>
    <p:cViewPr>
      <p:scale>
        <a:sx n="33" d="100"/>
        <a:sy n="33" d="100"/>
      </p:scale>
      <p:origin x="0" y="24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F2972-D225-4E44-B519-16CB7211D2F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175D4-F642-4369-B379-D248A0B464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36EAA-ACED-42BE-8E26-A70DC52A1C7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4CA41-5772-4323-99DD-DAF10EDBC7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C98E7-B2AD-4E31-8B38-44E265F8387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E2A05-FB99-40F2-969F-DCCA282AE42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DC7F7-9238-45D8-8D6F-51EB1CB9625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41062-CE9B-43C8-BBCF-007B449BCF9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012A9-5176-4167-8816-4080963F78B6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76C91-3F8E-4F97-90A7-96FAB31BF85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D8082-6E9C-4A49-9A19-38D05C3C3BB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660E5-3768-404F-99CF-50B0CC0ED89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71A07-52F7-4A81-81AA-0F3A922FFB0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610CD-71DD-4423-9FAD-FC0FD02C489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A2BB2-4A8E-4A80-A190-ECE8AB3B0C0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F1817-76B7-4697-9118-FB4A10D62B5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6A20D-569C-450E-9DEE-12385374B69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5022A-7CDF-4787-8170-7572DC69AF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311F4-1979-48FF-9CF1-904990E33DE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07373-F051-4958-8DCE-7279CBFCDD4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88FDD-1C05-43B2-B8B4-D14B26F211F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DBE8B-5D7E-4F78-8A7B-1A0897AAC8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 panose="02010600030101010101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 panose="02010600030101010101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8A74F7D-1193-4038-BF3C-F2828132BDA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83867B2-FC87-4ACE-AD2B-5AA91315966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 panose="02010600030101010101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6"/>
          <p:cNvSpPr txBox="1">
            <a:spLocks noChangeArrowheads="1"/>
          </p:cNvSpPr>
          <p:nvPr/>
        </p:nvSpPr>
        <p:spPr bwMode="auto">
          <a:xfrm>
            <a:off x="384175" y="4638675"/>
            <a:ext cx="24904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主讲人：王志军</a:t>
            </a:r>
            <a:endParaRPr lang="zh-CN" altLang="en-US" sz="2400" dirty="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文本框 7"/>
          <p:cNvSpPr txBox="1">
            <a:spLocks noChangeArrowheads="1"/>
          </p:cNvSpPr>
          <p:nvPr/>
        </p:nvSpPr>
        <p:spPr bwMode="auto">
          <a:xfrm>
            <a:off x="384174" y="1777458"/>
            <a:ext cx="6316663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sz="7200" b="1" dirty="0" smtClean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</a:t>
            </a:r>
            <a:r>
              <a:rPr lang="zh-CN" altLang="en-US" sz="7200" b="1" dirty="0" smtClean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sz="7200" b="1" dirty="0" smtClean="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4400" b="1" dirty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海龟智能项目</a:t>
            </a:r>
            <a:endParaRPr lang="zh-CN" altLang="en-US" sz="4400" b="1" dirty="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3"/>
          <p:cNvSpPr txBox="1">
            <a:spLocks noChangeArrowheads="1"/>
          </p:cNvSpPr>
          <p:nvPr/>
        </p:nvSpPr>
        <p:spPr bwMode="auto">
          <a:xfrm>
            <a:off x="887730" y="419100"/>
            <a:ext cx="162941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知识点复习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20000" y="1594260"/>
            <a:ext cx="8989695" cy="1230630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import VoiceAi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VoiceAi.rec()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6970" y="1257300"/>
            <a:ext cx="288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录制说话的声音</a:t>
            </a:r>
            <a:endParaRPr lang="zh-CN" altLang="en-US"/>
          </a:p>
        </p:txBody>
      </p:sp>
      <p:pic>
        <p:nvPicPr>
          <p:cNvPr id="12" name="图片 11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226550" y="3027680"/>
            <a:ext cx="2281555" cy="28848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93635" y="3438935"/>
            <a:ext cx="8989695" cy="61531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text=VoiceAi.listen()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6870" y="3024505"/>
            <a:ext cx="288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识别语音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93635" y="4700045"/>
            <a:ext cx="8989695" cy="61531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if(text.find('左')!=-1):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56870" y="4285615"/>
            <a:ext cx="288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判断是否含有关键字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692650" y="14827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692650" y="260508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、项目分析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692650" y="373284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、知识点复习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文本框 5"/>
          <p:cNvSpPr txBox="1">
            <a:spLocks noChangeArrowheads="1"/>
          </p:cNvSpPr>
          <p:nvPr/>
        </p:nvSpPr>
        <p:spPr bwMode="auto">
          <a:xfrm>
            <a:off x="4692650" y="4860925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、实现海龟人工智能</a:t>
            </a:r>
            <a:endParaRPr lang="zh-CN" altLang="en-US" sz="2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实现海龟人工智能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20000" y="1594260"/>
            <a:ext cx="8989695" cy="61531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你的一个决定改变还在的一生</a:t>
            </a:r>
            <a:endParaRPr lang="zh-CN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692650" y="14827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692650" y="260508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、项目分析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692650" y="373284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、知识点复习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文本框 5"/>
          <p:cNvSpPr txBox="1">
            <a:spLocks noChangeArrowheads="1"/>
          </p:cNvSpPr>
          <p:nvPr/>
        </p:nvSpPr>
        <p:spPr bwMode="auto">
          <a:xfrm>
            <a:off x="4692650" y="4860925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、实现海龟人工智能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课前回顾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316730" y="1965008"/>
            <a:ext cx="4014788" cy="2306955"/>
          </a:xfrm>
          <a:prstGeom prst="rect">
            <a:avLst/>
          </a:prstGeom>
          <a:noFill/>
        </p:spPr>
        <p:txBody>
          <a:bodyPr anchor="ctr">
            <a:spAutoFit/>
          </a:bodyPr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了解智能语音识别技术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字符串模糊查询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项目实践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endParaRPr lang="zh-CN" altLang="en-US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692650" y="14827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692650" y="260508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、项目分析</a:t>
            </a:r>
            <a:endParaRPr lang="zh-CN" altLang="en-US" sz="24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692650" y="373284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、知识点复习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文本框 5"/>
          <p:cNvSpPr txBox="1">
            <a:spLocks noChangeArrowheads="1"/>
          </p:cNvSpPr>
          <p:nvPr/>
        </p:nvSpPr>
        <p:spPr bwMode="auto">
          <a:xfrm>
            <a:off x="4692650" y="4860925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、实现海龟人工智能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3"/>
          <p:cNvSpPr txBox="1">
            <a:spLocks noChangeArrowheads="1"/>
          </p:cNvSpPr>
          <p:nvPr/>
        </p:nvSpPr>
        <p:spPr bwMode="auto">
          <a:xfrm>
            <a:off x="887414" y="419100"/>
            <a:ext cx="119656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项目分析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9975" y="1760220"/>
            <a:ext cx="898969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绘制一个熊猫，并且设置熊猫的坐标参数。例如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x,y</a:t>
            </a:r>
            <a:endParaRPr lang="en-US" altLang="zh-CN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对着计算机说话，如果语言中包含上下左右，那么熊猫实现上下左右运动</a:t>
            </a: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6970" y="1257300"/>
            <a:ext cx="288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项目需求</a:t>
            </a:r>
            <a:endParaRPr lang="zh-CN" altLang="en-US"/>
          </a:p>
        </p:txBody>
      </p:sp>
      <p:pic>
        <p:nvPicPr>
          <p:cNvPr id="12" name="图片 11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226550" y="3027680"/>
            <a:ext cx="2281555" cy="2884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3"/>
          <p:cNvSpPr txBox="1">
            <a:spLocks noChangeArrowheads="1"/>
          </p:cNvSpPr>
          <p:nvPr/>
        </p:nvSpPr>
        <p:spPr bwMode="auto">
          <a:xfrm>
            <a:off x="887414" y="419100"/>
            <a:ext cx="119656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项目分析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20000" y="1800000"/>
            <a:ext cx="898969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引入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turtle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海龟库</a:t>
            </a: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设置熊猫的图片</a:t>
            </a: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设置熊猫的坐标</a:t>
            </a: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添加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goto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函数，实现熊猫移动</a:t>
            </a: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把代码封装到函数里面，调用该函数可以实现重复运动</a:t>
            </a: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6970" y="1257300"/>
            <a:ext cx="288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熊猫绘制流程</a:t>
            </a:r>
            <a:endParaRPr lang="zh-CN" altLang="en-US"/>
          </a:p>
        </p:txBody>
      </p:sp>
      <p:pic>
        <p:nvPicPr>
          <p:cNvPr id="12" name="图片 11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226550" y="3027680"/>
            <a:ext cx="2281555" cy="2884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3"/>
          <p:cNvSpPr txBox="1">
            <a:spLocks noChangeArrowheads="1"/>
          </p:cNvSpPr>
          <p:nvPr/>
        </p:nvSpPr>
        <p:spPr bwMode="auto">
          <a:xfrm>
            <a:off x="887414" y="419100"/>
            <a:ext cx="119656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项目分析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20000" y="1800000"/>
            <a:ext cx="898969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引入</a:t>
            </a:r>
            <a:r>
              <a:rPr lang="en-US" alt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VoiceAi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智能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语音库</a:t>
            </a: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持续录制说话声音</a:t>
            </a: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对录制的声音进行识别，并且转化为文字</a:t>
            </a: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判断文字中是否包含上下左右</a:t>
            </a: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根据判断结果调用绘制函数</a:t>
            </a: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6970" y="1257300"/>
            <a:ext cx="288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语音识别流程</a:t>
            </a:r>
            <a:endParaRPr lang="zh-CN" altLang="en-US"/>
          </a:p>
        </p:txBody>
      </p:sp>
      <p:pic>
        <p:nvPicPr>
          <p:cNvPr id="12" name="图片 11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226550" y="3027680"/>
            <a:ext cx="2281555" cy="2884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692650" y="14827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692650" y="260508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、项目分析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692650" y="373284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、知识点复习</a:t>
            </a:r>
            <a:endParaRPr lang="zh-CN" altLang="en-US" sz="24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文本框 5"/>
          <p:cNvSpPr txBox="1">
            <a:spLocks noChangeArrowheads="1"/>
          </p:cNvSpPr>
          <p:nvPr/>
        </p:nvSpPr>
        <p:spPr bwMode="auto">
          <a:xfrm>
            <a:off x="4692650" y="4860925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、实现海龟人工智能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3"/>
          <p:cNvSpPr txBox="1">
            <a:spLocks noChangeArrowheads="1"/>
          </p:cNvSpPr>
          <p:nvPr/>
        </p:nvSpPr>
        <p:spPr bwMode="auto">
          <a:xfrm>
            <a:off x="887730" y="419100"/>
            <a:ext cx="162941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知识点复习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20000" y="1594260"/>
            <a:ext cx="8989695" cy="246189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import turtle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#把海龟改为熊猫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turtle.register_shape('panda.gif')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turtle.shape('panda.gif')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6970" y="1257300"/>
            <a:ext cx="288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设置熊猫的图片</a:t>
            </a:r>
            <a:endParaRPr lang="zh-CN" altLang="en-US"/>
          </a:p>
        </p:txBody>
      </p:sp>
      <p:pic>
        <p:nvPicPr>
          <p:cNvPr id="12" name="图片 11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226550" y="3027680"/>
            <a:ext cx="2281555" cy="28848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93635" y="4567330"/>
            <a:ext cx="8989695" cy="1230630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#</a:t>
            </a:r>
            <a:r>
              <a:rPr 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向右移动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turtle.goto(100,</a:t>
            </a:r>
            <a:r>
              <a:rPr 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</a:t>
            </a: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5600" y="4230370"/>
            <a:ext cx="288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设置熊猫的图片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</Words>
  <Application>WPS 演示</Application>
  <PresentationFormat>自定义</PresentationFormat>
  <Paragraphs>105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等线</vt:lpstr>
      <vt:lpstr>等线 Light</vt:lpstr>
      <vt:lpstr>微软雅黑</vt:lpstr>
      <vt:lpstr>Wingdings</vt:lpstr>
      <vt:lpstr>Arial Unicode MS</vt:lpstr>
      <vt:lpstr>Calibri</vt:lpstr>
      <vt:lpstr>Office 主题​​</vt:lpstr>
      <vt:lpstr>7_Office 主题​​</vt:lpstr>
      <vt:lpstr>4_Office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KouDjango@163.com</dc:creator>
  <cp:lastModifiedBy>Administrator</cp:lastModifiedBy>
  <cp:revision>862</cp:revision>
  <dcterms:created xsi:type="dcterms:W3CDTF">2019-09-11T02:05:00Z</dcterms:created>
  <dcterms:modified xsi:type="dcterms:W3CDTF">2019-11-16T09:27:02Z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