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sldIdLst>
    <p:sldId id="256" r:id="rId12"/>
    <p:sldId id="257" r:id="rId13"/>
    <p:sldId id="259" r:id="rId14"/>
    <p:sldId id="392" r:id="rId15"/>
    <p:sldId id="393" r:id="rId16"/>
    <p:sldId id="414" r:id="rId17"/>
    <p:sldId id="394" r:id="rId18"/>
    <p:sldId id="275" r:id="rId19"/>
    <p:sldId id="395" r:id="rId20"/>
    <p:sldId id="415" r:id="rId21"/>
    <p:sldId id="412" r:id="rId22"/>
    <p:sldId id="407" r:id="rId23"/>
    <p:sldId id="416" r:id="rId24"/>
    <p:sldId id="418" r:id="rId25"/>
    <p:sldId id="417" r:id="rId26"/>
    <p:sldId id="413" r:id="rId27"/>
    <p:sldId id="408" r:id="rId28"/>
    <p:sldId id="419" r:id="rId29"/>
    <p:sldId id="421" r:id="rId30"/>
    <p:sldId id="420" r:id="rId31"/>
    <p:sldId id="422" r:id="rId32"/>
    <p:sldId id="400" r:id="rId33"/>
    <p:sldId id="404" r:id="rId34"/>
    <p:sldId id="405" r:id="rId35"/>
    <p:sldId id="409" r:id="rId36"/>
    <p:sldId id="260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/>
        <a:ea typeface="等线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/>
        <a:ea typeface="等线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2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CN" sz="20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9DFB4631-A117-4380-B96C-BE5B3D4F74BC}" type="presOf" srcId="{A15F4D1E-2DBA-4600-81FD-B5E35B2DD64C}" destId="{70224AC3-1B3B-475D-BC71-FB09ACF86999}" srcOrd="0" destOrd="0" presId="urn:microsoft.com/office/officeart/2005/8/layout/lProcess3"/>
    <dgm:cxn modelId="{ADB5F984-4A64-4210-A4BC-37F4410802D7}" type="presOf" srcId="{8BFC4BB5-B54D-41CC-982A-917A714E4F2B}" destId="{83617250-4471-4232-8E73-7514B10CBF51}" srcOrd="0" destOrd="0" presId="urn:microsoft.com/office/officeart/2005/8/layout/lProcess3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561979C4-BCAF-45B3-8D85-F25183407B45}" type="presOf" srcId="{064E7E34-9CDA-4C2B-9C64-A5A863F5A5C4}" destId="{543340CF-45EF-4CB3-BB61-3289BC544E07}" srcOrd="0" destOrd="0" presId="urn:microsoft.com/office/officeart/2005/8/layout/lProcess3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B4190086-CACB-459F-8D61-E8B9A0A9B453}" type="presOf" srcId="{6D55FE7F-2E51-4E37-BEF5-A537E61E55EA}" destId="{0D59C9DF-934B-4144-9E00-A088B5758F8F}" srcOrd="0" destOrd="0" presId="urn:microsoft.com/office/officeart/2005/8/layout/lProcess3"/>
    <dgm:cxn modelId="{0C03A71E-90EA-480F-9E16-E9B4E042BAD0}" type="presParOf" srcId="{70224AC3-1B3B-475D-BC71-FB09ACF86999}" destId="{5049DED1-0A23-4046-BE6C-0E1BAE458C66}" srcOrd="0" destOrd="0" presId="urn:microsoft.com/office/officeart/2005/8/layout/lProcess3"/>
    <dgm:cxn modelId="{E0BAB0BE-8DFA-4647-AE46-5E07A117DAE9}" type="presParOf" srcId="{5049DED1-0A23-4046-BE6C-0E1BAE458C66}" destId="{543340CF-45EF-4CB3-BB61-3289BC544E07}" srcOrd="0" destOrd="0" presId="urn:microsoft.com/office/officeart/2005/8/layout/lProcess3"/>
    <dgm:cxn modelId="{5BFB75EF-3127-4222-8F96-6E6AF1E15CC0}" type="presParOf" srcId="{70224AC3-1B3B-475D-BC71-FB09ACF86999}" destId="{504A8994-94F5-46D6-B192-98E762E156EF}" srcOrd="1" destOrd="0" presId="urn:microsoft.com/office/officeart/2005/8/layout/lProcess3"/>
    <dgm:cxn modelId="{D8CF9545-5C6C-40D6-A795-D3A37FBE1DAD}" type="presParOf" srcId="{70224AC3-1B3B-475D-BC71-FB09ACF86999}" destId="{ACAAD1BA-C9CF-41D5-ACA9-1E51C7501AB5}" srcOrd="2" destOrd="0" presId="urn:microsoft.com/office/officeart/2005/8/layout/lProcess3"/>
    <dgm:cxn modelId="{CBCB3EC7-58E1-4322-A5B5-C006F7FAB531}" type="presParOf" srcId="{ACAAD1BA-C9CF-41D5-ACA9-1E51C7501AB5}" destId="{0D59C9DF-934B-4144-9E00-A088B5758F8F}" srcOrd="0" destOrd="0" presId="urn:microsoft.com/office/officeart/2005/8/layout/lProcess3"/>
    <dgm:cxn modelId="{5BFBD11B-769B-4D36-AD01-002082B6BCBE}" type="presParOf" srcId="{70224AC3-1B3B-475D-BC71-FB09ACF86999}" destId="{60FB093B-8C2D-4FAB-9909-E8C1FAC50884}" srcOrd="3" destOrd="0" presId="urn:microsoft.com/office/officeart/2005/8/layout/lProcess3"/>
    <dgm:cxn modelId="{DCBF0F41-AFE0-4A81-A75A-85EDB9D15367}" type="presParOf" srcId="{70224AC3-1B3B-475D-BC71-FB09ACF86999}" destId="{E3934C91-E11B-46F4-A858-E5FF48E68EF7}" srcOrd="4" destOrd="0" presId="urn:microsoft.com/office/officeart/2005/8/layout/lProcess3"/>
    <dgm:cxn modelId="{6EF0B86D-C206-41F6-AD4A-0294D2DA2772}" type="presParOf" srcId="{E3934C91-E11B-46F4-A858-E5FF48E68EF7}" destId="{83617250-4471-4232-8E73-7514B10CBF51}" srcOrd="0" destOrd="0" presId="urn:microsoft.com/office/officeart/2005/8/layout/lProcess3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CN" sz="2000" b="1" dirty="0" err="1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63A5AB02-D479-4AC3-AB00-FB327A4B8D00}" type="presOf" srcId="{A15F4D1E-2DBA-4600-81FD-B5E35B2DD64C}" destId="{70224AC3-1B3B-475D-BC71-FB09ACF86999}" srcOrd="0" destOrd="0" presId="urn:microsoft.com/office/officeart/2005/8/layout/lProcess3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2D630BD3-7827-4490-8414-D73BFD124520}" type="presOf" srcId="{8BFC4BB5-B54D-41CC-982A-917A714E4F2B}" destId="{83617250-4471-4232-8E73-7514B10CBF51}" srcOrd="0" destOrd="0" presId="urn:microsoft.com/office/officeart/2005/8/layout/lProcess3"/>
    <dgm:cxn modelId="{9CA8D3C4-F78D-4B3D-8CC0-4620CE87A7B4}" type="presOf" srcId="{6D55FE7F-2E51-4E37-BEF5-A537E61E55EA}" destId="{0D59C9DF-934B-4144-9E00-A088B5758F8F}" srcOrd="0" destOrd="0" presId="urn:microsoft.com/office/officeart/2005/8/layout/lProcess3"/>
    <dgm:cxn modelId="{857D627F-C52A-4F78-A5E2-024B2E3FFB17}" type="presOf" srcId="{064E7E34-9CDA-4C2B-9C64-A5A863F5A5C4}" destId="{543340CF-45EF-4CB3-BB61-3289BC544E07}" srcOrd="0" destOrd="0" presId="urn:microsoft.com/office/officeart/2005/8/layout/lProcess3"/>
    <dgm:cxn modelId="{3CF6F16D-4434-4F1C-B8FC-BE79813D80F3}" type="presParOf" srcId="{70224AC3-1B3B-475D-BC71-FB09ACF86999}" destId="{5049DED1-0A23-4046-BE6C-0E1BAE458C66}" srcOrd="0" destOrd="0" presId="urn:microsoft.com/office/officeart/2005/8/layout/lProcess3"/>
    <dgm:cxn modelId="{94EFA212-BCA9-48AE-9E62-9B9462CE9E6E}" type="presParOf" srcId="{5049DED1-0A23-4046-BE6C-0E1BAE458C66}" destId="{543340CF-45EF-4CB3-BB61-3289BC544E07}" srcOrd="0" destOrd="0" presId="urn:microsoft.com/office/officeart/2005/8/layout/lProcess3"/>
    <dgm:cxn modelId="{F2330A71-4D4F-4500-9BD2-0DA62CC3E1C3}" type="presParOf" srcId="{70224AC3-1B3B-475D-BC71-FB09ACF86999}" destId="{504A8994-94F5-46D6-B192-98E762E156EF}" srcOrd="1" destOrd="0" presId="urn:microsoft.com/office/officeart/2005/8/layout/lProcess3"/>
    <dgm:cxn modelId="{FBA2F947-830B-452B-B898-CCB4F04ABC6C}" type="presParOf" srcId="{70224AC3-1B3B-475D-BC71-FB09ACF86999}" destId="{ACAAD1BA-C9CF-41D5-ACA9-1E51C7501AB5}" srcOrd="2" destOrd="0" presId="urn:microsoft.com/office/officeart/2005/8/layout/lProcess3"/>
    <dgm:cxn modelId="{E6140B17-212B-4D6B-9BCA-33038B56D7B6}" type="presParOf" srcId="{ACAAD1BA-C9CF-41D5-ACA9-1E51C7501AB5}" destId="{0D59C9DF-934B-4144-9E00-A088B5758F8F}" srcOrd="0" destOrd="0" presId="urn:microsoft.com/office/officeart/2005/8/layout/lProcess3"/>
    <dgm:cxn modelId="{1E337E84-80C2-4F2A-8AFB-D7E7611B895A}" type="presParOf" srcId="{70224AC3-1B3B-475D-BC71-FB09ACF86999}" destId="{60FB093B-8C2D-4FAB-9909-E8C1FAC50884}" srcOrd="3" destOrd="0" presId="urn:microsoft.com/office/officeart/2005/8/layout/lProcess3"/>
    <dgm:cxn modelId="{8BA7436F-9386-4E03-A466-27EE28B1FE20}" type="presParOf" srcId="{70224AC3-1B3B-475D-BC71-FB09ACF86999}" destId="{E3934C91-E11B-46F4-A858-E5FF48E68EF7}" srcOrd="4" destOrd="0" presId="urn:microsoft.com/office/officeart/2005/8/layout/lProcess3"/>
    <dgm:cxn modelId="{F1412638-7B92-4A0C-BCE0-762D66E6D8C1}" type="presParOf" srcId="{E3934C91-E11B-46F4-A858-E5FF48E68EF7}" destId="{83617250-4471-4232-8E73-7514B10CBF51}" srcOrd="0" destOrd="0" presId="urn:microsoft.com/office/officeart/2005/8/layout/lProcess3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F4D1E-2DBA-4600-81FD-B5E35B2DD64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4E7E34-9CDA-4C2B-9C64-A5A863F5A5C4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F4253-2736-4378-B3EF-F45A3B310544}" cxnId="{C72E2BAE-1355-42B4-B57E-3DF5823926B3}" type="parTrans">
      <dgm:prSet/>
      <dgm:spPr/>
      <dgm:t>
        <a:bodyPr/>
        <a:lstStyle/>
        <a:p>
          <a:endParaRPr lang="zh-CN" altLang="en-US"/>
        </a:p>
      </dgm:t>
    </dgm:pt>
    <dgm:pt modelId="{8D989007-DA4A-4895-ADB7-FAC43A487163}" cxnId="{C72E2BAE-1355-42B4-B57E-3DF5823926B3}" type="sibTrans">
      <dgm:prSet/>
      <dgm:spPr/>
      <dgm:t>
        <a:bodyPr/>
        <a:lstStyle/>
        <a:p>
          <a:endParaRPr lang="zh-CN" altLang="en-US"/>
        </a:p>
      </dgm:t>
    </dgm:pt>
    <dgm:pt modelId="{6D55FE7F-2E51-4E37-BEF5-A537E61E55EA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CN" sz="20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2D4D3-8533-412B-B103-06F3DD40C2D3}" cxnId="{27A6D1A0-9E2C-4382-A1CA-CF86CA183CF8}" type="parTrans">
      <dgm:prSet/>
      <dgm:spPr/>
      <dgm:t>
        <a:bodyPr/>
        <a:lstStyle/>
        <a:p>
          <a:endParaRPr lang="zh-CN" altLang="en-US"/>
        </a:p>
      </dgm:t>
    </dgm:pt>
    <dgm:pt modelId="{3047F3A8-4F58-4B56-91C1-44B4D361CDCC}" cxnId="{27A6D1A0-9E2C-4382-A1CA-CF86CA183CF8}" type="sibTrans">
      <dgm:prSet/>
      <dgm:spPr/>
      <dgm:t>
        <a:bodyPr/>
        <a:lstStyle/>
        <a:p>
          <a:endParaRPr lang="zh-CN" altLang="en-US"/>
        </a:p>
      </dgm:t>
    </dgm:pt>
    <dgm:pt modelId="{8BFC4BB5-B54D-41CC-982A-917A714E4F2B}">
      <dgm:prSet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pPr rtl="0"/>
          <a:r>
            <a:rPr lang="en-US" altLang="en-US" sz="2000" b="1" dirty="0" err="1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9FFC8-7FCE-4E8C-B2FE-DE1EB0B05AFF}" cxnId="{BF0EE992-52CC-4F6A-90E2-B5AB73DED034}" type="parTrans">
      <dgm:prSet/>
      <dgm:spPr/>
      <dgm:t>
        <a:bodyPr/>
        <a:lstStyle/>
        <a:p>
          <a:endParaRPr lang="zh-CN" altLang="en-US"/>
        </a:p>
      </dgm:t>
    </dgm:pt>
    <dgm:pt modelId="{2E74246B-0CB5-4CE5-97AF-A9B74533DA00}" cxnId="{BF0EE992-52CC-4F6A-90E2-B5AB73DED034}" type="sibTrans">
      <dgm:prSet/>
      <dgm:spPr/>
      <dgm:t>
        <a:bodyPr/>
        <a:lstStyle/>
        <a:p>
          <a:endParaRPr lang="zh-CN" altLang="en-US"/>
        </a:p>
      </dgm:t>
    </dgm:pt>
    <dgm:pt modelId="{70224AC3-1B3B-475D-BC71-FB09ACF86999}" type="pres">
      <dgm:prSet presAssocID="{A15F4D1E-2DBA-4600-81FD-B5E35B2DD64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049DED1-0A23-4046-BE6C-0E1BAE458C66}" type="pres">
      <dgm:prSet presAssocID="{064E7E34-9CDA-4C2B-9C64-A5A863F5A5C4}" presName="horFlow" presStyleCnt="0"/>
      <dgm:spPr/>
      <dgm:t>
        <a:bodyPr/>
        <a:lstStyle/>
        <a:p>
          <a:endParaRPr lang="zh-CN" altLang="en-US"/>
        </a:p>
      </dgm:t>
    </dgm:pt>
    <dgm:pt modelId="{543340CF-45EF-4CB3-BB61-3289BC544E07}" type="pres">
      <dgm:prSet presAssocID="{064E7E34-9CDA-4C2B-9C64-A5A863F5A5C4}" presName="bigChev" presStyleLbl="node1" presStyleIdx="0" presStyleCnt="3" custScaleX="510087" custScaleY="120170" custLinFactNeighborY="-56186"/>
      <dgm:spPr/>
      <dgm:t>
        <a:bodyPr/>
        <a:lstStyle/>
        <a:p>
          <a:endParaRPr lang="zh-CN" altLang="en-US"/>
        </a:p>
      </dgm:t>
    </dgm:pt>
    <dgm:pt modelId="{504A8994-94F5-46D6-B192-98E762E156EF}" type="pres">
      <dgm:prSet presAssocID="{064E7E34-9CDA-4C2B-9C64-A5A863F5A5C4}" presName="vSp" presStyleCnt="0"/>
      <dgm:spPr/>
      <dgm:t>
        <a:bodyPr/>
        <a:lstStyle/>
        <a:p>
          <a:endParaRPr lang="zh-CN" altLang="en-US"/>
        </a:p>
      </dgm:t>
    </dgm:pt>
    <dgm:pt modelId="{ACAAD1BA-C9CF-41D5-ACA9-1E51C7501AB5}" type="pres">
      <dgm:prSet presAssocID="{6D55FE7F-2E51-4E37-BEF5-A537E61E55EA}" presName="horFlow" presStyleCnt="0"/>
      <dgm:spPr/>
      <dgm:t>
        <a:bodyPr/>
        <a:lstStyle/>
        <a:p>
          <a:endParaRPr lang="zh-CN" altLang="en-US"/>
        </a:p>
      </dgm:t>
    </dgm:pt>
    <dgm:pt modelId="{0D59C9DF-934B-4144-9E00-A088B5758F8F}" type="pres">
      <dgm:prSet presAssocID="{6D55FE7F-2E51-4E37-BEF5-A537E61E55EA}" presName="bigChev" presStyleLbl="node1" presStyleIdx="1" presStyleCnt="3" custScaleX="510087" custScaleY="119624" custLinFactNeighborY="13473"/>
      <dgm:spPr/>
      <dgm:t>
        <a:bodyPr/>
        <a:lstStyle/>
        <a:p>
          <a:endParaRPr lang="zh-CN" altLang="en-US"/>
        </a:p>
      </dgm:t>
    </dgm:pt>
    <dgm:pt modelId="{60FB093B-8C2D-4FAB-9909-E8C1FAC50884}" type="pres">
      <dgm:prSet presAssocID="{6D55FE7F-2E51-4E37-BEF5-A537E61E55EA}" presName="vSp" presStyleCnt="0"/>
      <dgm:spPr/>
    </dgm:pt>
    <dgm:pt modelId="{E3934C91-E11B-46F4-A858-E5FF48E68EF7}" type="pres">
      <dgm:prSet presAssocID="{8BFC4BB5-B54D-41CC-982A-917A714E4F2B}" presName="horFlow" presStyleCnt="0"/>
      <dgm:spPr/>
    </dgm:pt>
    <dgm:pt modelId="{83617250-4471-4232-8E73-7514B10CBF51}" type="pres">
      <dgm:prSet presAssocID="{8BFC4BB5-B54D-41CC-982A-917A714E4F2B}" presName="bigChev" presStyleLbl="node1" presStyleIdx="2" presStyleCnt="3" custScaleX="510087" custScaleY="119624" custLinFactNeighborY="85977"/>
      <dgm:spPr/>
      <dgm:t>
        <a:bodyPr/>
        <a:lstStyle/>
        <a:p>
          <a:endParaRPr lang="zh-CN" altLang="en-US"/>
        </a:p>
      </dgm:t>
    </dgm:pt>
  </dgm:ptLst>
  <dgm:cxnLst>
    <dgm:cxn modelId="{6FCCF748-3F11-4418-B3B5-2BFA0E6F5866}" type="presOf" srcId="{8BFC4BB5-B54D-41CC-982A-917A714E4F2B}" destId="{83617250-4471-4232-8E73-7514B10CBF51}" srcOrd="0" destOrd="0" presId="urn:microsoft.com/office/officeart/2005/8/layout/lProcess3"/>
    <dgm:cxn modelId="{C72E2BAE-1355-42B4-B57E-3DF5823926B3}" srcId="{A15F4D1E-2DBA-4600-81FD-B5E35B2DD64C}" destId="{064E7E34-9CDA-4C2B-9C64-A5A863F5A5C4}" srcOrd="0" destOrd="0" parTransId="{362F4253-2736-4378-B3EF-F45A3B310544}" sibTransId="{8D989007-DA4A-4895-ADB7-FAC43A487163}"/>
    <dgm:cxn modelId="{27A6D1A0-9E2C-4382-A1CA-CF86CA183CF8}" srcId="{A15F4D1E-2DBA-4600-81FD-B5E35B2DD64C}" destId="{6D55FE7F-2E51-4E37-BEF5-A537E61E55EA}" srcOrd="1" destOrd="0" parTransId="{54F2D4D3-8533-412B-B103-06F3DD40C2D3}" sibTransId="{3047F3A8-4F58-4B56-91C1-44B4D361CDCC}"/>
    <dgm:cxn modelId="{1ED68CDB-4D59-4C16-BD5A-5F8136EBB8CD}" type="presOf" srcId="{6D55FE7F-2E51-4E37-BEF5-A537E61E55EA}" destId="{0D59C9DF-934B-4144-9E00-A088B5758F8F}" srcOrd="0" destOrd="0" presId="urn:microsoft.com/office/officeart/2005/8/layout/lProcess3"/>
    <dgm:cxn modelId="{BF0EE992-52CC-4F6A-90E2-B5AB73DED034}" srcId="{A15F4D1E-2DBA-4600-81FD-B5E35B2DD64C}" destId="{8BFC4BB5-B54D-41CC-982A-917A714E4F2B}" srcOrd="2" destOrd="0" parTransId="{E729FFC8-7FCE-4E8C-B2FE-DE1EB0B05AFF}" sibTransId="{2E74246B-0CB5-4CE5-97AF-A9B74533DA00}"/>
    <dgm:cxn modelId="{2807D604-580C-4675-A996-E61AD964D023}" type="presOf" srcId="{A15F4D1E-2DBA-4600-81FD-B5E35B2DD64C}" destId="{70224AC3-1B3B-475D-BC71-FB09ACF86999}" srcOrd="0" destOrd="0" presId="urn:microsoft.com/office/officeart/2005/8/layout/lProcess3"/>
    <dgm:cxn modelId="{7CD65C6E-56D7-4B38-8685-17918B6B3C43}" type="presOf" srcId="{064E7E34-9CDA-4C2B-9C64-A5A863F5A5C4}" destId="{543340CF-45EF-4CB3-BB61-3289BC544E07}" srcOrd="0" destOrd="0" presId="urn:microsoft.com/office/officeart/2005/8/layout/lProcess3"/>
    <dgm:cxn modelId="{3D68270B-86FC-4BE2-97EE-A56D80523ADA}" type="presParOf" srcId="{70224AC3-1B3B-475D-BC71-FB09ACF86999}" destId="{5049DED1-0A23-4046-BE6C-0E1BAE458C66}" srcOrd="0" destOrd="0" presId="urn:microsoft.com/office/officeart/2005/8/layout/lProcess3"/>
    <dgm:cxn modelId="{B2555D96-39CE-4585-96D3-0B54A11B5BFB}" type="presParOf" srcId="{5049DED1-0A23-4046-BE6C-0E1BAE458C66}" destId="{543340CF-45EF-4CB3-BB61-3289BC544E07}" srcOrd="0" destOrd="0" presId="urn:microsoft.com/office/officeart/2005/8/layout/lProcess3"/>
    <dgm:cxn modelId="{F462D6ED-A697-468E-A158-1749702667D8}" type="presParOf" srcId="{70224AC3-1B3B-475D-BC71-FB09ACF86999}" destId="{504A8994-94F5-46D6-B192-98E762E156EF}" srcOrd="1" destOrd="0" presId="urn:microsoft.com/office/officeart/2005/8/layout/lProcess3"/>
    <dgm:cxn modelId="{0E9544D4-87FD-4607-BFC9-47B3026CB0A9}" type="presParOf" srcId="{70224AC3-1B3B-475D-BC71-FB09ACF86999}" destId="{ACAAD1BA-C9CF-41D5-ACA9-1E51C7501AB5}" srcOrd="2" destOrd="0" presId="urn:microsoft.com/office/officeart/2005/8/layout/lProcess3"/>
    <dgm:cxn modelId="{24D21570-14E3-41FC-976F-43FA03ACE34E}" type="presParOf" srcId="{ACAAD1BA-C9CF-41D5-ACA9-1E51C7501AB5}" destId="{0D59C9DF-934B-4144-9E00-A088B5758F8F}" srcOrd="0" destOrd="0" presId="urn:microsoft.com/office/officeart/2005/8/layout/lProcess3"/>
    <dgm:cxn modelId="{C1B2BF08-1674-4839-ACDC-C96B632881A4}" type="presParOf" srcId="{70224AC3-1B3B-475D-BC71-FB09ACF86999}" destId="{60FB093B-8C2D-4FAB-9909-E8C1FAC50884}" srcOrd="3" destOrd="0" presId="urn:microsoft.com/office/officeart/2005/8/layout/lProcess3"/>
    <dgm:cxn modelId="{E3A86DE1-E3D8-4F47-8A02-E9A7B6370BFD}" type="presParOf" srcId="{70224AC3-1B3B-475D-BC71-FB09ACF86999}" destId="{E3934C91-E11B-46F4-A858-E5FF48E68EF7}" srcOrd="4" destOrd="0" presId="urn:microsoft.com/office/officeart/2005/8/layout/lProcess3"/>
    <dgm:cxn modelId="{85EA7927-3A36-4589-B39E-3AD4C54F590D}" type="presParOf" srcId="{E3934C91-E11B-46F4-A858-E5FF48E68EF7}" destId="{83617250-4471-4232-8E73-7514B10CBF51}" srcOrd="0" destOrd="0" presId="urn:microsoft.com/office/officeart/2005/8/layout/lProcess3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2764088"/>
        <a:ext cx="6651181" cy="688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2764088"/>
        <a:ext cx="6651181" cy="688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40CF-45EF-4CB3-BB61-3289BC544E07}">
      <dsp:nvSpPr>
        <dsp:cNvPr id="0" name=""/>
        <dsp:cNvSpPr/>
      </dsp:nvSpPr>
      <dsp:spPr>
        <a:xfrm>
          <a:off x="1" y="404523"/>
          <a:ext cx="7339693" cy="69165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circle</a:t>
          </a:r>
          <a:r>
            <a:rPr lang="zh-CN" altLang="en-US" sz="20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（画圆弧）</a:t>
          </a:r>
          <a:endParaRPr 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5829" y="404523"/>
        <a:ext cx="6648038" cy="691655"/>
      </dsp:txXfrm>
    </dsp:sp>
    <dsp:sp modelId="{0D59C9DF-934B-4144-9E00-A088B5758F8F}">
      <dsp:nvSpPr>
        <dsp:cNvPr id="0" name=""/>
        <dsp:cNvSpPr/>
      </dsp:nvSpPr>
      <dsp:spPr>
        <a:xfrm>
          <a:off x="1" y="1577690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pencolor</a:t>
          </a:r>
          <a:endParaRPr lang="zh-CN" altLang="zh-CN" sz="20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1577690"/>
        <a:ext cx="6651181" cy="688512"/>
      </dsp:txXfrm>
    </dsp:sp>
    <dsp:sp modelId="{83617250-4471-4232-8E73-7514B10CBF51}">
      <dsp:nvSpPr>
        <dsp:cNvPr id="0" name=""/>
        <dsp:cNvSpPr/>
      </dsp:nvSpPr>
      <dsp:spPr>
        <a:xfrm>
          <a:off x="1" y="2764088"/>
          <a:ext cx="7339693" cy="688512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err="1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pensize</a:t>
          </a:r>
          <a:endParaRPr lang="zh-CN" altLang="en-US" sz="2000" b="1" kern="1200" dirty="0" smtClean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4257" y="2764088"/>
        <a:ext cx="6651181" cy="688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7.xml"/><Relationship Id="rId4" Type="http://schemas.microsoft.com/office/2007/relationships/hdphoto" Target="../media/hdphoto6.wdp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8.xml"/><Relationship Id="rId3" Type="http://schemas.openxmlformats.org/officeDocument/2006/relationships/image" Target="../media/image23.png"/><Relationship Id="rId2" Type="http://schemas.openxmlformats.org/officeDocument/2006/relationships/image" Target="../media/image16.GIF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hdphoto6.wdp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hdphoto6.wdp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microsoft.com/office/2007/relationships/hdphoto" Target="../media/hdphoto2.wdp"/><Relationship Id="rId8" Type="http://schemas.openxmlformats.org/officeDocument/2006/relationships/image" Target="../media/image10.png"/><Relationship Id="rId7" Type="http://schemas.microsoft.com/office/2007/relationships/hdphoto" Target="../media/hdphoto1.wdp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13.xml"/><Relationship Id="rId15" Type="http://schemas.microsoft.com/office/2007/relationships/hdphoto" Target="../media/hdphoto5.wdp"/><Relationship Id="rId14" Type="http://schemas.openxmlformats.org/officeDocument/2006/relationships/image" Target="../media/image13.png"/><Relationship Id="rId13" Type="http://schemas.microsoft.com/office/2007/relationships/hdphoto" Target="../media/hdphoto4.wdp"/><Relationship Id="rId12" Type="http://schemas.openxmlformats.org/officeDocument/2006/relationships/image" Target="../media/image12.png"/><Relationship Id="rId11" Type="http://schemas.microsoft.com/office/2007/relationships/hdphoto" Target="../media/hdphoto3.wdp"/><Relationship Id="rId10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723734"/>
            <a:ext cx="215700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5" y="1901936"/>
            <a:ext cx="632496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7200" b="1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熊猫甜品店</a:t>
            </a:r>
            <a:endParaRPr lang="zh-CN" altLang="en-US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23578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（画圆弧）：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2114233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t.right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(90)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(100,180)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68" y="2339038"/>
            <a:ext cx="2238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12077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67324" y="187173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自己动手练一练，画出以下圆弧。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603612"/>
            <a:ext cx="25050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02" y="2487871"/>
            <a:ext cx="2362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3107" y="2359982"/>
            <a:ext cx="266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画圆弧：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circle(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旋转弧度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97485" y="2018797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564077" y="1787965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3070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pencolor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画笔颜色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25197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(“red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t.forward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70250" y="3423683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7445" y="31717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将笔设置为红色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60" y="2895211"/>
            <a:ext cx="178117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3070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pencolor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画笔颜色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2350708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("red")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("blue")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(50)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70250" y="3423683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37444" y="31717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将笔设置为红色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70250" y="4341627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445" y="41415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将笔设置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为蓝色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214" y="2360457"/>
            <a:ext cx="22860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22710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21970" y="1715425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、绘制出以下图形。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70" y="2388320"/>
            <a:ext cx="30194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99072" y="2760167"/>
            <a:ext cx="549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设置画笔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97485" y="2018797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1564077" y="1787965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7011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命令：设置画笔的宽度（画笔线条粗细为指定大小）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210140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t.pensize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(15)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t.cirlce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444947" y="3423683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16450" y="32236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将笔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粗细设置为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61" y="2352011"/>
            <a:ext cx="24288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36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命令：设置画笔的宽度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269293" y="1947805"/>
            <a:ext cx="2350708" cy="373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t.pensize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("blue")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t.goto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(0,20)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("red")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(80)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21394" y="3171766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78" y="1947805"/>
            <a:ext cx="25431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65306" y="2971712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将笔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粗细设置为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3"/>
          <p:cNvGrpSpPr/>
          <p:nvPr/>
        </p:nvGrpSpPr>
        <p:grpSpPr bwMode="auto">
          <a:xfrm>
            <a:off x="1227106" y="1821532"/>
            <a:ext cx="3048000" cy="3233737"/>
            <a:chOff x="993775" y="1690583"/>
            <a:chExt cx="3048000" cy="3233884"/>
          </a:xfrm>
        </p:grpSpPr>
        <p:pic>
          <p:nvPicPr>
            <p:cNvPr id="6" name="Picture 2" descr="http://pic2.zhimg.com/v2-a33c9476c176d08edfc58563d7dd0455_b.gif"/>
            <p:cNvPicPr>
              <a:picLocks noChangeAspect="1" noChangeArrowheads="1" noCrop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775" y="2638466"/>
              <a:ext cx="3048000" cy="228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1381887" y="1690583"/>
              <a:ext cx="2271776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练一练</a:t>
              </a:r>
              <a:endParaRPr lang="zh-CN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21970" y="1715425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、绘制出以下图形。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369"/>
            <a:ext cx="32670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0463" y="2699437"/>
            <a:ext cx="5376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画笔的宽度（画笔线条粗细为指定大小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t.pensize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画笔粗细大小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546631" y="2044522"/>
            <a:ext cx="3308891" cy="3096034"/>
            <a:chOff x="2904016" y="1155925"/>
            <a:chExt cx="5905195" cy="3752111"/>
          </a:xfrm>
        </p:grpSpPr>
        <p:pic>
          <p:nvPicPr>
            <p:cNvPr id="13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2013223" y="1813690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海龟大师小结：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6603" y="1892265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快来为熊猫甜品店添加你喜欢的甜品吧。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93609" y="2948889"/>
            <a:ext cx="1181100" cy="217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204813" y="3044107"/>
            <a:ext cx="1144059" cy="19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熊猫学飞行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85241" y="1960639"/>
            <a:ext cx="3308891" cy="3096034"/>
            <a:chOff x="2904016" y="1155925"/>
            <a:chExt cx="5905195" cy="3752111"/>
          </a:xfrm>
        </p:grpSpPr>
        <p:pic>
          <p:nvPicPr>
            <p:cNvPr id="5" name="Picture 3" descr="C:\Users\Administrator\Desktop\未标题-1 拷贝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39149">
              <a:off x="4599822" y="1367691"/>
              <a:ext cx="4089400" cy="30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Administrator\Desktop\未标题-2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15" b="97527" l="2269" r="8987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6" y="1155925"/>
              <a:ext cx="5905195" cy="3752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927134" y="1390078"/>
            <a:ext cx="2370541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海龟大师总结：</a:t>
            </a:r>
            <a:endParaRPr lang="zh-CN" altLang="en-US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1047" y="2075288"/>
            <a:ext cx="2583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circle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（画圆弧）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5559" y="2627163"/>
            <a:ext cx="2665666" cy="499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旋转弧度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1047" y="3624748"/>
            <a:ext cx="2130711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、设置画笔颜色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5559" y="4113698"/>
            <a:ext cx="2629246" cy="499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t.pencolor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1047" y="5031273"/>
            <a:ext cx="2387192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设置画笔的宽度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5559" y="5505618"/>
            <a:ext cx="2980303" cy="40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t.pensize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画笔粗细大小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0700" y="1890725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、设置背景图片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700" y="3598642"/>
            <a:ext cx="1833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t.goto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700" y="5147065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、画圆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3211300" y="1300616"/>
            <a:ext cx="245866" cy="1580327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9935" y="1224711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9935" y="1856775"/>
            <a:ext cx="288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turtle.Screen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9935" y="2484192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s.bgpic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(r"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图片名称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003142" y="3822691"/>
            <a:ext cx="6103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8396" y="362178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可以让海龟想去哪里就去哪里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2250405" y="4936004"/>
            <a:ext cx="216345" cy="918831"/>
          </a:xfrm>
          <a:prstGeom prst="leftBrac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409195" y="4853821"/>
            <a:ext cx="3606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）画圆命令：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9195" y="5539789"/>
            <a:ext cx="3413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）在海龟朝向的右侧画圆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 descr="D:\python\素材\图片素材\甜品店\swe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88" y="960171"/>
            <a:ext cx="7038760" cy="527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94639" y="871868"/>
            <a:ext cx="7527158" cy="5482564"/>
            <a:chOff x="1994639" y="756494"/>
            <a:chExt cx="7527158" cy="5651103"/>
          </a:xfrm>
        </p:grpSpPr>
        <p:pic>
          <p:nvPicPr>
            <p:cNvPr id="5" name="Picture 3" descr="C:\Users\Administrator\Desktop\未命名_副本 拷贝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296" y="756494"/>
              <a:ext cx="7223501" cy="558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Administrator\Desktop\xiongma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639" y="3722562"/>
              <a:ext cx="1823070" cy="268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10" descr="C:\Users\Administrator\Desktop\西瓜雪糕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176" y="2048762"/>
            <a:ext cx="605317" cy="134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Administrator\Desktop\雪糕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09" y="2102586"/>
            <a:ext cx="557178" cy="128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0000" y1="54785" x2="48734" y2="97030"/>
                        <a14:foregroundMark x1="67722" y1="51485" x2="96835" y2="31023"/>
                        <a14:foregroundMark x1="72785" y1="49835" x2="35443" y2="50495"/>
                        <a14:foregroundMark x1="40506" y1="52145" x2="11392" y2="42244"/>
                        <a14:foregroundMark x1="14557" y1="42904" x2="3165" y2="31023"/>
                        <a14:foregroundMark x1="3165" y1="30363" x2="6962" y2="15182"/>
                        <a14:foregroundMark x1="6962" y1="15182" x2="29114" y2="5941"/>
                        <a14:foregroundMark x1="35443" y1="5941" x2="63291" y2="3960"/>
                        <a14:foregroundMark x1="63291" y1="3960" x2="87342" y2="10891"/>
                        <a14:foregroundMark x1="86076" y1="13531" x2="96835" y2="24422"/>
                        <a14:foregroundMark x1="92405" y1="42244" x2="82278" y2="44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02" y="2064801"/>
            <a:ext cx="658690" cy="125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25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14" y="2048762"/>
            <a:ext cx="762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18" b="100000" l="9244" r="941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77" y="3945339"/>
            <a:ext cx="1211356" cy="11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653" b="100000" l="6186" r="92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04" y="3912555"/>
            <a:ext cx="9239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410" b="100000" l="877" r="100000">
                        <a14:foregroundMark x1="11404" y1="71795" x2="91228" y2="80769"/>
                        <a14:foregroundMark x1="41228" y1="91026" x2="68421" y2="897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220" y="4276604"/>
            <a:ext cx="1085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25863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、命令学习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、项目实践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2255783" y="1346894"/>
          <a:ext cx="7339696" cy="368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887413" y="1270592"/>
            <a:ext cx="23578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（画圆弧）：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131070" y="2182542"/>
            <a:ext cx="2114233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/>
                <a:ea typeface="等线"/>
                <a:cs typeface="等线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turtle.Turtle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(100,180)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8488" y="3423683"/>
            <a:ext cx="73364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6450" y="3186084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半径为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的半圆弧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091" y="2117791"/>
            <a:ext cx="18954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自定义</PresentationFormat>
  <Paragraphs>200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主题​​</vt:lpstr>
      <vt:lpstr>1_Office 主题​​</vt:lpstr>
      <vt:lpstr>6_Office 主题​​</vt:lpstr>
      <vt:lpstr>4_Office 主题​​</vt:lpstr>
      <vt:lpstr>2_Office 主题​​</vt:lpstr>
      <vt:lpstr>3_Office 主题​​</vt:lpstr>
      <vt:lpstr>5_Office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洋葱头</cp:lastModifiedBy>
  <cp:revision>780</cp:revision>
  <dcterms:created xsi:type="dcterms:W3CDTF">2019-09-11T02:05:00Z</dcterms:created>
  <dcterms:modified xsi:type="dcterms:W3CDTF">2019-10-23T07:59:08Z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