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</p:sldMasterIdLst>
  <p:sldIdLst>
    <p:sldId id="256" r:id="rId17"/>
    <p:sldId id="428" r:id="rId18"/>
    <p:sldId id="430" r:id="rId19"/>
    <p:sldId id="431" r:id="rId20"/>
    <p:sldId id="432" r:id="rId21"/>
    <p:sldId id="453" r:id="rId22"/>
    <p:sldId id="434" r:id="rId23"/>
    <p:sldId id="435" r:id="rId24"/>
    <p:sldId id="436" r:id="rId25"/>
    <p:sldId id="437" r:id="rId26"/>
    <p:sldId id="438" r:id="rId27"/>
    <p:sldId id="439" r:id="rId28"/>
    <p:sldId id="455" r:id="rId29"/>
    <p:sldId id="456" r:id="rId30"/>
    <p:sldId id="441" r:id="rId31"/>
    <p:sldId id="443" r:id="rId32"/>
    <p:sldId id="444" r:id="rId33"/>
    <p:sldId id="454" r:id="rId34"/>
    <p:sldId id="446" r:id="rId35"/>
    <p:sldId id="447" r:id="rId36"/>
    <p:sldId id="448" r:id="rId37"/>
    <p:sldId id="457" r:id="rId38"/>
    <p:sldId id="458" r:id="rId39"/>
    <p:sldId id="459" r:id="rId40"/>
    <p:sldId id="449" r:id="rId41"/>
    <p:sldId id="450" r:id="rId42"/>
    <p:sldId id="451" r:id="rId43"/>
    <p:sldId id="452" r:id="rId44"/>
    <p:sldId id="260" r:id="rId4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29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0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9DFB4631-A117-4380-B96C-BE5B3D4F74BC}" type="presOf" srcId="{A15F4D1E-2DBA-4600-81FD-B5E35B2DD64C}" destId="{70224AC3-1B3B-475D-BC71-FB09ACF86999}" srcOrd="0" destOrd="0" presId="urn:microsoft.com/office/officeart/2005/8/layout/lProcess3#1"/>
    <dgm:cxn modelId="{ADB5F984-4A64-4210-A4BC-37F4410802D7}" type="presOf" srcId="{8BFC4BB5-B54D-41CC-982A-917A714E4F2B}" destId="{83617250-4471-4232-8E73-7514B10CBF51}" srcOrd="0" destOrd="0" presId="urn:microsoft.com/office/officeart/2005/8/layout/lProcess3#1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561979C4-BCAF-45B3-8D85-F25183407B45}" type="presOf" srcId="{064E7E34-9CDA-4C2B-9C64-A5A863F5A5C4}" destId="{543340CF-45EF-4CB3-BB61-3289BC544E07}" srcOrd="0" destOrd="0" presId="urn:microsoft.com/office/officeart/2005/8/layout/lProcess3#1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B4190086-CACB-459F-8D61-E8B9A0A9B453}" type="presOf" srcId="{6D55FE7F-2E51-4E37-BEF5-A537E61E55EA}" destId="{0D59C9DF-934B-4144-9E00-A088B5758F8F}" srcOrd="0" destOrd="0" presId="urn:microsoft.com/office/officeart/2005/8/layout/lProcess3#1"/>
    <dgm:cxn modelId="{0C03A71E-90EA-480F-9E16-E9B4E042BAD0}" type="presParOf" srcId="{70224AC3-1B3B-475D-BC71-FB09ACF86999}" destId="{5049DED1-0A23-4046-BE6C-0E1BAE458C66}" srcOrd="0" destOrd="0" presId="urn:microsoft.com/office/officeart/2005/8/layout/lProcess3#1"/>
    <dgm:cxn modelId="{E0BAB0BE-8DFA-4647-AE46-5E07A117DAE9}" type="presParOf" srcId="{5049DED1-0A23-4046-BE6C-0E1BAE458C66}" destId="{543340CF-45EF-4CB3-BB61-3289BC544E07}" srcOrd="0" destOrd="0" presId="urn:microsoft.com/office/officeart/2005/8/layout/lProcess3#1"/>
    <dgm:cxn modelId="{5BFB75EF-3127-4222-8F96-6E6AF1E15CC0}" type="presParOf" srcId="{70224AC3-1B3B-475D-BC71-FB09ACF86999}" destId="{504A8994-94F5-46D6-B192-98E762E156EF}" srcOrd="1" destOrd="0" presId="urn:microsoft.com/office/officeart/2005/8/layout/lProcess3#1"/>
    <dgm:cxn modelId="{D8CF9545-5C6C-40D6-A795-D3A37FBE1DAD}" type="presParOf" srcId="{70224AC3-1B3B-475D-BC71-FB09ACF86999}" destId="{ACAAD1BA-C9CF-41D5-ACA9-1E51C7501AB5}" srcOrd="2" destOrd="0" presId="urn:microsoft.com/office/officeart/2005/8/layout/lProcess3#1"/>
    <dgm:cxn modelId="{CBCB3EC7-58E1-4322-A5B5-C006F7FAB531}" type="presParOf" srcId="{ACAAD1BA-C9CF-41D5-ACA9-1E51C7501AB5}" destId="{0D59C9DF-934B-4144-9E00-A088B5758F8F}" srcOrd="0" destOrd="0" presId="urn:microsoft.com/office/officeart/2005/8/layout/lProcess3#1"/>
    <dgm:cxn modelId="{5BFBD11B-769B-4D36-AD01-002082B6BCBE}" type="presParOf" srcId="{70224AC3-1B3B-475D-BC71-FB09ACF86999}" destId="{60FB093B-8C2D-4FAB-9909-E8C1FAC50884}" srcOrd="3" destOrd="0" presId="urn:microsoft.com/office/officeart/2005/8/layout/lProcess3#1"/>
    <dgm:cxn modelId="{DCBF0F41-AFE0-4A81-A75A-85EDB9D15367}" type="presParOf" srcId="{70224AC3-1B3B-475D-BC71-FB09ACF86999}" destId="{E3934C91-E11B-46F4-A858-E5FF48E68EF7}" srcOrd="4" destOrd="0" presId="urn:microsoft.com/office/officeart/2005/8/layout/lProcess3#1"/>
    <dgm:cxn modelId="{6EF0B86D-C206-41F6-AD4A-0294D2DA2772}" type="presParOf" srcId="{E3934C91-E11B-46F4-A858-E5FF48E68EF7}" destId="{83617250-4471-4232-8E73-7514B10CBF51}" srcOrd="0" destOrd="0" presId="urn:microsoft.com/office/officeart/2005/8/layout/lProcess3#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27357638-6378-4F69-AD4D-708BCF8ECBB8}" type="presOf" srcId="{A15F4D1E-2DBA-4600-81FD-B5E35B2DD64C}" destId="{70224AC3-1B3B-475D-BC71-FB09ACF86999}" srcOrd="0" destOrd="0" presId="urn:microsoft.com/office/officeart/2005/8/layout/lProcess3#1"/>
    <dgm:cxn modelId="{BBDF7C2A-31BF-42FB-A378-579A5C076AB0}" type="presOf" srcId="{064E7E34-9CDA-4C2B-9C64-A5A863F5A5C4}" destId="{543340CF-45EF-4CB3-BB61-3289BC544E07}" srcOrd="0" destOrd="0" presId="urn:microsoft.com/office/officeart/2005/8/layout/lProcess3#1"/>
    <dgm:cxn modelId="{B844674C-6F84-4956-9795-E079D8BB3F01}" type="presOf" srcId="{6D55FE7F-2E51-4E37-BEF5-A537E61E55EA}" destId="{0D59C9DF-934B-4144-9E00-A088B5758F8F}" srcOrd="0" destOrd="0" presId="urn:microsoft.com/office/officeart/2005/8/layout/lProcess3#1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C4C2FFB4-8238-4666-AF68-560AFAD28A8F}" type="presOf" srcId="{8BFC4BB5-B54D-41CC-982A-917A714E4F2B}" destId="{83617250-4471-4232-8E73-7514B10CBF51}" srcOrd="0" destOrd="0" presId="urn:microsoft.com/office/officeart/2005/8/layout/lProcess3#1"/>
    <dgm:cxn modelId="{9AD23729-F8E5-42B3-82AB-BD1F5C0706CD}" type="presParOf" srcId="{70224AC3-1B3B-475D-BC71-FB09ACF86999}" destId="{5049DED1-0A23-4046-BE6C-0E1BAE458C66}" srcOrd="0" destOrd="0" presId="urn:microsoft.com/office/officeart/2005/8/layout/lProcess3#1"/>
    <dgm:cxn modelId="{D5F4C63C-0EEE-4619-8EFE-F69EA124B0B7}" type="presParOf" srcId="{5049DED1-0A23-4046-BE6C-0E1BAE458C66}" destId="{543340CF-45EF-4CB3-BB61-3289BC544E07}" srcOrd="0" destOrd="0" presId="urn:microsoft.com/office/officeart/2005/8/layout/lProcess3#1"/>
    <dgm:cxn modelId="{A824974E-9A44-4A0C-B14C-43ABF35194BA}" type="presParOf" srcId="{70224AC3-1B3B-475D-BC71-FB09ACF86999}" destId="{504A8994-94F5-46D6-B192-98E762E156EF}" srcOrd="1" destOrd="0" presId="urn:microsoft.com/office/officeart/2005/8/layout/lProcess3#1"/>
    <dgm:cxn modelId="{89CD6C71-A2A0-48BE-B5EF-22CA13117DCA}" type="presParOf" srcId="{70224AC3-1B3B-475D-BC71-FB09ACF86999}" destId="{ACAAD1BA-C9CF-41D5-ACA9-1E51C7501AB5}" srcOrd="2" destOrd="0" presId="urn:microsoft.com/office/officeart/2005/8/layout/lProcess3#1"/>
    <dgm:cxn modelId="{D90032ED-61B1-4F5B-81B6-D4D65C3FD2E2}" type="presParOf" srcId="{ACAAD1BA-C9CF-41D5-ACA9-1E51C7501AB5}" destId="{0D59C9DF-934B-4144-9E00-A088B5758F8F}" srcOrd="0" destOrd="0" presId="urn:microsoft.com/office/officeart/2005/8/layout/lProcess3#1"/>
    <dgm:cxn modelId="{7BA0E68E-4EF1-41CF-98B2-430EE46F1A7D}" type="presParOf" srcId="{70224AC3-1B3B-475D-BC71-FB09ACF86999}" destId="{60FB093B-8C2D-4FAB-9909-E8C1FAC50884}" srcOrd="3" destOrd="0" presId="urn:microsoft.com/office/officeart/2005/8/layout/lProcess3#1"/>
    <dgm:cxn modelId="{3B90C81E-6E82-453F-A937-F1557700CCBF}" type="presParOf" srcId="{70224AC3-1B3B-475D-BC71-FB09ACF86999}" destId="{E3934C91-E11B-46F4-A858-E5FF48E68EF7}" srcOrd="4" destOrd="0" presId="urn:microsoft.com/office/officeart/2005/8/layout/lProcess3#1"/>
    <dgm:cxn modelId="{75DF099E-C2C7-4326-9CC4-FC322BB6B941}" type="presParOf" srcId="{E3934C91-E11B-46F4-A858-E5FF48E68EF7}" destId="{83617250-4471-4232-8E73-7514B10CBF51}" srcOrd="0" destOrd="0" presId="urn:microsoft.com/office/officeart/2005/8/layout/lProcess3#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zh-CN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69DB3D8A-58B6-493F-8E8B-1F04549ABCA6}" type="presOf" srcId="{6D55FE7F-2E51-4E37-BEF5-A537E61E55EA}" destId="{0D59C9DF-934B-4144-9E00-A088B5758F8F}" srcOrd="0" destOrd="0" presId="urn:microsoft.com/office/officeart/2005/8/layout/lProcess3#1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EA62AB9E-ADC1-4A56-BCB9-734E34470C15}" type="presOf" srcId="{A15F4D1E-2DBA-4600-81FD-B5E35B2DD64C}" destId="{70224AC3-1B3B-475D-BC71-FB09ACF86999}" srcOrd="0" destOrd="0" presId="urn:microsoft.com/office/officeart/2005/8/layout/lProcess3#1"/>
    <dgm:cxn modelId="{D3DAA30F-E0EB-49E1-B9C6-395F60BA490C}" type="presOf" srcId="{8BFC4BB5-B54D-41CC-982A-917A714E4F2B}" destId="{83617250-4471-4232-8E73-7514B10CBF51}" srcOrd="0" destOrd="0" presId="urn:microsoft.com/office/officeart/2005/8/layout/lProcess3#1"/>
    <dgm:cxn modelId="{68F50B52-B475-469F-9992-842248678D05}" type="presOf" srcId="{064E7E34-9CDA-4C2B-9C64-A5A863F5A5C4}" destId="{543340CF-45EF-4CB3-BB61-3289BC544E07}" srcOrd="0" destOrd="0" presId="urn:microsoft.com/office/officeart/2005/8/layout/lProcess3#1"/>
    <dgm:cxn modelId="{A637341F-4703-481D-B74D-F2A6EB3CFB3B}" type="presParOf" srcId="{70224AC3-1B3B-475D-BC71-FB09ACF86999}" destId="{5049DED1-0A23-4046-BE6C-0E1BAE458C66}" srcOrd="0" destOrd="0" presId="urn:microsoft.com/office/officeart/2005/8/layout/lProcess3#1"/>
    <dgm:cxn modelId="{39BD6058-65D0-43C3-9A56-961CADC6BE46}" type="presParOf" srcId="{5049DED1-0A23-4046-BE6C-0E1BAE458C66}" destId="{543340CF-45EF-4CB3-BB61-3289BC544E07}" srcOrd="0" destOrd="0" presId="urn:microsoft.com/office/officeart/2005/8/layout/lProcess3#1"/>
    <dgm:cxn modelId="{EBA1B28D-EB08-4A8F-BD55-2D88E59BDCE6}" type="presParOf" srcId="{70224AC3-1B3B-475D-BC71-FB09ACF86999}" destId="{504A8994-94F5-46D6-B192-98E762E156EF}" srcOrd="1" destOrd="0" presId="urn:microsoft.com/office/officeart/2005/8/layout/lProcess3#1"/>
    <dgm:cxn modelId="{B7757BF5-5BA6-4500-B0BA-1A678C80010D}" type="presParOf" srcId="{70224AC3-1B3B-475D-BC71-FB09ACF86999}" destId="{ACAAD1BA-C9CF-41D5-ACA9-1E51C7501AB5}" srcOrd="2" destOrd="0" presId="urn:microsoft.com/office/officeart/2005/8/layout/lProcess3#1"/>
    <dgm:cxn modelId="{07A9D786-A180-4972-B936-A3B3F8767A7B}" type="presParOf" srcId="{ACAAD1BA-C9CF-41D5-ACA9-1E51C7501AB5}" destId="{0D59C9DF-934B-4144-9E00-A088B5758F8F}" srcOrd="0" destOrd="0" presId="urn:microsoft.com/office/officeart/2005/8/layout/lProcess3#1"/>
    <dgm:cxn modelId="{B8B65AAD-D321-46A1-A31D-C16B56E9617D}" type="presParOf" srcId="{70224AC3-1B3B-475D-BC71-FB09ACF86999}" destId="{60FB093B-8C2D-4FAB-9909-E8C1FAC50884}" srcOrd="3" destOrd="0" presId="urn:microsoft.com/office/officeart/2005/8/layout/lProcess3#1"/>
    <dgm:cxn modelId="{F466703E-2387-434F-B679-F801E50B7D0E}" type="presParOf" srcId="{70224AC3-1B3B-475D-BC71-FB09ACF86999}" destId="{E3934C91-E11B-46F4-A858-E5FF48E68EF7}" srcOrd="4" destOrd="0" presId="urn:microsoft.com/office/officeart/2005/8/layout/lProcess3#1"/>
    <dgm:cxn modelId="{5C4D4D70-B0F8-400C-ADF8-6B236BD73602}" type="presParOf" srcId="{E3934C91-E11B-46F4-A858-E5FF48E68EF7}" destId="{83617250-4471-4232-8E73-7514B10CBF51}" srcOrd="0" destOrd="0" presId="urn:microsoft.com/office/officeart/2005/8/layout/lProcess3#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sp:txBody>
      <dsp:txXfrm>
        <a:off x="344257" y="2764088"/>
        <a:ext cx="6651181" cy="688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sp:txBody>
      <dsp:txXfrm>
        <a:off x="344257" y="2764088"/>
        <a:ext cx="6651181" cy="688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熊猫学写字</a:t>
          </a:r>
          <a:endParaRPr 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</a:t>
          </a:r>
          <a:r>
            <a:rPr lang="zh-CN" altLang="zh-CN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隐藏</a:t>
          </a:r>
          <a:endParaRPr lang="zh-CN" alt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熊猫对话</a:t>
          </a:r>
        </a:p>
      </dsp:txBody>
      <dsp:txXfrm>
        <a:off x="344257" y="2764088"/>
        <a:ext cx="6651181" cy="688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#1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#1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#1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7.xml"/><Relationship Id="rId4" Type="http://schemas.microsoft.com/office/2007/relationships/hdphoto" Target="../media/hdphoto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8.xml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9.xml"/><Relationship Id="rId3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microsoft.com/office/2007/relationships/hdphoto" Target="../media/hdphoto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6.xml"/><Relationship Id="rId1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microsoft.com/office/2007/relationships/hdphoto" Target="../media/hdphoto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1.xml"/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14637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熊猫写诗</a:t>
            </a:r>
            <a:endParaRPr lang="zh-CN" altLang="en-US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42883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屏幕中书写“你好”对应代码为：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509203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",font=("Arial",18,"normal"))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57" y="4461798"/>
            <a:ext cx="140017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12077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94513" y="186447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自己动手练一练，画出以下文字。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8549"/>
            <a:ext cx="26289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5786" y="2498205"/>
            <a:ext cx="5517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写字命令：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font=("Arial",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"normal"))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97485" y="2018797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564077" y="1787965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31070" y="167070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隐藏画笔：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730604"/>
            <a:ext cx="172194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t.hideturtle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03427" y="3078611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7445" y="287855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隐藏箭头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显示，把画笔隐藏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87413" y="1715770"/>
            <a:ext cx="6083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在刚才的书写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“你好”对应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代码中加上隐藏画笔为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86423" y="3414276"/>
            <a:ext cx="50920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",font=("Arial",18,"normal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"))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t.hideturtle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02" y="1668265"/>
            <a:ext cx="140017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66" y="4383772"/>
            <a:ext cx="1228725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22710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64770" y="1715425"/>
            <a:ext cx="4182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、绘制出以下图形，并隐藏画笔。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43" y="2283176"/>
            <a:ext cx="28479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9072" y="2760167"/>
            <a:ext cx="549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隐藏画笔：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t.hideturtle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97485" y="2018797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564077" y="1787965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383772" y="1371605"/>
            <a:ext cx="8342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要想和海龟进行交流，我们首先要得到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textinput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命令可以得到文本输入框。如下图所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6400" y="3013002"/>
            <a:ext cx="3530533" cy="237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对应的代码为：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915962" y="1947805"/>
            <a:ext cx="66438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turtle.Screen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弹出输入文本的弹出框</a:t>
            </a:r>
            <a:b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screen.textinput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欢迎对话框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你的姓名是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854064" y="3637635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33156" y="3437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46" y="4188778"/>
            <a:ext cx="2767233" cy="186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22710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35241" y="1883066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请将文本框中的值书写在屏幕中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4230" y="2728462"/>
            <a:ext cx="3228256" cy="2461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得到文本框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把文本框值存储起来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命令书写到屏幕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对应的代码为：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915962" y="1947805"/>
            <a:ext cx="6499536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 =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turtle.Screen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弹出输入文本的弹出框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=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screen.textinput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欢迎对话框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你的姓名是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turtle.write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name,font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=("Arial",18,"normal"))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13" y="1763539"/>
            <a:ext cx="2463209" cy="17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42" y="4294088"/>
            <a:ext cx="180975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22710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99308" y="1467589"/>
            <a:ext cx="586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输入框中输入自己喜欢的颜色，让窗体的背景色变成你喜欢的颜色。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0072" y="2744820"/>
            <a:ext cx="43380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得到文本框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把颜色值存储起来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改变屏幕背景色。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028367" y="111838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对应的代码为：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8367" y="1777684"/>
            <a:ext cx="7281160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turtle.Screen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s.textinput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输入你要的屏幕背景色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red,yellow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s.bgcolor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(color)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96" y="4136508"/>
            <a:ext cx="2508444" cy="191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6" y="3453781"/>
            <a:ext cx="3179135" cy="279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0463" y="2699437"/>
            <a:ext cx="6261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实现对话，得到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screen.textinput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”, "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你的输入是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2013223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1453" y="1105456"/>
            <a:ext cx="627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请用输入框命令按提示写一首自己喜欢的诗到屏幕中。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3567" y="2221541"/>
            <a:ext cx="2092883" cy="220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33" y="1800779"/>
            <a:ext cx="3901577" cy="39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5241" y="1960639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927134" y="1390078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海龟大师总结：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387" y="2075288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、写字命令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5387" y="2627163"/>
            <a:ext cx="551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”,font=("Arial", 20, "normal"))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387" y="3624748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、隐藏画笔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5387" y="4113698"/>
            <a:ext cx="172194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t.hideturtle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5387" y="5033021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实现对话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5387" y="5505618"/>
            <a:ext cx="5233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screen.textinput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你的输入是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0700" y="1520267"/>
            <a:ext cx="2583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circle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（画圆弧）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700" y="3028129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设置画笔颜色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411016" y="3252178"/>
            <a:ext cx="6103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894" y="2928615"/>
            <a:ext cx="262924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44640" y="1720800"/>
            <a:ext cx="6103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894" y="1519892"/>
            <a:ext cx="2665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旋转弧度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0699" y="4590444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设置画笔的宽度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44640" y="4832021"/>
            <a:ext cx="6103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1301" y="4631966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t.pensize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画笔粗细大小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D:\python\素材\图片素材\学校\sch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63" y="906424"/>
            <a:ext cx="6570921" cy="49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D:\python\素材\图片素材\学诗\熊猫学诗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89" b="99884" l="2431" r="97917">
                        <a14:foregroundMark x1="91406" y1="73727" x2="90712" y2="95370"/>
                        <a14:foregroundMark x1="83854" y1="92593" x2="95920" y2="92593"/>
                        <a14:foregroundMark x1="90538" y1="88079" x2="90799" y2="93287"/>
                        <a14:foregroundMark x1="90538" y1="87616" x2="90538" y2="87616"/>
                        <a14:foregroundMark x1="86111" y1="74421" x2="86111" y2="74421"/>
                        <a14:foregroundMark x1="93924" y1="72222" x2="93924" y2="72222"/>
                        <a14:foregroundMark x1="5469" y1="8102" x2="31076" y2="8912"/>
                        <a14:foregroundMark x1="31771" y1="4398" x2="31771" y2="4398"/>
                        <a14:foregroundMark x1="41059" y1="4167" x2="41059" y2="4167"/>
                        <a14:foregroundMark x1="37674" y1="10069" x2="37674" y2="10069"/>
                        <a14:foregroundMark x1="10156" y1="4977" x2="10417" y2="22106"/>
                        <a14:foregroundMark x1="10156" y1="6019" x2="11111" y2="11690"/>
                        <a14:foregroundMark x1="10677" y1="29282" x2="8160" y2="26736"/>
                        <a14:foregroundMark x1="7552" y1="27315" x2="9115" y2="27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46" y="788988"/>
            <a:ext cx="8370684" cy="553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诗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81" y="1586783"/>
            <a:ext cx="3625878" cy="41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61841" y="1075855"/>
            <a:ext cx="2135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写字命令：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961841" y="1717681"/>
            <a:ext cx="2147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338623" y="1928316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6450" y="17389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在屏幕上写一句你好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106" y="2912201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对海龟写的字进行格式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4269" y="3546272"/>
            <a:ext cx="76837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t.write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arg,font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=("Arial", 8, "normal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中第一个参数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是海龟要书写的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是字体的名称，字体大小，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字体样式。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WPS 演示</Application>
  <PresentationFormat>自定义</PresentationFormat>
  <Paragraphs>211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主题​​</vt:lpstr>
      <vt:lpstr>7_Office 主题​​</vt:lpstr>
      <vt:lpstr>3_Office 主题​​</vt:lpstr>
      <vt:lpstr>4_Office 主题​​</vt:lpstr>
      <vt:lpstr>5_Office 主题​​</vt:lpstr>
      <vt:lpstr>6_Office 主题​​</vt:lpstr>
      <vt:lpstr>2_Office 主题​​</vt:lpstr>
      <vt:lpstr>1_Office 主题​​</vt:lpstr>
      <vt:lpstr>9_Office 主题​​</vt:lpstr>
      <vt:lpstr>10_Office 主题​​</vt:lpstr>
      <vt:lpstr>11_Office 主题​​</vt:lpstr>
      <vt:lpstr>12_Office 主题​​</vt:lpstr>
      <vt:lpstr>13_Office 主题​​</vt:lpstr>
      <vt:lpstr>8_Office 主题​​</vt:lpstr>
      <vt:lpstr>14_Office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洋葱头</cp:lastModifiedBy>
  <cp:revision>827</cp:revision>
  <dcterms:created xsi:type="dcterms:W3CDTF">2019-09-11T02:05:00Z</dcterms:created>
  <dcterms:modified xsi:type="dcterms:W3CDTF">2019-10-29T09:09:38Z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