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80" r:id="rId2"/>
    <p:sldId id="509" r:id="rId3"/>
    <p:sldId id="510" r:id="rId4"/>
    <p:sldId id="511" r:id="rId5"/>
    <p:sldId id="512" r:id="rId6"/>
    <p:sldId id="513" r:id="rId7"/>
    <p:sldId id="514" r:id="rId8"/>
    <p:sldId id="515" r:id="rId9"/>
    <p:sldId id="517" r:id="rId10"/>
    <p:sldId id="516" r:id="rId11"/>
    <p:sldId id="518" r:id="rId12"/>
    <p:sldId id="519" r:id="rId13"/>
    <p:sldId id="520" r:id="rId14"/>
    <p:sldId id="521" r:id="rId15"/>
    <p:sldId id="522" r:id="rId16"/>
    <p:sldId id="523" r:id="rId17"/>
    <p:sldId id="50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 hongwei" initials="d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537E0-B6F7-4F30-B86B-4CA7244EDE51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0385D-F95C-4E89-B19C-4AA09430C7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https://isocpp.org/wiki/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http://aksitha.com/Programming/C++/The%20C++%20Programming.Language.4th.Edition.Jun.2013%5BA4%5D.pdf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Noto Sans S Chinese Regular" panose="020B0500000000000000" pitchFamily="34" charset="-122"/>
                <a:ea typeface="Noto Sans S Chinese Regular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Noto Sans S Chinese Regular" panose="020B0500000000000000" pitchFamily="34" charset="-122"/>
                <a:ea typeface="Noto Sans S Chinese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>
                <a:solidFill>
                  <a:srgbClr val="00B05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278B1-967A-472E-BA85-F595929CDA06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00B050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wdong-net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wdong-net/cplusplus17/blob/master/code/6.9%20pong_fun.cp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wdong-net.github.io/" TargetMode="External"/><Relationship Id="rId2" Type="http://schemas.openxmlformats.org/officeDocument/2006/relationships/hyperlink" Target="https://www.youtube.com/c/hwdo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demy.com/user/hwd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01470" y="482918"/>
            <a:ext cx="9144000" cy="2387600"/>
          </a:xfrm>
        </p:spPr>
        <p:txBody>
          <a:bodyPr/>
          <a:lstStyle/>
          <a:p>
            <a:r>
              <a:rPr lang="zh-CN" altLang="en-US" sz="7000" dirty="0"/>
              <a:t>基于</a:t>
            </a:r>
            <a:r>
              <a:rPr lang="en-US" altLang="zh-CN" sz="7000" dirty="0" err="1"/>
              <a:t>ChGL</a:t>
            </a:r>
            <a:r>
              <a:rPr lang="zh-CN" altLang="en-US" sz="7000" dirty="0"/>
              <a:t>的</a:t>
            </a:r>
            <a:r>
              <a:rPr lang="en-US" altLang="zh-CN" sz="7000" dirty="0"/>
              <a:t>Pong</a:t>
            </a:r>
            <a:r>
              <a:rPr lang="zh-CN" altLang="en-US" sz="7000" dirty="0"/>
              <a:t>游戏</a:t>
            </a:r>
          </a:p>
        </p:txBody>
      </p:sp>
      <p:sp>
        <p:nvSpPr>
          <p:cNvPr id="4" name="副标题 5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90000" lnSpcReduction="20000"/>
          </a:bodyPr>
          <a:lstStyle/>
          <a:p>
            <a:pPr algn="ctr">
              <a:lnSpc>
                <a:spcPct val="150000"/>
              </a:lnSpc>
              <a:buClrTx/>
              <a:buSzTx/>
              <a:buFontTx/>
            </a:pPr>
            <a:r>
              <a:rPr lang="en-US" altLang="zh-CN" sz="4000" dirty="0" err="1">
                <a:solidFill>
                  <a:srgbClr val="C00000"/>
                </a:solidFill>
                <a:latin typeface="+mn-ea"/>
                <a:ea typeface="+mn-ea"/>
                <a:cs typeface="Noto Sans Cond Blk" panose="020B0A06040504020204" pitchFamily="34"/>
              </a:rPr>
              <a:t>Youtube</a:t>
            </a:r>
            <a:r>
              <a:rPr lang="en-US" altLang="zh-CN" sz="4000" dirty="0" err="1">
                <a:latin typeface="+mn-ea"/>
                <a:ea typeface="+mn-ea"/>
                <a:cs typeface="Noto Sans Cond Blk" panose="020B0A06040504020204" pitchFamily="34"/>
              </a:rPr>
              <a:t>: hwdong</a:t>
            </a:r>
          </a:p>
          <a:p>
            <a:pPr algn="ctr">
              <a:lnSpc>
                <a:spcPct val="150000"/>
              </a:lnSpc>
              <a:buClrTx/>
              <a:buSzTx/>
              <a:buFontTx/>
            </a:pPr>
            <a:r>
              <a:rPr lang="zh-CN" altLang="en-US" sz="4000" dirty="0" err="1">
                <a:latin typeface="+mn-ea"/>
                <a:ea typeface="+mn-ea"/>
                <a:cs typeface="Noto Sans Cond Blk" panose="020B0A06040504020204" pitchFamily="34"/>
              </a:rPr>
              <a:t>博客</a:t>
            </a:r>
            <a:r>
              <a:rPr lang="en-US" altLang="zh-CN" sz="4000" dirty="0" err="1">
                <a:latin typeface="+mn-ea"/>
                <a:ea typeface="+mn-ea"/>
                <a:cs typeface="Noto Sans Cond Blk" panose="020B0A06040504020204" pitchFamily="34"/>
              </a:rPr>
              <a:t>： </a:t>
            </a:r>
            <a:r>
              <a:rPr lang="en-US" altLang="zh-CN" sz="4000" dirty="0" err="1">
                <a:latin typeface="+mn-ea"/>
                <a:ea typeface="+mn-ea"/>
                <a:cs typeface="Noto Sans Cond Blk" panose="020B0A06040504020204" pitchFamily="34"/>
                <a:hlinkClick r:id="rId3" action="ppaction://hlinkfile"/>
              </a:rPr>
              <a:t>https://hwdong-net.github.io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EBB5A2F-2DC1-4AEF-F5C4-9E9F7AAFA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绘制场景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D2FFA5-A6C5-E05B-45EC-C0780F9D0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99" y="1461881"/>
            <a:ext cx="7749223" cy="515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92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EBB5A2F-2DC1-4AEF-F5C4-9E9F7AAFA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测试一下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A705C1-C42F-7E49-05E4-0CD62AE3A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389" y="1911004"/>
            <a:ext cx="6642907" cy="407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2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EBB5A2F-2DC1-4AEF-F5C4-9E9F7AAFA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945"/>
          </a:xfrm>
        </p:spPr>
        <p:txBody>
          <a:bodyPr/>
          <a:lstStyle/>
          <a:p>
            <a:r>
              <a:rPr lang="zh-CN" altLang="en-US" dirty="0"/>
              <a:t>事件处理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86E93A-C05E-F841-A1D7-996AE9975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539" y="1017278"/>
            <a:ext cx="8375374" cy="584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96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EBB5A2F-2DC1-4AEF-F5C4-9E9F7AAFA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945"/>
          </a:xfrm>
        </p:spPr>
        <p:txBody>
          <a:bodyPr/>
          <a:lstStyle/>
          <a:p>
            <a:r>
              <a:rPr lang="zh-CN" altLang="en-US" dirty="0"/>
              <a:t>更新游戏状态（数据）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E7F47C-2428-73A1-3BAB-EA703D93B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028" y="1403901"/>
            <a:ext cx="8477677" cy="358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35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EBB5A2F-2DC1-4AEF-F5C4-9E9F7AAFA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945"/>
          </a:xfrm>
        </p:spPr>
        <p:txBody>
          <a:bodyPr/>
          <a:lstStyle/>
          <a:p>
            <a:r>
              <a:rPr lang="zh-CN" altLang="en-US" dirty="0"/>
              <a:t>更新游戏状态（数据）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5A670B-94D7-6E9F-9119-4C79519A7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5425"/>
            <a:ext cx="10044136" cy="499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43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09B80-5A4D-4A56-24C1-C0DE2465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701"/>
          </a:xfrm>
        </p:spPr>
        <p:txBody>
          <a:bodyPr/>
          <a:lstStyle/>
          <a:p>
            <a:r>
              <a:rPr lang="zh-CN" altLang="en-US" dirty="0"/>
              <a:t>主函数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B36A29-426B-5D53-F94B-E3CE4DCA4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861" y="1448835"/>
            <a:ext cx="6934919" cy="497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06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09B80-5A4D-4A56-24C1-C0DE2465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701"/>
          </a:xfrm>
        </p:spPr>
        <p:txBody>
          <a:bodyPr/>
          <a:lstStyle/>
          <a:p>
            <a:r>
              <a:rPr lang="zh-CN" altLang="en-US" dirty="0"/>
              <a:t>完整代码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71C8D6-68FF-4E0E-ECC4-FB678702A428}"/>
              </a:ext>
            </a:extLst>
          </p:cNvPr>
          <p:cNvSpPr txBox="1"/>
          <p:nvPr/>
        </p:nvSpPr>
        <p:spPr>
          <a:xfrm>
            <a:off x="563217" y="2107095"/>
            <a:ext cx="110655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hlinkClick r:id="rId2"/>
              </a:rPr>
              <a:t>https://github.com/hwdong-net/cplusplus17/blob/master/code/6.9%20pong_fun.cpp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291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0606"/>
            <a:ext cx="10515600" cy="422075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 err="1"/>
              <a:t>Youtube</a:t>
            </a:r>
            <a:r>
              <a:rPr lang="zh-CN" altLang="en-US" dirty="0"/>
              <a:t>频道：</a:t>
            </a:r>
            <a:r>
              <a:rPr lang="en-US" altLang="zh-CN" dirty="0">
                <a:hlinkClick r:id="rId2"/>
              </a:rPr>
              <a:t>https://www.youtube.com/c/hwdong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dirty="0"/>
              <a:t>博客：</a:t>
            </a:r>
            <a:r>
              <a:rPr lang="en-US" altLang="zh-CN" dirty="0">
                <a:hlinkClick r:id="rId3"/>
              </a:rPr>
              <a:t>https://hwdong-net.github.io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/>
              <a:t>Udemy</a:t>
            </a:r>
            <a:r>
              <a:rPr lang="zh-CN" altLang="en-US" dirty="0"/>
              <a:t>课程：</a:t>
            </a:r>
            <a:r>
              <a:rPr lang="en-US" altLang="zh-CN" dirty="0">
                <a:hlinkClick r:id="rId4"/>
              </a:rPr>
              <a:t>https://www.udemy.com/user/hwd/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游戏的程序框架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7E73AAD-8201-DE85-4E3B-CF3499EE7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游戏初始化</a:t>
            </a:r>
            <a:endParaRPr lang="en-US" altLang="zh-CN" dirty="0"/>
          </a:p>
          <a:p>
            <a:r>
              <a:rPr lang="zh-CN" altLang="en-US" dirty="0"/>
              <a:t>游戏的循环：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-</a:t>
            </a:r>
            <a:r>
              <a:rPr lang="zh-CN" altLang="en-US" dirty="0"/>
              <a:t> 处理用户输入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- </a:t>
            </a:r>
            <a:r>
              <a:rPr lang="zh-CN" altLang="en-US" dirty="0"/>
              <a:t>更新游戏的数据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- </a:t>
            </a:r>
            <a:r>
              <a:rPr lang="zh-CN" altLang="en-US" dirty="0"/>
              <a:t>绘制场景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58DA51E-F443-BA1C-97CD-4B99A89DD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063" y="1578044"/>
            <a:ext cx="6073582" cy="4683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58611-94FC-18A8-B3A9-EE9025CCF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83" y="2412586"/>
            <a:ext cx="10515600" cy="1325563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ChGL</a:t>
            </a:r>
            <a:r>
              <a:rPr lang="zh-CN" altLang="en-US" dirty="0"/>
              <a:t>和函数重写</a:t>
            </a:r>
            <a:r>
              <a:rPr lang="en-US" altLang="zh-CN" dirty="0"/>
              <a:t>Pong</a:t>
            </a:r>
            <a:r>
              <a:rPr lang="zh-CN" altLang="en-US" dirty="0"/>
              <a:t>游戏 </a:t>
            </a:r>
          </a:p>
        </p:txBody>
      </p:sp>
    </p:spTree>
    <p:extLst>
      <p:ext uri="{BB962C8B-B14F-4D97-AF65-F5344CB8AC3E}">
        <p14:creationId xmlns:p14="http://schemas.microsoft.com/office/powerpoint/2010/main" val="303284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A6B54-A763-D7E6-70F4-1499DE4B2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125"/>
            <a:ext cx="10515600" cy="1060589"/>
          </a:xfrm>
        </p:spPr>
        <p:txBody>
          <a:bodyPr/>
          <a:lstStyle/>
          <a:p>
            <a:r>
              <a:rPr lang="zh-CN" altLang="en-US" dirty="0"/>
              <a:t>初始化游戏数据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9F4CDB-5A8D-DE9A-0B1B-80B0B0572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游戏中的数据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99EDB5-1C43-AE24-C1EF-41B9AF7ED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22" y="2583966"/>
            <a:ext cx="10050117" cy="214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0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D504212-DC24-65CE-55DB-4C004745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663" y="274982"/>
            <a:ext cx="6330420" cy="663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0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F718519-E14E-9CC7-C050-6F524A2CF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95" y="608564"/>
            <a:ext cx="10273314" cy="369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5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5C8EA-4390-C564-553D-EFDB85400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099"/>
            <a:ext cx="10515600" cy="820945"/>
          </a:xfrm>
        </p:spPr>
        <p:txBody>
          <a:bodyPr/>
          <a:lstStyle/>
          <a:p>
            <a:r>
              <a:rPr lang="zh-CN" altLang="en-US" dirty="0"/>
              <a:t>绘制背景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978935-7932-521E-D311-3B05329F9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596" y="1027044"/>
            <a:ext cx="9091531" cy="583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47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5C8EA-4390-C564-553D-EFDB85400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099"/>
            <a:ext cx="10515600" cy="820945"/>
          </a:xfrm>
        </p:spPr>
        <p:txBody>
          <a:bodyPr/>
          <a:lstStyle/>
          <a:p>
            <a:r>
              <a:rPr lang="zh-CN" altLang="en-US" dirty="0"/>
              <a:t>绘制精灵</a:t>
            </a:r>
            <a:r>
              <a:rPr lang="en-US" altLang="zh-CN" dirty="0"/>
              <a:t>(</a:t>
            </a:r>
            <a:r>
              <a:rPr lang="zh-CN" altLang="en-US" dirty="0"/>
              <a:t>球和挡板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4D1C33D-D61F-086E-B042-D79AA134A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0253"/>
            <a:ext cx="9747298" cy="445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95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5C8EA-4390-C564-553D-EFDB85400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099"/>
            <a:ext cx="10515600" cy="820945"/>
          </a:xfrm>
        </p:spPr>
        <p:txBody>
          <a:bodyPr/>
          <a:lstStyle/>
          <a:p>
            <a:r>
              <a:rPr lang="zh-CN" altLang="en-US" dirty="0"/>
              <a:t>绘制精灵</a:t>
            </a:r>
            <a:r>
              <a:rPr lang="en-US" altLang="zh-CN" dirty="0"/>
              <a:t>(</a:t>
            </a:r>
            <a:r>
              <a:rPr lang="zh-CN" altLang="en-US" dirty="0"/>
              <a:t>球和挡板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28DFA4-2039-D91D-6FD6-4C03A1306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512" y="1330807"/>
            <a:ext cx="9282493" cy="526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30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192</Words>
  <Application>Microsoft Office PowerPoint</Application>
  <PresentationFormat>宽屏</PresentationFormat>
  <Paragraphs>30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Noto Sans S Chinese Regular</vt:lpstr>
      <vt:lpstr>宋体</vt:lpstr>
      <vt:lpstr>Arial</vt:lpstr>
      <vt:lpstr>Calibri</vt:lpstr>
      <vt:lpstr>Office 主题</vt:lpstr>
      <vt:lpstr>基于ChGL的Pong游戏</vt:lpstr>
      <vt:lpstr>游戏的程序框架</vt:lpstr>
      <vt:lpstr>用ChGL和函数重写Pong游戏 </vt:lpstr>
      <vt:lpstr>初始化游戏数据</vt:lpstr>
      <vt:lpstr>PowerPoint 演示文稿</vt:lpstr>
      <vt:lpstr>PowerPoint 演示文稿</vt:lpstr>
      <vt:lpstr>绘制背景</vt:lpstr>
      <vt:lpstr>绘制精灵(球和挡板)</vt:lpstr>
      <vt:lpstr>绘制精灵(球和挡板)</vt:lpstr>
      <vt:lpstr>绘制场景</vt:lpstr>
      <vt:lpstr>测试一下</vt:lpstr>
      <vt:lpstr>事件处理</vt:lpstr>
      <vt:lpstr>更新游戏状态（数据）</vt:lpstr>
      <vt:lpstr>更新游戏状态（数据）</vt:lpstr>
      <vt:lpstr>主函数</vt:lpstr>
      <vt:lpstr>完整代码</vt:lpstr>
      <vt:lpstr>关注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什么是编程语言</dc:title>
  <dc:creator>hongwei dong</dc:creator>
  <cp:lastModifiedBy>D. Wei</cp:lastModifiedBy>
  <cp:revision>137</cp:revision>
  <dcterms:created xsi:type="dcterms:W3CDTF">2017-09-21T13:09:00Z</dcterms:created>
  <dcterms:modified xsi:type="dcterms:W3CDTF">2023-03-20T13:27:14Z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20984CC92FBA4511912FAABEBEFE3B54</vt:lpwstr>
  </property>
  <property fmtid="{D5CDD505-2E9C-101B-9397-08002B2CF9AE}" pid="3" name="KSOProductBuildVer">
    <vt:lpwstr>1033-11.2.0.11486</vt:lpwstr>
  </property>
</Properties>
</file>