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80" r:id="rId2"/>
    <p:sldId id="509" r:id="rId3"/>
    <p:sldId id="510" r:id="rId4"/>
    <p:sldId id="511" r:id="rId5"/>
    <p:sldId id="512" r:id="rId6"/>
    <p:sldId id="513" r:id="rId7"/>
    <p:sldId id="516" r:id="rId8"/>
    <p:sldId id="514" r:id="rId9"/>
    <p:sldId id="517" r:id="rId10"/>
    <p:sldId id="515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7" r:id="rId30"/>
    <p:sldId id="538" r:id="rId31"/>
    <p:sldId id="539" r:id="rId32"/>
    <p:sldId id="540" r:id="rId33"/>
    <p:sldId id="541" r:id="rId34"/>
    <p:sldId id="542" r:id="rId35"/>
    <p:sldId id="50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hongwei" initials="d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537E0-B6F7-4F30-B86B-4CA7244EDE51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0385D-F95C-4E89-B19C-4AA09430C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https://isocpp.org/wiki/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8B1-967A-472E-BA85-F595929CDA06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B050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y.163.com/provider/400000000236023/index.htm?share=2&amp;shareId=40000000023602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1470" y="482918"/>
            <a:ext cx="9144000" cy="2387600"/>
          </a:xfrm>
        </p:spPr>
        <p:txBody>
          <a:bodyPr/>
          <a:lstStyle/>
          <a:p>
            <a:r>
              <a:rPr lang="zh-CN" altLang="en-US" sz="7000" dirty="0"/>
              <a:t>控制台游戏</a:t>
            </a:r>
            <a:r>
              <a:rPr lang="en-US" altLang="zh-CN" sz="7000" dirty="0"/>
              <a:t>-</a:t>
            </a:r>
            <a:r>
              <a:rPr lang="en-US" altLang="zh-CN" sz="7000" dirty="0">
                <a:solidFill>
                  <a:schemeClr val="accent5"/>
                </a:solidFill>
              </a:rPr>
              <a:t>Pong</a:t>
            </a:r>
            <a:r>
              <a:rPr lang="zh-CN" altLang="en-US" sz="7000" dirty="0"/>
              <a:t>游戏</a:t>
            </a:r>
          </a:p>
        </p:txBody>
      </p:sp>
      <p:sp>
        <p:nvSpPr>
          <p:cNvPr id="4" name="副标题 5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0000" lnSpcReduction="20000"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en-US" altLang="zh-CN" sz="4000" dirty="0" err="1">
                <a:solidFill>
                  <a:srgbClr val="C00000"/>
                </a:solidFill>
                <a:latin typeface="+mn-ea"/>
                <a:ea typeface="+mn-ea"/>
                <a:cs typeface="Noto Sans Cond Blk" panose="020B0A06040504020204" pitchFamily="34"/>
              </a:rPr>
              <a:t>Youtube</a:t>
            </a:r>
            <a:r>
              <a:rPr lang="en-US" altLang="zh-CN" sz="4000" dirty="0" err="1">
                <a:latin typeface="+mn-ea"/>
                <a:ea typeface="+mn-ea"/>
                <a:cs typeface="Noto Sans Cond Blk" panose="020B0A06040504020204" pitchFamily="34"/>
              </a:rPr>
              <a:t>: hwdong</a:t>
            </a:r>
          </a:p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4000" dirty="0" err="1">
                <a:latin typeface="+mn-ea"/>
                <a:ea typeface="+mn-ea"/>
                <a:cs typeface="Noto Sans Cond Blk" panose="020B0A06040504020204" pitchFamily="34"/>
              </a:rPr>
              <a:t>博客</a:t>
            </a:r>
            <a:r>
              <a:rPr lang="en-US" altLang="zh-CN" sz="4000" dirty="0" err="1">
                <a:latin typeface="+mn-ea"/>
                <a:ea typeface="+mn-ea"/>
                <a:cs typeface="Noto Sans Cond Blk" panose="020B0A06040504020204" pitchFamily="34"/>
              </a:rPr>
              <a:t>： </a:t>
            </a:r>
            <a:r>
              <a:rPr lang="en-US" altLang="zh-CN" sz="4000" dirty="0" err="1">
                <a:latin typeface="+mn-ea"/>
                <a:ea typeface="+mn-ea"/>
                <a:cs typeface="Noto Sans Cond Blk" panose="020B0A06040504020204" pitchFamily="34"/>
                <a:hlinkClick r:id="rId3" action="ppaction://hlinkfile"/>
              </a:rPr>
              <a:t>https://hwdong-net.github.io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4CF02-05A4-B474-94ED-70A36FF2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ED38B-B1B4-EE79-0340-B63537D8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挡板可以用一个矩形表示，球用大写字母</a:t>
            </a:r>
            <a:r>
              <a:rPr lang="en-US" altLang="zh-CN" dirty="0"/>
              <a:t>O</a:t>
            </a:r>
            <a:r>
              <a:rPr lang="zh-CN" altLang="en-US" dirty="0"/>
              <a:t>表示。</a:t>
            </a:r>
          </a:p>
        </p:txBody>
      </p:sp>
      <p:pic>
        <p:nvPicPr>
          <p:cNvPr id="6" name="图片 5" descr="poing2">
            <a:extLst>
              <a:ext uri="{FF2B5EF4-FFF2-40B4-BE49-F238E27FC236}">
                <a16:creationId xmlns:a16="http://schemas.microsoft.com/office/drawing/2014/main" id="{ABEB6E70-B0DF-79F4-2AC9-954BB3C72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6069" y="2243772"/>
            <a:ext cx="7376029" cy="4415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2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4CF02-05A4-B474-94ED-70A36FF2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ED38B-B1B4-EE79-0340-B63537D8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为了将球和挡板绘制在窗口画面中，需要在前面的绘制背景的循环中判断哪些位置是球和挡板，然后在这些位置绘制代表球和挡板的特殊图案字符。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 descr="poing2">
            <a:extLst>
              <a:ext uri="{FF2B5EF4-FFF2-40B4-BE49-F238E27FC236}">
                <a16:creationId xmlns:a16="http://schemas.microsoft.com/office/drawing/2014/main" id="{ABEB6E70-B0DF-79F4-2AC9-954BB3C72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88764" y="3296661"/>
            <a:ext cx="5528620" cy="330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0ECA90-D62E-F3B0-7E97-D1CB4B96F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43" y="3429000"/>
            <a:ext cx="57435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0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4CF02-05A4-B474-94ED-70A36FF2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ED38B-B1B4-EE79-0340-B63537D8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因此，需要修改前面的</a:t>
            </a:r>
            <a:r>
              <a:rPr lang="en-US" altLang="zh-CN" dirty="0"/>
              <a:t>if…else</a:t>
            </a:r>
            <a:r>
              <a:rPr lang="zh-CN" altLang="en-US" dirty="0"/>
              <a:t>语句，在球和挡板的位置绘制球和挡板。</a:t>
            </a:r>
          </a:p>
        </p:txBody>
      </p:sp>
      <p:pic>
        <p:nvPicPr>
          <p:cNvPr id="6" name="图片 5" descr="poing2">
            <a:extLst>
              <a:ext uri="{FF2B5EF4-FFF2-40B4-BE49-F238E27FC236}">
                <a16:creationId xmlns:a16="http://schemas.microsoft.com/office/drawing/2014/main" id="{ABEB6E70-B0DF-79F4-2AC9-954BB3C72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08574" y="3746871"/>
            <a:ext cx="4660601" cy="278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ECF28-E627-A943-285D-38972D67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5" y="2821885"/>
            <a:ext cx="7010734" cy="39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5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BAE3-5ACE-ED6B-7809-D6DD8D64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A8BDA-BD52-F5B6-0144-4DE465AD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游戏中是通过不断绘制新的画面让游戏画面动起来的。</a:t>
            </a:r>
            <a:endParaRPr lang="en-US" altLang="zh-CN" dirty="0"/>
          </a:p>
          <a:p>
            <a:r>
              <a:rPr lang="zh-CN" altLang="en-US" dirty="0"/>
              <a:t>游戏实际是如下的一个循环过程，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C90126-997B-CD2D-70FA-F467C334301D}"/>
              </a:ext>
            </a:extLst>
          </p:cNvPr>
          <p:cNvSpPr txBox="1"/>
          <p:nvPr/>
        </p:nvSpPr>
        <p:spPr>
          <a:xfrm>
            <a:off x="1948070" y="3160643"/>
            <a:ext cx="7321826" cy="31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55905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初始化游戏数据</a:t>
            </a:r>
            <a:endParaRPr lang="zh-CN" altLang="en-US" sz="2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5905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循环（直到游戏结束）</a:t>
            </a:r>
            <a:r>
              <a:rPr lang="en-US" altLang="zh-CN" sz="2800" kern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en-US" sz="2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5905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800" kern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处理事件（如用户输入、定时器）</a:t>
            </a:r>
            <a:endParaRPr lang="zh-CN" altLang="en-US" sz="2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5905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800" kern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更新游戏状态（游戏中的数据）</a:t>
            </a:r>
            <a:endParaRPr lang="zh-CN" altLang="en-US" sz="2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5905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800" kern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绘制游戏画面</a:t>
            </a:r>
            <a:endParaRPr lang="zh-CN" altLang="en-US" sz="2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5905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7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BAE3-5ACE-ED6B-7809-D6DD8D64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清除画面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A8BDA-BD52-F5B6-0144-4DE465AD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为了绘制新的画面，必须先清除原来的画面，在</a:t>
            </a:r>
            <a:r>
              <a:rPr lang="en-US" altLang="zh-CN" dirty="0"/>
              <a:t>Windows</a:t>
            </a:r>
            <a:r>
              <a:rPr lang="zh-CN" altLang="en-US" dirty="0"/>
              <a:t>平台上，可以用如下的</a:t>
            </a:r>
            <a:r>
              <a:rPr lang="en-US" altLang="zh-CN" dirty="0" err="1"/>
              <a:t>gotoxy</a:t>
            </a:r>
            <a:r>
              <a:rPr lang="zh-CN" altLang="en-US" dirty="0"/>
              <a:t>函数（需要包含</a:t>
            </a:r>
            <a:r>
              <a:rPr lang="en-US" altLang="zh-CN" dirty="0" err="1"/>
              <a:t>windows.h</a:t>
            </a:r>
            <a:r>
              <a:rPr lang="zh-CN" altLang="en-US" dirty="0"/>
              <a:t>头文件）。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6CB214-8E7A-44B3-C1C4-0BBBBEEE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05" y="3114675"/>
            <a:ext cx="10936909" cy="21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5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BAE3-5ACE-ED6B-7809-D6DD8D64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清除画面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A8BDA-BD52-F5B6-0144-4DE465AD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只要在每次绘制新的画面前，调用这个函数</a:t>
            </a:r>
            <a:r>
              <a:rPr lang="en-US" altLang="zh-CN" dirty="0" err="1"/>
              <a:t>gotoxy</a:t>
            </a:r>
            <a:r>
              <a:rPr lang="en-US" altLang="zh-CN" dirty="0"/>
              <a:t>(0,0)</a:t>
            </a:r>
            <a:r>
              <a:rPr lang="zh-CN" altLang="en-US" dirty="0"/>
              <a:t>将光标定位在左上角就相当于清除了屏幕的内容。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6CB214-8E7A-44B3-C1C4-0BBBBEEE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05" y="3114675"/>
            <a:ext cx="10936909" cy="21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6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BAE3-5ACE-ED6B-7809-D6DD8D64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隐藏光标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A8BDA-BD52-F5B6-0144-4DE465AD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为了防止画面刷新时出现闪烁光标，可以使用下面的函数隐藏掉光标：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A5BB0-5E5D-2499-320A-338F8117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38" y="3088727"/>
            <a:ext cx="10487498" cy="15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9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BAE3-5ACE-ED6B-7809-D6DD8D64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给球一个随机的初始速度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A8BDA-BD52-F5B6-0144-4DE465AD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用随机数生成的相关函数，生成随机的初始化速度。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599B4D-E514-78B2-F07C-07A717CE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6" y="3016251"/>
            <a:ext cx="11634485" cy="19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BAE3-5ACE-ED6B-7809-D6DD8D64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给球一个随机的初始速度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A8BDA-BD52-F5B6-0144-4DE465AD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rand()</a:t>
            </a:r>
            <a:r>
              <a:rPr lang="zh-CN" altLang="en-US" dirty="0"/>
              <a:t>函数用于生成一个随机数种子，然后用</a:t>
            </a:r>
            <a:r>
              <a:rPr lang="en-US" altLang="zh-CN" dirty="0"/>
              <a:t>rand()</a:t>
            </a:r>
            <a:r>
              <a:rPr lang="zh-CN" altLang="en-US" dirty="0"/>
              <a:t>函数生成一个整数，通过</a:t>
            </a:r>
            <a:r>
              <a:rPr lang="en-US" altLang="zh-CN" dirty="0"/>
              <a:t>%</a:t>
            </a:r>
            <a:r>
              <a:rPr lang="zh-CN" altLang="en-US" dirty="0"/>
              <a:t>运算，使得代表速度的整数不至于过大。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599B4D-E514-78B2-F07C-07A717CE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6" y="3016251"/>
            <a:ext cx="11634485" cy="19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3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BAE3-5ACE-ED6B-7809-D6DD8D64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根据球的速度更新球位置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A8BDA-BD52-F5B6-0144-4DE465AD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在游戏循环中根据速度不断更新球的位置，并绘制游戏画面，就能让球动起来。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698E10-736F-0216-CD23-C565FF72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88" y="3016250"/>
            <a:ext cx="7241836" cy="10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5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BB134-2D54-683E-4E40-9FAF3454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Pong</a:t>
            </a:r>
            <a:r>
              <a:rPr lang="zh-CN" altLang="en-US" dirty="0"/>
              <a:t>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03FED-CE40-261D-7BE9-ECC52736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1972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年，艾尔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·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奥尔康（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Al Alcorn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）为雅达利（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Atari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）公司开发的模拟乒乓球的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《PONG》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街机游戏。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从酒吧开始风靡美国，很快传到日本。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/>
              <a:t>日本的娱乐公司</a:t>
            </a:r>
            <a:r>
              <a:rPr lang="en-US" altLang="zh-CN" dirty="0"/>
              <a:t>Taito</a:t>
            </a:r>
            <a:r>
              <a:rPr lang="zh-CN" altLang="en-US" dirty="0"/>
              <a:t>开发了一个类似的克隆产品</a:t>
            </a:r>
            <a:r>
              <a:rPr lang="en-US" altLang="zh-CN" dirty="0"/>
              <a:t>《</a:t>
            </a:r>
            <a:r>
              <a:rPr lang="en-US" altLang="zh-CN" dirty="0" err="1"/>
              <a:t>Elepong</a:t>
            </a:r>
            <a:r>
              <a:rPr lang="en-US" altLang="zh-CN" dirty="0"/>
              <a:t>》</a:t>
            </a:r>
            <a:r>
              <a:rPr lang="zh-CN" altLang="en-US" dirty="0"/>
              <a:t>，成为了日本的第一款电子游戏。</a:t>
            </a:r>
          </a:p>
        </p:txBody>
      </p:sp>
    </p:spTree>
    <p:extLst>
      <p:ext uri="{BB962C8B-B14F-4D97-AF65-F5344CB8AC3E}">
        <p14:creationId xmlns:p14="http://schemas.microsoft.com/office/powerpoint/2010/main" val="174589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3B149-252E-4DAB-9282-90CBB2C7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D77896-19A5-766C-95AB-7100B1DF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26" y="1411835"/>
            <a:ext cx="10275159" cy="52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0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976671-8998-F54D-FDAB-2A451E42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17" y="128448"/>
            <a:ext cx="10423965" cy="66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5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ACC78C-C4FE-9CBD-51E3-B91569CC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42" y="200846"/>
            <a:ext cx="7197222" cy="63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5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CA03B1E-2457-F12E-464F-0674F154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71" y="126617"/>
            <a:ext cx="9129922" cy="67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56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AA9678-10B5-689A-5A7B-B7371141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01" y="709284"/>
            <a:ext cx="6223539" cy="29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BAE3-5ACE-ED6B-7809-D6DD8D64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碰撞检测、更新数据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A8BDA-BD52-F5B6-0144-4DE465AD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球如果和上下墙壁发生碰撞会反弹回来，而遇到挡板也会发生反弹，如果越过左右沟渠而没有遇到挡板，则球跑出画面，另外一方的得分将增加，然后球重新从新位置以随机速度出发。</a:t>
            </a:r>
          </a:p>
        </p:txBody>
      </p:sp>
      <p:pic>
        <p:nvPicPr>
          <p:cNvPr id="4" name="图片 3" descr="pong3">
            <a:extLst>
              <a:ext uri="{FF2B5EF4-FFF2-40B4-BE49-F238E27FC236}">
                <a16:creationId xmlns:a16="http://schemas.microsoft.com/office/drawing/2014/main" id="{470B8A6F-0354-CAD0-1B88-8B346085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31677" y="3240638"/>
            <a:ext cx="5274206" cy="355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616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BAE3-5ACE-ED6B-7809-D6DD8D64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碰撞检测、更新数据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A8BDA-BD52-F5B6-0144-4DE465AD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先检测球是否和墙壁或挡板碰撞，如发生碰撞，通过改变球的相应的速度方向，而使球发生反弹，和上下墙壁碰撞，球的垂直速度方向变成反方向，和左右挡板碰撞，球的水平速度方向变成反方向。</a:t>
            </a:r>
          </a:p>
        </p:txBody>
      </p:sp>
      <p:pic>
        <p:nvPicPr>
          <p:cNvPr id="4" name="图片 3" descr="pong3">
            <a:extLst>
              <a:ext uri="{FF2B5EF4-FFF2-40B4-BE49-F238E27FC236}">
                <a16:creationId xmlns:a16="http://schemas.microsoft.com/office/drawing/2014/main" id="{7D86E5F9-4C13-D9A4-BF2C-5B0B462F1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90496" y="3263002"/>
            <a:ext cx="5334598" cy="3594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90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E239F-BDAA-8F13-2773-B036AE41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碰撞检测、更新数据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470D0D-3838-8B93-99D0-FFB32669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92" y="1450756"/>
            <a:ext cx="91344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27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E239F-BDAA-8F13-2773-B036AE41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碰撞检测、更新数据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815D2A-1837-2A0E-D0FA-A717F6B8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7" y="1606439"/>
            <a:ext cx="10331435" cy="382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01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5D2B6-0522-335E-E313-6DC79F6E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事件处理： 用挡板击打球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9E22A-F492-B715-34D2-1CE5AB91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用上下箭头键移动右挡板，而用字母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移动左挡板。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55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D97B4-BA73-3A6A-AB25-0FE40401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Pong</a:t>
            </a:r>
            <a:r>
              <a:rPr lang="zh-CN" altLang="en-US" dirty="0"/>
              <a:t>游戏画面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2B19F-4DE6-7203-421F-19205415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个乒乓球（</a:t>
            </a:r>
            <a:r>
              <a:rPr lang="en-US" altLang="zh-CN" dirty="0"/>
              <a:t>Ball</a:t>
            </a:r>
            <a:r>
              <a:rPr lang="zh-CN" altLang="en-US" dirty="0"/>
              <a:t>）和左右两个挡板（</a:t>
            </a:r>
            <a:r>
              <a:rPr lang="en-US" altLang="zh-CN" dirty="0"/>
              <a:t>Paddle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pic>
        <p:nvPicPr>
          <p:cNvPr id="4" name="图片 3" descr="pong4">
            <a:extLst>
              <a:ext uri="{FF2B5EF4-FFF2-40B4-BE49-F238E27FC236}">
                <a16:creationId xmlns:a16="http://schemas.microsoft.com/office/drawing/2014/main" id="{312F0036-3C03-FA5C-53FA-084C1974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07315" y="2302317"/>
            <a:ext cx="5093222" cy="405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48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5D2B6-0522-335E-E313-6DC79F6E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事件处理： 用挡板击打球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9E22A-F492-B715-34D2-1CE5AB91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为了得到键盘输入，先用</a:t>
            </a:r>
            <a:r>
              <a:rPr lang="en-US" altLang="zh-CN" dirty="0" err="1"/>
              <a:t>kbhit</a:t>
            </a:r>
            <a:r>
              <a:rPr lang="en-US" altLang="zh-CN" dirty="0"/>
              <a:t>()</a:t>
            </a:r>
            <a:r>
              <a:rPr lang="zh-CN" altLang="en-US" dirty="0"/>
              <a:t>函数检测是否存在按键消息，然后通过</a:t>
            </a:r>
            <a:r>
              <a:rPr lang="en-US" altLang="zh-CN" dirty="0" err="1"/>
              <a:t>getch</a:t>
            </a:r>
            <a:r>
              <a:rPr lang="en-US" altLang="zh-CN" dirty="0"/>
              <a:t>()</a:t>
            </a:r>
            <a:r>
              <a:rPr lang="zh-CN" altLang="en-US" dirty="0"/>
              <a:t>函数得到按键的字符。这</a:t>
            </a:r>
            <a:r>
              <a:rPr lang="en-US" altLang="zh-CN" dirty="0"/>
              <a:t>2</a:t>
            </a:r>
            <a:r>
              <a:rPr lang="zh-CN" altLang="en-US" dirty="0"/>
              <a:t>个函数在头文件</a:t>
            </a:r>
            <a:r>
              <a:rPr lang="en-US" altLang="zh-CN" dirty="0" err="1"/>
              <a:t>conio.h</a:t>
            </a:r>
            <a:r>
              <a:rPr lang="zh-CN" altLang="en-US" dirty="0"/>
              <a:t>中说明。</a:t>
            </a:r>
          </a:p>
        </p:txBody>
      </p:sp>
    </p:spTree>
    <p:extLst>
      <p:ext uri="{BB962C8B-B14F-4D97-AF65-F5344CB8AC3E}">
        <p14:creationId xmlns:p14="http://schemas.microsoft.com/office/powerpoint/2010/main" val="233359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5D2B6-0522-335E-E313-6DC79F6E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事件处理： 用挡板击打球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9E22A-F492-B715-34D2-1CE5AB91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下面代码根据用户输入改变挡板的位置：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EB0E0F-DE59-B612-6F1A-74F2594B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80" y="2404077"/>
            <a:ext cx="10745420" cy="43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70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5D2B6-0522-335E-E313-6DC79F6E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如何显示分数？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9E22A-F492-B715-34D2-1CE5AB91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首先定义分数以及显示分数位置的变量：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C616F0-4D91-F997-EC35-7629F8F9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78" y="2638425"/>
            <a:ext cx="9813937" cy="9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85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5D2B6-0522-335E-E313-6DC79F6E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如何显示分数？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9E22A-F492-B715-34D2-1CE5AB91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要将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int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类型的分数转化为字符串才能通过输出字符串的方式显示分数，可以使用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c++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标准库的字符串类型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string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的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to_string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()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函数将一个整数转化为一个字符串。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BE9F47-38D2-D025-B720-62AE95B8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87" y="3559723"/>
            <a:ext cx="10715307" cy="6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60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5D2B6-0522-335E-E313-6DC79F6E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让球动起来：</a:t>
            </a:r>
            <a:r>
              <a:rPr lang="zh-CN" altLang="en-US" dirty="0">
                <a:solidFill>
                  <a:schemeClr val="accent5"/>
                </a:solidFill>
              </a:rPr>
              <a:t>如何显示分数？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9E22A-F492-B715-34D2-1CE5AB91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最后在绘制场景时，在显示分数的位置输出这个表示分数的字符串即可：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0A0D89-023E-8128-8B20-B87AA808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52" y="2947988"/>
            <a:ext cx="8681131" cy="37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04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3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网易云课堂：</a:t>
            </a:r>
            <a:r>
              <a:rPr lang="zh-CN" altLang="en-US" dirty="0">
                <a:hlinkClick r:id="rId4" action="ppaction://hlinkfile"/>
              </a:rPr>
              <a:t>https://study.163.com/provider/400000000236023/index.htm?share=2&amp;shareId=400000000236023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2B19F-4DE6-7203-421F-19205415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游戏画面有一个窗口，窗口里除了一些背景（如</a:t>
            </a:r>
            <a:r>
              <a:rPr lang="en-US" altLang="zh-CN" dirty="0"/>
              <a:t>Pong</a:t>
            </a:r>
            <a:r>
              <a:rPr lang="zh-CN" altLang="en-US" dirty="0"/>
              <a:t>游戏中的分隔线），主要运动物体是一只球（</a:t>
            </a:r>
            <a:r>
              <a:rPr lang="en-US" altLang="zh-CN" dirty="0"/>
              <a:t>Ball</a:t>
            </a:r>
            <a:r>
              <a:rPr lang="zh-CN" altLang="en-US" dirty="0"/>
              <a:t>）和</a:t>
            </a:r>
            <a:r>
              <a:rPr lang="en-US" altLang="zh-CN" dirty="0"/>
              <a:t>2</a:t>
            </a:r>
            <a:r>
              <a:rPr lang="zh-CN" altLang="en-US" dirty="0"/>
              <a:t>个挡板（</a:t>
            </a:r>
            <a:r>
              <a:rPr lang="en-US" altLang="zh-CN" dirty="0"/>
              <a:t>Paddle</a:t>
            </a:r>
            <a:r>
              <a:rPr lang="zh-CN" altLang="en-US" dirty="0"/>
              <a:t>），分别用</a:t>
            </a:r>
            <a:r>
              <a:rPr lang="en-US" altLang="zh-CN" dirty="0"/>
              <a:t>1</a:t>
            </a:r>
            <a:r>
              <a:rPr lang="zh-CN" altLang="en-US" dirty="0"/>
              <a:t>个圆和</a:t>
            </a:r>
            <a:r>
              <a:rPr lang="en-US" altLang="zh-CN" dirty="0"/>
              <a:t>2</a:t>
            </a:r>
            <a:r>
              <a:rPr lang="zh-CN" altLang="en-US" dirty="0"/>
              <a:t>个矩形表示。</a:t>
            </a:r>
          </a:p>
        </p:txBody>
      </p:sp>
      <p:pic>
        <p:nvPicPr>
          <p:cNvPr id="5" name="图片 4" descr="pong4">
            <a:extLst>
              <a:ext uri="{FF2B5EF4-FFF2-40B4-BE49-F238E27FC236}">
                <a16:creationId xmlns:a16="http://schemas.microsoft.com/office/drawing/2014/main" id="{57F757D5-4C0A-84D3-8D22-1AF59CAB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22435" y="3245370"/>
            <a:ext cx="3941180" cy="31355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25E0DB98-0B22-9242-379A-002345BF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84106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2B19F-4DE6-7203-421F-19205415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球有位置、大小（半径）、颜色、速度等属性，而挡板也有位置、大小（长宽）、颜色、速度等属性。</a:t>
            </a:r>
          </a:p>
        </p:txBody>
      </p:sp>
      <p:pic>
        <p:nvPicPr>
          <p:cNvPr id="5" name="图片 4" descr="pong4">
            <a:extLst>
              <a:ext uri="{FF2B5EF4-FFF2-40B4-BE49-F238E27FC236}">
                <a16:creationId xmlns:a16="http://schemas.microsoft.com/office/drawing/2014/main" id="{57F757D5-4C0A-84D3-8D22-1AF59CAB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22435" y="3245370"/>
            <a:ext cx="3941180" cy="31355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C2D56324-F43B-BA04-54AA-1BE0DDF8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108283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2B19F-4DE6-7203-421F-19205415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游戏还有记录各自分数的变量。当然，游戏窗口也有长宽、标题、背景颜色等属性。</a:t>
            </a:r>
          </a:p>
        </p:txBody>
      </p:sp>
      <p:pic>
        <p:nvPicPr>
          <p:cNvPr id="5" name="图片 4" descr="pong4">
            <a:extLst>
              <a:ext uri="{FF2B5EF4-FFF2-40B4-BE49-F238E27FC236}">
                <a16:creationId xmlns:a16="http://schemas.microsoft.com/office/drawing/2014/main" id="{57F757D5-4C0A-84D3-8D22-1AF59CAB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22435" y="3245370"/>
            <a:ext cx="3941180" cy="31355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4CFD6D91-F184-9D10-39FE-0BBD4836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191260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3D4A7AA-65BE-F0F2-EDC8-EEDE4472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1" y="338137"/>
            <a:ext cx="10963275" cy="4048125"/>
          </a:xfrm>
          <a:prstGeom prst="rect">
            <a:avLst/>
          </a:prstGeom>
        </p:spPr>
      </p:pic>
      <p:pic>
        <p:nvPicPr>
          <p:cNvPr id="11" name="图片 10" descr="pong4">
            <a:extLst>
              <a:ext uri="{FF2B5EF4-FFF2-40B4-BE49-F238E27FC236}">
                <a16:creationId xmlns:a16="http://schemas.microsoft.com/office/drawing/2014/main" id="{896F52B2-A7CB-CC4E-D73C-AFC86E97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85651" y="3721696"/>
            <a:ext cx="3792211" cy="301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10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4CF02-05A4-B474-94ED-70A36FF2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ED38B-B1B4-EE79-0340-B63537D8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绘制场景包括绘制背景和游戏中的运动物体。可以先绘制背景中的上下墙壁和</a:t>
            </a:r>
            <a:r>
              <a:rPr lang="en-US" altLang="zh-CN" dirty="0"/>
              <a:t>3</a:t>
            </a:r>
            <a:r>
              <a:rPr lang="zh-CN" altLang="en-US" dirty="0"/>
              <a:t>条竖线。</a:t>
            </a:r>
            <a:endParaRPr lang="en-US" altLang="zh-CN" dirty="0"/>
          </a:p>
          <a:p>
            <a:r>
              <a:rPr lang="zh-CN" altLang="en-US" dirty="0"/>
              <a:t>也就是通过在控制台窗口中输出一些特殊字符如</a:t>
            </a:r>
            <a:r>
              <a:rPr lang="en-US" altLang="zh-CN" dirty="0"/>
              <a:t>|</a:t>
            </a:r>
            <a:r>
              <a:rPr lang="zh-CN" altLang="en-US" dirty="0"/>
              <a:t>或</a:t>
            </a:r>
            <a:r>
              <a:rPr lang="en-US" altLang="zh-CN" dirty="0"/>
              <a:t>=</a:t>
            </a:r>
            <a:r>
              <a:rPr lang="zh-CN" altLang="en-US" dirty="0"/>
              <a:t>分别表示</a:t>
            </a:r>
            <a:r>
              <a:rPr lang="en-US" altLang="zh-CN" dirty="0"/>
              <a:t>3</a:t>
            </a:r>
            <a:r>
              <a:rPr lang="zh-CN" altLang="en-US" dirty="0"/>
              <a:t>条竖线和墙的图案。</a:t>
            </a:r>
          </a:p>
        </p:txBody>
      </p:sp>
      <p:pic>
        <p:nvPicPr>
          <p:cNvPr id="5" name="图片 4" descr="pong">
            <a:extLst>
              <a:ext uri="{FF2B5EF4-FFF2-40B4-BE49-F238E27FC236}">
                <a16:creationId xmlns:a16="http://schemas.microsoft.com/office/drawing/2014/main" id="{72760F36-F4F9-1423-D472-AE3C25BFD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8681" y="3933825"/>
            <a:ext cx="3488690" cy="2370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0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ong">
            <a:extLst>
              <a:ext uri="{FF2B5EF4-FFF2-40B4-BE49-F238E27FC236}">
                <a16:creationId xmlns:a16="http://schemas.microsoft.com/office/drawing/2014/main" id="{C3194F0A-52FF-8FAB-9F5E-E073AC10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0644" y="3589269"/>
            <a:ext cx="4674191" cy="3175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C8DBCC-7928-D5C8-4E69-9E9123FCA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72" y="0"/>
            <a:ext cx="67627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6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1056</Words>
  <Application>Microsoft Office PowerPoint</Application>
  <PresentationFormat>宽屏</PresentationFormat>
  <Paragraphs>71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-apple-system</vt:lpstr>
      <vt:lpstr>Helvetica Neue</vt:lpstr>
      <vt:lpstr>Noto Sans S Chinese Regular</vt:lpstr>
      <vt:lpstr>宋体</vt:lpstr>
      <vt:lpstr>Arial</vt:lpstr>
      <vt:lpstr>Calibri</vt:lpstr>
      <vt:lpstr>Consolas</vt:lpstr>
      <vt:lpstr>Times New Roman</vt:lpstr>
      <vt:lpstr>Office 主题</vt:lpstr>
      <vt:lpstr>控制台游戏-Pong游戏</vt:lpstr>
      <vt:lpstr>Pong游戏</vt:lpstr>
      <vt:lpstr>Pong游戏画面</vt:lpstr>
      <vt:lpstr>初始化</vt:lpstr>
      <vt:lpstr>初始化</vt:lpstr>
      <vt:lpstr>初始化</vt:lpstr>
      <vt:lpstr>PowerPoint 演示文稿</vt:lpstr>
      <vt:lpstr>绘制场景</vt:lpstr>
      <vt:lpstr>PowerPoint 演示文稿</vt:lpstr>
      <vt:lpstr>绘制场景</vt:lpstr>
      <vt:lpstr>绘制场景</vt:lpstr>
      <vt:lpstr>绘制场景</vt:lpstr>
      <vt:lpstr>让球动起来</vt:lpstr>
      <vt:lpstr>让球动起来：清除画面</vt:lpstr>
      <vt:lpstr>让球动起来：清除画面</vt:lpstr>
      <vt:lpstr>让球动起来：隐藏光标</vt:lpstr>
      <vt:lpstr>让球动起来：给球一个随机的初始速度</vt:lpstr>
      <vt:lpstr>让球动起来：给球一个随机的初始速度</vt:lpstr>
      <vt:lpstr>让球动起来：根据球的速度更新球位置</vt:lpstr>
      <vt:lpstr>完整代码</vt:lpstr>
      <vt:lpstr>PowerPoint 演示文稿</vt:lpstr>
      <vt:lpstr>PowerPoint 演示文稿</vt:lpstr>
      <vt:lpstr>PowerPoint 演示文稿</vt:lpstr>
      <vt:lpstr>PowerPoint 演示文稿</vt:lpstr>
      <vt:lpstr>让球动起来：碰撞检测、更新数据</vt:lpstr>
      <vt:lpstr>让球动起来：碰撞检测、更新数据</vt:lpstr>
      <vt:lpstr>让球动起来：碰撞检测、更新数据</vt:lpstr>
      <vt:lpstr>让球动起来：碰撞检测、更新数据</vt:lpstr>
      <vt:lpstr>让球动起来：事件处理： 用挡板击打球</vt:lpstr>
      <vt:lpstr>让球动起来：事件处理： 用挡板击打球</vt:lpstr>
      <vt:lpstr>让球动起来：事件处理： 用挡板击打球</vt:lpstr>
      <vt:lpstr>让球动起来：如何显示分数？</vt:lpstr>
      <vt:lpstr>让球动起来：如何显示分数？</vt:lpstr>
      <vt:lpstr>让球动起来：如何显示分数？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什么是编程语言</dc:title>
  <dc:creator>hongwei dong</dc:creator>
  <cp:lastModifiedBy>D. Wei</cp:lastModifiedBy>
  <cp:revision>135</cp:revision>
  <dcterms:created xsi:type="dcterms:W3CDTF">2017-09-21T13:09:00Z</dcterms:created>
  <dcterms:modified xsi:type="dcterms:W3CDTF">2023-02-28T01:05:19Z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C61E02843FC247C4B999C494EDBD0A89</vt:lpwstr>
  </property>
  <property fmtid="{D5CDD505-2E9C-101B-9397-08002B2CF9AE}" pid="3" name="KSOProductBuildVer">
    <vt:lpwstr>1033-11.2.0.11486</vt:lpwstr>
  </property>
</Properties>
</file>