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33"/>
  </p:handoutMasterIdLst>
  <p:sldIdLst>
    <p:sldId id="1253" r:id="rId4"/>
    <p:sldId id="1387" r:id="rId6"/>
    <p:sldId id="1388" r:id="rId7"/>
    <p:sldId id="1389" r:id="rId8"/>
    <p:sldId id="1390" r:id="rId9"/>
    <p:sldId id="1256" r:id="rId10"/>
    <p:sldId id="1391" r:id="rId11"/>
    <p:sldId id="1392" r:id="rId12"/>
    <p:sldId id="1393" r:id="rId13"/>
    <p:sldId id="1394" r:id="rId14"/>
    <p:sldId id="1395" r:id="rId15"/>
    <p:sldId id="1407" r:id="rId16"/>
    <p:sldId id="1413" r:id="rId17"/>
    <p:sldId id="1408" r:id="rId18"/>
    <p:sldId id="1414" r:id="rId19"/>
    <p:sldId id="1409" r:id="rId20"/>
    <p:sldId id="1410" r:id="rId21"/>
    <p:sldId id="1411" r:id="rId22"/>
    <p:sldId id="1412" r:id="rId23"/>
    <p:sldId id="1415" r:id="rId24"/>
    <p:sldId id="1422" r:id="rId25"/>
    <p:sldId id="1417" r:id="rId26"/>
    <p:sldId id="1423" r:id="rId27"/>
    <p:sldId id="1419" r:id="rId28"/>
    <p:sldId id="1424" r:id="rId29"/>
    <p:sldId id="1426" r:id="rId30"/>
    <p:sldId id="1427" r:id="rId31"/>
    <p:sldId id="282" r:id="rId32"/>
  </p:sldIdLst>
  <p:sldSz cx="12190095" cy="6858000"/>
  <p:notesSz cx="9144000" cy="6858000"/>
  <p:custDataLst>
    <p:tags r:id="rId37"/>
  </p:custDataLst>
  <p:defaultTextStyle>
    <a:defPPr>
      <a:defRPr lang="zh-CN"/>
    </a:defPPr>
    <a:lvl1pPr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n-cs"/>
      </a:defRPr>
    </a:lvl1pPr>
    <a:lvl2pPr marL="4572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n-cs"/>
      </a:defRPr>
    </a:lvl2pPr>
    <a:lvl3pPr marL="9144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n-cs"/>
      </a:defRPr>
    </a:lvl3pPr>
    <a:lvl4pPr marL="13716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n-cs"/>
      </a:defRPr>
    </a:lvl4pPr>
    <a:lvl5pPr marL="18288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25" userDrawn="1">
          <p15:clr>
            <a:srgbClr val="A4A3A4"/>
          </p15:clr>
        </p15:guide>
        <p15:guide id="2" pos="3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a:srgbClr val="FF0066"/>
    <a:srgbClr val="8BACCD"/>
    <a:srgbClr val="6E93BF"/>
    <a:srgbClr val="296829"/>
    <a:srgbClr val="08A6A7"/>
    <a:srgbClr val="FCFF21"/>
    <a:srgbClr val="2FE82B"/>
    <a:srgbClr val="868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93" autoAdjust="0"/>
    <p:restoredTop sz="92264" autoAdjust="0"/>
  </p:normalViewPr>
  <p:slideViewPr>
    <p:cSldViewPr showGuides="1">
      <p:cViewPr>
        <p:scale>
          <a:sx n="70" d="100"/>
          <a:sy n="70" d="100"/>
        </p:scale>
        <p:origin x="843" y="130"/>
      </p:cViewPr>
      <p:guideLst>
        <p:guide orient="horz" pos="2125"/>
        <p:guide pos="387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741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gs" Target="tags/tag95.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effectLst/>
                <a:ea typeface="宋体" panose="02010600030101010101" pitchFamily="2" charset="-122"/>
              </a:defRPr>
            </a:lvl1pPr>
          </a:lstStyle>
          <a:p>
            <a:pPr>
              <a:defRPr/>
            </a:pPr>
            <a:endParaRPr lang="en-US" altLang="zh-CN"/>
          </a:p>
        </p:txBody>
      </p:sp>
      <p:sp>
        <p:nvSpPr>
          <p:cNvPr id="129027" name="Rectangle 3"/>
          <p:cNvSpPr>
            <a:spLocks noGrp="1" noChangeArrowheads="1"/>
          </p:cNvSpPr>
          <p:nvPr>
            <p:ph type="dt" sz="quarter"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a:effectLst/>
                <a:ea typeface="宋体" panose="02010600030101010101" pitchFamily="2" charset="-122"/>
              </a:defRPr>
            </a:lvl1pPr>
          </a:lstStyle>
          <a:p>
            <a:pPr>
              <a:defRPr/>
            </a:pPr>
            <a:endParaRPr lang="en-US" altLang="zh-CN"/>
          </a:p>
        </p:txBody>
      </p:sp>
      <p:sp>
        <p:nvSpPr>
          <p:cNvPr id="129028" name="Rectangle 4"/>
          <p:cNvSpPr>
            <a:spLocks noGrp="1" noChangeArrowheads="1"/>
          </p:cNvSpPr>
          <p:nvPr>
            <p:ph type="ftr" sz="quarter" idx="2"/>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effectLst/>
                <a:ea typeface="宋体" panose="02010600030101010101" pitchFamily="2" charset="-122"/>
              </a:defRPr>
            </a:lvl1pPr>
          </a:lstStyle>
          <a:p>
            <a:pPr>
              <a:defRPr/>
            </a:pPr>
            <a:endParaRPr lang="en-US" altLang="zh-CN"/>
          </a:p>
        </p:txBody>
      </p:sp>
      <p:sp>
        <p:nvSpPr>
          <p:cNvPr id="129029" name="Rectangle 5"/>
          <p:cNvSpPr>
            <a:spLocks noGrp="1" noChangeArrowheads="1"/>
          </p:cNvSpPr>
          <p:nvPr>
            <p:ph type="sldNum" sz="quarter" idx="3"/>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a:effectLst/>
                <a:ea typeface="宋体" panose="02010600030101010101" pitchFamily="2" charset="-122"/>
              </a:defRPr>
            </a:lvl1pPr>
          </a:lstStyle>
          <a:p>
            <a:pPr>
              <a:defRPr/>
            </a:pPr>
            <a:fld id="{2ED862A1-33EC-4A7B-AEE8-91ABDBAD4BC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effectLst/>
                <a:ea typeface="宋体" panose="02010600030101010101" pitchFamily="2" charset="-122"/>
              </a:defRPr>
            </a:lvl1pPr>
          </a:lstStyle>
          <a:p>
            <a:pPr>
              <a:defRPr/>
            </a:pPr>
            <a:endParaRPr lang="en-US" altLang="zh-CN"/>
          </a:p>
        </p:txBody>
      </p:sp>
      <p:sp>
        <p:nvSpPr>
          <p:cNvPr id="200707" name="Rectangle 3"/>
          <p:cNvSpPr>
            <a:spLocks noGrp="1" noChangeArrowheads="1"/>
          </p:cNvSpPr>
          <p:nvPr>
            <p:ph type="dt" idx="1"/>
          </p:nvPr>
        </p:nvSpPr>
        <p:spPr bwMode="auto">
          <a:xfrm>
            <a:off x="5179484"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a:effectLst/>
                <a:ea typeface="宋体" panose="02010600030101010101" pitchFamily="2" charset="-122"/>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0709"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0710" name="Rectangle 6"/>
          <p:cNvSpPr>
            <a:spLocks noGrp="1" noChangeArrowheads="1"/>
          </p:cNvSpPr>
          <p:nvPr>
            <p:ph type="ftr" sz="quarter" idx="4"/>
          </p:nvPr>
        </p:nvSpPr>
        <p:spPr bwMode="auto">
          <a:xfrm>
            <a:off x="0"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effectLst/>
                <a:ea typeface="宋体" panose="02010600030101010101" pitchFamily="2" charset="-122"/>
              </a:defRPr>
            </a:lvl1pPr>
          </a:lstStyle>
          <a:p>
            <a:pPr>
              <a:defRPr/>
            </a:pPr>
            <a:endParaRPr lang="en-US" altLang="zh-CN"/>
          </a:p>
        </p:txBody>
      </p:sp>
      <p:sp>
        <p:nvSpPr>
          <p:cNvPr id="200711" name="Rectangle 7"/>
          <p:cNvSpPr>
            <a:spLocks noGrp="1" noChangeArrowheads="1"/>
          </p:cNvSpPr>
          <p:nvPr>
            <p:ph type="sldNum" sz="quarter" idx="5"/>
          </p:nvPr>
        </p:nvSpPr>
        <p:spPr bwMode="auto">
          <a:xfrm>
            <a:off x="5179484"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a:effectLst/>
                <a:ea typeface="宋体" panose="02010600030101010101" pitchFamily="2" charset="-122"/>
              </a:defRPr>
            </a:lvl1pPr>
          </a:lstStyle>
          <a:p>
            <a:pPr>
              <a:defRPr/>
            </a:pPr>
            <a:fld id="{A458883F-88FB-41AD-9932-0C599A1A4C5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经颅磁刺激</a:t>
            </a:r>
            <a:r>
              <a:rPr lang="en-US" altLang="zh-CN" dirty="0"/>
              <a:t> </a:t>
            </a:r>
            <a:r>
              <a:rPr lang="zh-CN" altLang="en-US" dirty="0"/>
              <a:t>刺激位点</a:t>
            </a:r>
            <a:r>
              <a:rPr lang="en-US" altLang="zh-CN" dirty="0"/>
              <a:t> </a:t>
            </a:r>
            <a:r>
              <a:rPr lang="zh-CN" altLang="en-US" dirty="0"/>
              <a:t>通过改善情绪改善睡眠？</a:t>
            </a:r>
            <a:r>
              <a:rPr lang="en-US" altLang="zh-CN" dirty="0"/>
              <a:t> </a:t>
            </a:r>
            <a:r>
              <a:rPr lang="zh-CN" altLang="en-US" dirty="0"/>
              <a:t>进而改善帕金森症状？</a:t>
            </a:r>
            <a:r>
              <a:rPr lang="en-US" altLang="zh-CN" dirty="0"/>
              <a:t> </a:t>
            </a:r>
            <a:r>
              <a:rPr lang="zh-CN" altLang="en-US" dirty="0"/>
              <a:t>寻找帕金森病人左右脑区</a:t>
            </a:r>
            <a:r>
              <a:rPr lang="en-US" altLang="zh-CN" dirty="0"/>
              <a:t>alpha</a:t>
            </a:r>
            <a:r>
              <a:rPr lang="zh-CN" altLang="en-US" dirty="0"/>
              <a:t>波差异</a:t>
            </a:r>
            <a:r>
              <a:rPr lang="en-US" altLang="zh-CN" dirty="0"/>
              <a:t> </a:t>
            </a:r>
            <a:r>
              <a:rPr lang="zh-CN" altLang="en-US" dirty="0"/>
              <a:t>边刺激边反馈</a:t>
            </a:r>
            <a:r>
              <a:rPr lang="en-US" altLang="zh-CN" dirty="0"/>
              <a:t> </a:t>
            </a:r>
            <a:endParaRPr lang="en-US" altLang="zh-CN" dirty="0"/>
          </a:p>
        </p:txBody>
      </p:sp>
      <p:sp>
        <p:nvSpPr>
          <p:cNvPr id="4" name="灯片编号占位符 3"/>
          <p:cNvSpPr>
            <a:spLocks noGrp="1"/>
          </p:cNvSpPr>
          <p:nvPr>
            <p:ph type="sldNum" sz="quarter" idx="5"/>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9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等线" panose="02010600030101010101" pitchFamily="2" charset="-122"/>
            </a:endParaRPr>
          </a:p>
        </p:txBody>
      </p:sp>
      <p:sp>
        <p:nvSpPr>
          <p:cNvPr id="169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Light" panose="02010600030101010101" pitchFamily="2" charset="-122"/>
                <a:ea typeface="等线" panose="02010600030101010101" pitchFamily="2" charset="-122"/>
              </a:defRPr>
            </a:lvl1pPr>
            <a:lvl2pPr marL="770255" indent="-295910">
              <a:defRPr>
                <a:solidFill>
                  <a:schemeClr val="tx1"/>
                </a:solidFill>
                <a:latin typeface="等线 Light" panose="02010600030101010101" pitchFamily="2" charset="-122"/>
                <a:ea typeface="等线" panose="02010600030101010101" pitchFamily="2" charset="-122"/>
              </a:defRPr>
            </a:lvl2pPr>
            <a:lvl3pPr marL="1184910" indent="-236855">
              <a:defRPr>
                <a:solidFill>
                  <a:schemeClr val="tx1"/>
                </a:solidFill>
                <a:latin typeface="等线 Light" panose="02010600030101010101" pitchFamily="2" charset="-122"/>
                <a:ea typeface="等线" panose="02010600030101010101" pitchFamily="2" charset="-122"/>
              </a:defRPr>
            </a:lvl3pPr>
            <a:lvl4pPr marL="1658620" indent="-236855">
              <a:defRPr>
                <a:solidFill>
                  <a:schemeClr val="tx1"/>
                </a:solidFill>
                <a:latin typeface="等线 Light" panose="02010600030101010101" pitchFamily="2" charset="-122"/>
                <a:ea typeface="等线" panose="02010600030101010101" pitchFamily="2" charset="-122"/>
              </a:defRPr>
            </a:lvl4pPr>
            <a:lvl5pPr marL="2132330" indent="-236855">
              <a:defRPr>
                <a:solidFill>
                  <a:schemeClr val="tx1"/>
                </a:solidFill>
                <a:latin typeface="等线 Light" panose="02010600030101010101" pitchFamily="2" charset="-122"/>
                <a:ea typeface="等线" panose="02010600030101010101" pitchFamily="2" charset="-122"/>
              </a:defRPr>
            </a:lvl5pPr>
            <a:lvl6pPr marL="2606040" indent="-236855"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6pPr>
            <a:lvl7pPr marL="3079750" indent="-236855"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7pPr>
            <a:lvl8pPr marL="3554095" indent="-236855"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8pPr>
            <a:lvl9pPr marL="4027805" indent="-236855"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E2F3A37-C6BC-41C2-9ABD-2F0F19E5DBE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A458883F-88FB-41AD-9932-0C599A1A4C50}"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7813"/>
            <a:ext cx="2742843"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7813"/>
            <a:ext cx="8025355"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4"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4561" y="5815014"/>
            <a:ext cx="327934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8"/>
          <p:cNvPicPr>
            <a:picLocks noChangeAspect="1"/>
          </p:cNvPicPr>
          <p:nvPr/>
        </p:nvPicPr>
        <p:blipFill>
          <a:blip r:embed="rId3">
            <a:extLst>
              <a:ext uri="{28A0092B-C50C-407E-A947-70E740481C1C}">
                <a14:useLocalDpi xmlns:a14="http://schemas.microsoft.com/office/drawing/2010/main" val="0"/>
              </a:ext>
            </a:extLst>
          </a:blip>
          <a:srcRect l="78" t="172" r="40" b="-12"/>
          <a:stretch>
            <a:fillRect/>
          </a:stretch>
        </p:blipFill>
        <p:spPr bwMode="auto">
          <a:xfrm>
            <a:off x="1" y="0"/>
            <a:ext cx="12190413"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1" y="3900488"/>
            <a:ext cx="121904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092" y="4149566"/>
            <a:ext cx="10514231" cy="899510"/>
          </a:xfrm>
          <a:prstGeom prst="rect">
            <a:avLst/>
          </a:prstGeom>
        </p:spPr>
        <p:txBody>
          <a:bodyP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838092" y="5114031"/>
            <a:ext cx="10514231" cy="604299"/>
          </a:xfrm>
        </p:spPr>
        <p:txBody>
          <a:bodyPr anchor="ctr">
            <a:noAutofit/>
          </a:bodyPr>
          <a:lstStyle>
            <a:lvl1pPr algn="ctr">
              <a:defRPr lang="zh-CN" altLang="en-US" sz="2400" b="0">
                <a:solidFill>
                  <a:schemeClr val="bg1"/>
                </a:solidFill>
                <a:latin typeface="+mn-ea"/>
                <a:cs typeface="+mj-cs"/>
              </a:defRPr>
            </a:lvl1pPr>
          </a:lstStyle>
          <a:p>
            <a:pPr lvl="0"/>
            <a:r>
              <a:rPr lang="zh-CN" altLang="en-US"/>
              <a:t>单击以编辑母版副标题样式</a:t>
            </a:r>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658616" y="1685678"/>
            <a:ext cx="11161431"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658614" y="974278"/>
            <a:ext cx="11161431"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4" name="灯片编号占位符 5"/>
          <p:cNvSpPr txBox="1"/>
          <p:nvPr/>
        </p:nvSpPr>
        <p:spPr>
          <a:xfrm>
            <a:off x="11595179" y="311151"/>
            <a:ext cx="394609" cy="276999"/>
          </a:xfrm>
          <a:prstGeom prst="rect">
            <a:avLst/>
          </a:prstGeom>
          <a:noFill/>
        </p:spPr>
        <p:txBody>
          <a:bodyPr wrap="none">
            <a:spAutoFit/>
          </a:bodyPr>
          <a:lstStyle>
            <a:lvl1pPr>
              <a:defRPr>
                <a:solidFill>
                  <a:schemeClr val="tx1"/>
                </a:solidFill>
                <a:latin typeface="等线 Light" panose="02010600030101010101" pitchFamily="2" charset="-122"/>
                <a:ea typeface="等线" panose="02010600030101010101" pitchFamily="2" charset="-122"/>
              </a:defRPr>
            </a:lvl1pPr>
            <a:lvl2pPr marL="742950" indent="-285750">
              <a:defRPr>
                <a:solidFill>
                  <a:schemeClr val="tx1"/>
                </a:solidFill>
                <a:latin typeface="等线 Light" panose="02010600030101010101" pitchFamily="2" charset="-122"/>
                <a:ea typeface="等线" panose="02010600030101010101" pitchFamily="2" charset="-122"/>
              </a:defRPr>
            </a:lvl2pPr>
            <a:lvl3pPr marL="1143000" indent="-228600">
              <a:defRPr>
                <a:solidFill>
                  <a:schemeClr val="tx1"/>
                </a:solidFill>
                <a:latin typeface="等线 Light" panose="02010600030101010101" pitchFamily="2" charset="-122"/>
                <a:ea typeface="等线" panose="02010600030101010101" pitchFamily="2" charset="-122"/>
              </a:defRPr>
            </a:lvl3pPr>
            <a:lvl4pPr marL="1600200" indent="-228600">
              <a:defRPr>
                <a:solidFill>
                  <a:schemeClr val="tx1"/>
                </a:solidFill>
                <a:latin typeface="等线 Light" panose="02010600030101010101" pitchFamily="2" charset="-122"/>
                <a:ea typeface="等线" panose="02010600030101010101" pitchFamily="2" charset="-122"/>
              </a:defRPr>
            </a:lvl4pPr>
            <a:lvl5pPr marL="2057400" indent="-228600">
              <a:defRPr>
                <a:solidFill>
                  <a:schemeClr val="tx1"/>
                </a:solidFill>
                <a:latin typeface="等线 Light"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9pPr>
          </a:lstStyle>
          <a:p>
            <a:pPr eaLnBrk="1" hangingPunct="1">
              <a:defRPr/>
            </a:pPr>
            <a:fld id="{9B23579F-5A9E-4145-833A-A98161D2651B}" type="slidenum">
              <a:rPr lang="zh-CN" altLang="en-US" sz="1200" smtClean="0">
                <a:solidFill>
                  <a:schemeClr val="bg1"/>
                </a:solidFill>
                <a:latin typeface="微软雅黑" panose="020B0503020204020204" pitchFamily="34" charset="-122"/>
                <a:ea typeface="微软雅黑" panose="020B0503020204020204" pitchFamily="34" charset="-122"/>
              </a:rPr>
            </a:fld>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0998358" y="311151"/>
            <a:ext cx="578813" cy="276935"/>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sz="quarter" idx="10" hasCustomPrompt="1"/>
          </p:nvPr>
        </p:nvSpPr>
        <p:spPr>
          <a:xfrm>
            <a:off x="658616" y="1685678"/>
            <a:ext cx="11161431"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658616" y="975600"/>
            <a:ext cx="11161431"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4" name="矩形 3"/>
          <p:cNvSpPr/>
          <p:nvPr/>
        </p:nvSpPr>
        <p:spPr>
          <a:xfrm>
            <a:off x="1" y="1"/>
            <a:ext cx="12190413" cy="66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6" name="矩形 5"/>
          <p:cNvSpPr/>
          <p:nvPr/>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7" name="图片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729" y="104776"/>
            <a:ext cx="612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1" y="1"/>
            <a:ext cx="12190413" cy="66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9" name="矩形 8"/>
          <p:cNvSpPr/>
          <p:nvPr userDrawn="1"/>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10" name="图片 2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8729" y="104776"/>
            <a:ext cx="612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sz="quarter" idx="10" hasCustomPrompt="1"/>
          </p:nvPr>
        </p:nvSpPr>
        <p:spPr>
          <a:xfrm>
            <a:off x="658616" y="1685678"/>
            <a:ext cx="11161431"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658614" y="974278"/>
            <a:ext cx="11161431"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4" name="矩形 3"/>
          <p:cNvSpPr/>
          <p:nvPr/>
        </p:nvSpPr>
        <p:spPr>
          <a:xfrm>
            <a:off x="1" y="1"/>
            <a:ext cx="12190413" cy="66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6" name="矩形 5"/>
          <p:cNvSpPr/>
          <p:nvPr/>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7" name="文本框 6"/>
          <p:cNvSpPr txBox="1"/>
          <p:nvPr/>
        </p:nvSpPr>
        <p:spPr>
          <a:xfrm>
            <a:off x="10998358" y="311151"/>
            <a:ext cx="578813" cy="276935"/>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pic>
        <p:nvPicPr>
          <p:cNvPr id="8" name="图片 2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729" y="104776"/>
            <a:ext cx="612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 y="1"/>
            <a:ext cx="12190413" cy="66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10" name="矩形 9"/>
          <p:cNvSpPr/>
          <p:nvPr userDrawn="1"/>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11" name="文本框 10"/>
          <p:cNvSpPr txBox="1"/>
          <p:nvPr userDrawn="1"/>
        </p:nvSpPr>
        <p:spPr>
          <a:xfrm>
            <a:off x="10998358" y="311151"/>
            <a:ext cx="578813" cy="276935"/>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pic>
        <p:nvPicPr>
          <p:cNvPr id="12" name="图片 2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8729" y="104776"/>
            <a:ext cx="612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sz="quarter" idx="10" hasCustomPrompt="1"/>
          </p:nvPr>
        </p:nvSpPr>
        <p:spPr>
          <a:xfrm>
            <a:off x="658616" y="1685678"/>
            <a:ext cx="11161431"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658614" y="974278"/>
            <a:ext cx="11161431"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3" name="灯片编号占位符 8"/>
          <p:cNvSpPr>
            <a:spLocks noGrp="1"/>
          </p:cNvSpPr>
          <p:nvPr>
            <p:ph type="sldNum" sz="quarter" idx="11"/>
          </p:nvPr>
        </p:nvSpPr>
        <p:spPr>
          <a:xfrm>
            <a:off x="11595179" y="312739"/>
            <a:ext cx="394660" cy="276935"/>
          </a:xfrm>
          <a:prstGeom prst="rect">
            <a:avLst/>
          </a:prstGeom>
        </p:spPr>
        <p:txBody>
          <a:bodyPr vert="horz" wrap="none" lIns="91440" tIns="45720" rIns="91440" bIns="45720" numCol="1" anchor="t" anchorCtr="0" compatLnSpc="1">
            <a:spAutoFit/>
          </a:bodyPr>
          <a:lstStyle>
            <a:lvl1pPr eaLnBrk="1" hangingPunct="1">
              <a:defRPr sz="1200">
                <a:solidFill>
                  <a:schemeClr val="bg1"/>
                </a:solidFill>
                <a:latin typeface="微软雅黑" panose="020B0503020204020204" pitchFamily="34" charset="-122"/>
                <a:ea typeface="微软雅黑" panose="020B0503020204020204" pitchFamily="34" charset="-122"/>
              </a:defRPr>
            </a:lvl1pPr>
          </a:lstStyle>
          <a:p>
            <a:pPr>
              <a:defRPr/>
            </a:pPr>
            <a:fld id="{387C6EB8-2C53-44D7-B939-6D0916189F5D}" type="slidenum">
              <a:rPr lang="en-US" altLang="zh-CN"/>
            </a:fld>
            <a:endParaRPr lang="en-US" altLang="zh-CN"/>
          </a:p>
        </p:txBody>
      </p:sp>
    </p:spTree>
  </p:cSld>
  <p:clrMapOvr>
    <a:masterClrMapping/>
  </p:clrMapOvr>
  <p:transition spd="slow"/>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3"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 y="5821364"/>
            <a:ext cx="12190413" cy="10366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5" name="图片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88843" y="6100763"/>
            <a:ext cx="261109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7"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 y="650876"/>
            <a:ext cx="121904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10" name="图片 2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650876"/>
            <a:ext cx="121904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31746" y="235137"/>
            <a:ext cx="8631563" cy="337358"/>
          </a:xfrm>
          <a:prstGeom prst="rect">
            <a:avLst/>
          </a:prstGeom>
        </p:spPr>
        <p:txBody>
          <a:bodyPr/>
          <a:lstStyle>
            <a:lvl1pPr>
              <a:defRPr sz="2000">
                <a:solidFill>
                  <a:schemeClr val="bg1"/>
                </a:solidFill>
                <a:effectLst/>
              </a:defRPr>
            </a:lvl1pPr>
          </a:lstStyle>
          <a:p>
            <a:r>
              <a:rPr lang="zh-CN" altLang="en-US"/>
              <a:t>单击此处编辑母版标题样式</a:t>
            </a:r>
            <a:endParaRPr lang="zh-CN" altLang="en-US" dirty="0"/>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658616" y="975601"/>
            <a:ext cx="11161431"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3" name="文本框 2"/>
          <p:cNvSpPr txBox="1"/>
          <p:nvPr/>
        </p:nvSpPr>
        <p:spPr>
          <a:xfrm>
            <a:off x="10998358" y="311151"/>
            <a:ext cx="578813" cy="276935"/>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5"/>
          <p:cNvSpPr txBox="1"/>
          <p:nvPr/>
        </p:nvSpPr>
        <p:spPr>
          <a:xfrm>
            <a:off x="11593591" y="311151"/>
            <a:ext cx="596822" cy="277813"/>
          </a:xfrm>
          <a:prstGeom prst="rect">
            <a:avLst/>
          </a:prstGeom>
          <a:noFill/>
        </p:spPr>
        <p:txBody>
          <a:bodyPr>
            <a:spAutoFit/>
          </a:bodyPr>
          <a:lstStyle>
            <a:lvl1pPr>
              <a:defRPr>
                <a:solidFill>
                  <a:schemeClr val="tx1"/>
                </a:solidFill>
                <a:latin typeface="等线 Light" panose="02010600030101010101" pitchFamily="2" charset="-122"/>
                <a:ea typeface="等线" panose="02010600030101010101" pitchFamily="2" charset="-122"/>
              </a:defRPr>
            </a:lvl1pPr>
            <a:lvl2pPr marL="742950" indent="-285750">
              <a:defRPr>
                <a:solidFill>
                  <a:schemeClr val="tx1"/>
                </a:solidFill>
                <a:latin typeface="等线 Light" panose="02010600030101010101" pitchFamily="2" charset="-122"/>
                <a:ea typeface="等线" panose="02010600030101010101" pitchFamily="2" charset="-122"/>
              </a:defRPr>
            </a:lvl2pPr>
            <a:lvl3pPr marL="1143000" indent="-228600">
              <a:defRPr>
                <a:solidFill>
                  <a:schemeClr val="tx1"/>
                </a:solidFill>
                <a:latin typeface="等线 Light" panose="02010600030101010101" pitchFamily="2" charset="-122"/>
                <a:ea typeface="等线" panose="02010600030101010101" pitchFamily="2" charset="-122"/>
              </a:defRPr>
            </a:lvl3pPr>
            <a:lvl4pPr marL="1600200" indent="-228600">
              <a:defRPr>
                <a:solidFill>
                  <a:schemeClr val="tx1"/>
                </a:solidFill>
                <a:latin typeface="等线 Light" panose="02010600030101010101" pitchFamily="2" charset="-122"/>
                <a:ea typeface="等线" panose="02010600030101010101" pitchFamily="2" charset="-122"/>
              </a:defRPr>
            </a:lvl4pPr>
            <a:lvl5pPr marL="2057400" indent="-228600">
              <a:defRPr>
                <a:solidFill>
                  <a:schemeClr val="tx1"/>
                </a:solidFill>
                <a:latin typeface="等线 Light"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9pPr>
          </a:lstStyle>
          <a:p>
            <a:pPr eaLnBrk="1" hangingPunct="1">
              <a:defRPr/>
            </a:pPr>
            <a:fld id="{A57DAE4C-8E11-4EFE-B427-44D09DD81801}" type="slidenum">
              <a:rPr lang="zh-CN" altLang="en-US" sz="1200" smtClean="0">
                <a:solidFill>
                  <a:schemeClr val="bg1"/>
                </a:solidFill>
                <a:latin typeface="微软雅黑" panose="020B0503020204020204" pitchFamily="34" charset="-122"/>
                <a:ea typeface="微软雅黑" panose="020B0503020204020204" pitchFamily="34" charset="-122"/>
              </a:rPr>
            </a:fld>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p:nvPr>
        </p:nvSpPr>
        <p:spPr>
          <a:xfrm>
            <a:off x="658616" y="975601"/>
            <a:ext cx="11161431"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2"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4" name="图片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6" name="图片 2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userDrawn="1"/>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8" name="图片 2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2"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4" name="图片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6" name="文本框 5"/>
          <p:cNvSpPr txBox="1"/>
          <p:nvPr/>
        </p:nvSpPr>
        <p:spPr>
          <a:xfrm>
            <a:off x="10998358" y="311151"/>
            <a:ext cx="578813" cy="276935"/>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pic>
        <p:nvPicPr>
          <p:cNvPr id="7" name="图片 2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9" name="图片 2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userDrawn="1"/>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11" name="灯片编号占位符 5"/>
          <p:cNvSpPr>
            <a:spLocks noGrp="1"/>
          </p:cNvSpPr>
          <p:nvPr>
            <p:ph type="sldNum" sz="quarter" idx="10"/>
          </p:nvPr>
        </p:nvSpPr>
        <p:spPr>
          <a:xfrm>
            <a:off x="11595179" y="312739"/>
            <a:ext cx="394660" cy="276935"/>
          </a:xfrm>
          <a:prstGeom prst="rect">
            <a:avLst/>
          </a:prstGeom>
        </p:spPr>
        <p:txBody>
          <a:bodyPr vert="horz" wrap="none" lIns="91440" tIns="45720" rIns="91440" bIns="45720" numCol="1" anchor="t" anchorCtr="0" compatLnSpc="1">
            <a:spAutoFit/>
          </a:bodyPr>
          <a:lstStyle>
            <a:lvl1pPr eaLnBrk="1" hangingPunct="1">
              <a:defRPr sz="1200">
                <a:solidFill>
                  <a:schemeClr val="bg1"/>
                </a:solidFill>
                <a:latin typeface="微软雅黑" panose="020B0503020204020204" pitchFamily="34" charset="-122"/>
                <a:ea typeface="微软雅黑" panose="020B0503020204020204" pitchFamily="34" charset="-122"/>
              </a:defRPr>
            </a:lvl1pPr>
          </a:lstStyle>
          <a:p>
            <a:pPr>
              <a:defRPr/>
            </a:pPr>
            <a:fld id="{7E8BA7CB-B5E4-488A-8AE7-B7DF839D308D}" type="slidenum">
              <a:rPr lang="en-US" altLang="zh-CN"/>
            </a:fld>
            <a:endParaRPr lang="en-US" altLang="zh-CN"/>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349814" y="1717675"/>
            <a:ext cx="53753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6380922" y="1717675"/>
            <a:ext cx="53756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349813" y="975600"/>
            <a:ext cx="11406740"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5" name="图片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231900"/>
            <a:ext cx="1219041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0998358" y="312739"/>
            <a:ext cx="578813" cy="276935"/>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pic>
        <p:nvPicPr>
          <p:cNvPr id="7" name="图片 1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231900"/>
            <a:ext cx="1219041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11"/>
          <p:cNvSpPr>
            <a:spLocks noGrp="1"/>
          </p:cNvSpPr>
          <p:nvPr>
            <p:ph sz="quarter" idx="10" hasCustomPrompt="1"/>
          </p:nvPr>
        </p:nvSpPr>
        <p:spPr>
          <a:xfrm>
            <a:off x="349814" y="1717675"/>
            <a:ext cx="53753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6380922" y="1717675"/>
            <a:ext cx="53756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349813" y="975600"/>
            <a:ext cx="11420440"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sp>
        <p:nvSpPr>
          <p:cNvPr id="8" name="灯片编号占位符 8"/>
          <p:cNvSpPr>
            <a:spLocks noGrp="1"/>
          </p:cNvSpPr>
          <p:nvPr>
            <p:ph type="sldNum" sz="quarter" idx="12"/>
          </p:nvPr>
        </p:nvSpPr>
        <p:spPr>
          <a:xfrm>
            <a:off x="11593592" y="312738"/>
            <a:ext cx="649203" cy="277812"/>
          </a:xfrm>
          <a:prstGeom prst="rect">
            <a:avLst/>
          </a:prstGeom>
        </p:spPr>
        <p:txBody>
          <a:bodyPr vert="horz" wrap="square" lIns="91440" tIns="45720" rIns="91440" bIns="45720" numCol="1" anchor="t" anchorCtr="0" compatLnSpc="1">
            <a:spAutoFit/>
          </a:bodyPr>
          <a:lstStyle>
            <a:lvl1pPr eaLnBrk="1" hangingPunct="1">
              <a:defRPr sz="1200">
                <a:solidFill>
                  <a:schemeClr val="bg1"/>
                </a:solidFill>
                <a:latin typeface="微软雅黑" panose="020B0503020204020204" pitchFamily="34" charset="-122"/>
                <a:ea typeface="微软雅黑" panose="020B0503020204020204" pitchFamily="34" charset="-122"/>
              </a:defRPr>
            </a:lvl1pPr>
          </a:lstStyle>
          <a:p>
            <a:pPr>
              <a:defRPr/>
            </a:pPr>
            <a:fld id="{0B05187D-E6BC-433B-A0C7-7AEBA35C3EF9}" type="slidenum">
              <a:rPr lang="en-US" altLang="zh-CN"/>
            </a:fld>
            <a:endParaRPr lang="en-US" altLang="zh-CN"/>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cxnSp>
        <p:nvCxnSpPr>
          <p:cNvPr id="6" name="直接连接符 5"/>
          <p:cNvCxnSpPr/>
          <p:nvPr/>
        </p:nvCxnSpPr>
        <p:spPr>
          <a:xfrm flipV="1">
            <a:off x="1" y="1550989"/>
            <a:ext cx="12190413" cy="7937"/>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9"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11" name="图片 2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userDrawn="1"/>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14" name="图片 2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userDrawn="1"/>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5" name="标题 4"/>
          <p:cNvSpPr>
            <a:spLocks noGrp="1"/>
          </p:cNvSpPr>
          <p:nvPr>
            <p:ph type="title"/>
          </p:nvPr>
        </p:nvSpPr>
        <p:spPr>
          <a:xfrm>
            <a:off x="349814" y="960116"/>
            <a:ext cx="5375300" cy="574183"/>
          </a:xfrm>
          <a:prstGeom prst="rect">
            <a:avLst/>
          </a:prstGeom>
        </p:spPr>
        <p:txBody>
          <a:bodyPr anchor="b">
            <a:normAutofit/>
          </a:bodyPr>
          <a:lstStyle>
            <a:lvl1pPr algn="ctr">
              <a:defRPr sz="2800" b="1">
                <a:solidFill>
                  <a:schemeClr val="accent1"/>
                </a:solidFill>
              </a:defRPr>
            </a:lvl1pPr>
          </a:lstStyle>
          <a:p>
            <a:r>
              <a:rPr lang="zh-CN" altLang="en-US"/>
              <a:t>单击此处编辑母版标题样式</a:t>
            </a:r>
            <a:endParaRPr lang="zh-CN" altLang="en-US" dirty="0"/>
          </a:p>
        </p:txBody>
      </p:sp>
      <p:sp>
        <p:nvSpPr>
          <p:cNvPr id="12" name="内容占位符 11"/>
          <p:cNvSpPr>
            <a:spLocks noGrp="1"/>
          </p:cNvSpPr>
          <p:nvPr>
            <p:ph sz="quarter" idx="10" hasCustomPrompt="1"/>
          </p:nvPr>
        </p:nvSpPr>
        <p:spPr>
          <a:xfrm>
            <a:off x="349814" y="1717675"/>
            <a:ext cx="53753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6380922" y="1717675"/>
            <a:ext cx="53756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6380920" y="958297"/>
            <a:ext cx="53753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lvl="0"/>
            <a:r>
              <a:rPr lang="zh-CN" altLang="en-US"/>
              <a:t>编辑母版文本样式</a:t>
            </a:r>
            <a:endParaRPr lang="zh-CN"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6"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8" name="图片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10" name="文本框 9"/>
          <p:cNvSpPr txBox="1"/>
          <p:nvPr/>
        </p:nvSpPr>
        <p:spPr>
          <a:xfrm>
            <a:off x="10998358" y="312739"/>
            <a:ext cx="578813" cy="276935"/>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1" y="1550989"/>
            <a:ext cx="12190413" cy="7937"/>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2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userDrawn="1"/>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15" name="图片 2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userDrawn="1"/>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sp>
        <p:nvSpPr>
          <p:cNvPr id="5" name="标题 4"/>
          <p:cNvSpPr>
            <a:spLocks noGrp="1"/>
          </p:cNvSpPr>
          <p:nvPr>
            <p:ph type="title"/>
          </p:nvPr>
        </p:nvSpPr>
        <p:spPr>
          <a:xfrm>
            <a:off x="349814" y="960116"/>
            <a:ext cx="5375300" cy="574183"/>
          </a:xfrm>
          <a:prstGeom prst="rect">
            <a:avLst/>
          </a:prstGeom>
        </p:spPr>
        <p:txBody>
          <a:bodyPr anchor="b">
            <a:normAutofit/>
          </a:bodyPr>
          <a:lstStyle>
            <a:lvl1pPr algn="ctr">
              <a:defRPr sz="2800" b="1">
                <a:solidFill>
                  <a:schemeClr val="accent1"/>
                </a:solidFill>
              </a:defRPr>
            </a:lvl1pPr>
          </a:lstStyle>
          <a:p>
            <a:r>
              <a:rPr lang="zh-CN" altLang="en-US"/>
              <a:t>单击此处编辑母版标题样式</a:t>
            </a:r>
            <a:endParaRPr lang="zh-CN" altLang="en-US" dirty="0"/>
          </a:p>
        </p:txBody>
      </p:sp>
      <p:sp>
        <p:nvSpPr>
          <p:cNvPr id="12" name="内容占位符 11"/>
          <p:cNvSpPr>
            <a:spLocks noGrp="1"/>
          </p:cNvSpPr>
          <p:nvPr>
            <p:ph sz="quarter" idx="10" hasCustomPrompt="1"/>
          </p:nvPr>
        </p:nvSpPr>
        <p:spPr>
          <a:xfrm>
            <a:off x="349814" y="1717675"/>
            <a:ext cx="53753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6380922" y="1717675"/>
            <a:ext cx="53756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6380920" y="958297"/>
            <a:ext cx="53753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lvl="0"/>
            <a:r>
              <a:rPr lang="zh-CN" altLang="en-US"/>
              <a:t>编辑母版文本样式</a:t>
            </a:r>
            <a:endParaRPr lang="zh-CN" altLang="en-US"/>
          </a:p>
        </p:txBody>
      </p:sp>
      <p:sp>
        <p:nvSpPr>
          <p:cNvPr id="19" name="灯片编号占位符 8"/>
          <p:cNvSpPr>
            <a:spLocks noGrp="1"/>
          </p:cNvSpPr>
          <p:nvPr>
            <p:ph type="sldNum" sz="quarter" idx="12"/>
          </p:nvPr>
        </p:nvSpPr>
        <p:spPr>
          <a:xfrm>
            <a:off x="11593592" y="312738"/>
            <a:ext cx="649203" cy="277812"/>
          </a:xfrm>
          <a:prstGeom prst="rect">
            <a:avLst/>
          </a:prstGeom>
        </p:spPr>
        <p:txBody>
          <a:bodyPr vert="horz" wrap="square" lIns="91440" tIns="45720" rIns="91440" bIns="45720" numCol="1" anchor="t" anchorCtr="0" compatLnSpc="1">
            <a:spAutoFit/>
          </a:bodyPr>
          <a:lstStyle>
            <a:lvl1pPr eaLnBrk="1" hangingPunct="1">
              <a:defRPr sz="1200">
                <a:solidFill>
                  <a:schemeClr val="bg1"/>
                </a:solidFill>
                <a:latin typeface="微软雅黑" panose="020B0503020204020204" pitchFamily="34" charset="-122"/>
                <a:ea typeface="微软雅黑" panose="020B0503020204020204" pitchFamily="34" charset="-122"/>
              </a:defRPr>
            </a:lvl1pPr>
          </a:lstStyle>
          <a:p>
            <a:pPr>
              <a:defRPr/>
            </a:pPr>
            <a:fld id="{9F914C80-5169-4D03-9114-63967BD98767}" type="slidenum">
              <a:rPr lang="en-US" altLang="zh-CN"/>
            </a:fld>
            <a:endParaRPr lang="en-US" altLang="zh-CN"/>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4561" y="5815014"/>
            <a:ext cx="327934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8"/>
          <p:cNvPicPr>
            <a:picLocks noChangeAspect="1"/>
          </p:cNvPicPr>
          <p:nvPr/>
        </p:nvPicPr>
        <p:blipFill>
          <a:blip r:embed="rId3">
            <a:extLst>
              <a:ext uri="{28A0092B-C50C-407E-A947-70E740481C1C}">
                <a14:useLocalDpi xmlns:a14="http://schemas.microsoft.com/office/drawing/2010/main" val="0"/>
              </a:ext>
            </a:extLst>
          </a:blip>
          <a:srcRect l="78" t="172" r="40" b="-12"/>
          <a:stretch>
            <a:fillRect/>
          </a:stretch>
        </p:blipFill>
        <p:spPr bwMode="auto">
          <a:xfrm>
            <a:off x="1" y="0"/>
            <a:ext cx="12190413"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 y="3900488"/>
            <a:ext cx="121904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图片 20"/>
          <p:cNvPicPr>
            <a:picLocks noChangeAspect="1"/>
          </p:cNvPicPr>
          <p:nvPr userDrawn="1"/>
        </p:nvPicPr>
        <p:blipFill>
          <a:blip r:embed="rId3">
            <a:extLst>
              <a:ext uri="{28A0092B-C50C-407E-A947-70E740481C1C}">
                <a14:useLocalDpi xmlns:a14="http://schemas.microsoft.com/office/drawing/2010/main" val="0"/>
              </a:ext>
            </a:extLst>
          </a:blip>
          <a:srcRect l="78" t="172" r="40" b="-12"/>
          <a:stretch>
            <a:fillRect/>
          </a:stretch>
        </p:blipFill>
        <p:spPr bwMode="auto">
          <a:xfrm>
            <a:off x="1" y="0"/>
            <a:ext cx="12190413"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userDrawn="1"/>
        </p:nvCxnSpPr>
        <p:spPr>
          <a:xfrm>
            <a:off x="1" y="3900488"/>
            <a:ext cx="121904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625417" y="4006448"/>
            <a:ext cx="11098580" cy="1114192"/>
          </a:xfrm>
          <a:prstGeom prst="rect">
            <a:avLst/>
          </a:prstGeom>
        </p:spPr>
        <p:txBody>
          <a:bodyP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625419" y="5245248"/>
            <a:ext cx="775946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lvl="0"/>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19" y="5815087"/>
            <a:ext cx="5544945" cy="499004"/>
          </a:xfrm>
        </p:spPr>
        <p:txBody>
          <a:bodyPr>
            <a:noAutofit/>
          </a:bodyPr>
          <a:lstStyle>
            <a:lvl1pPr marL="0" indent="0">
              <a:lnSpc>
                <a:spcPct val="100000"/>
              </a:lnSpc>
              <a:buNone/>
              <a:defRPr sz="2400">
                <a:solidFill>
                  <a:schemeClr val="bg1"/>
                </a:solidFill>
              </a:defRPr>
            </a:lvl1pPr>
          </a:lstStyle>
          <a:p>
            <a:pPr lvl="0"/>
            <a:r>
              <a:rPr lang="zh-CN" altLang="en-US"/>
              <a:t>编辑母版文本样式</a:t>
            </a:r>
            <a:endParaRPr lang="zh-CN" altLang="en-US"/>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4"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2603500"/>
            <a:ext cx="12190413"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2694" y="3608389"/>
            <a:ext cx="4026964"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603500"/>
            <a:ext cx="12190413"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a:xfrm>
            <a:off x="650444" y="1371600"/>
            <a:ext cx="11212529" cy="926932"/>
          </a:xfrm>
        </p:spPr>
        <p:txBody>
          <a:bodyPr>
            <a:noAutofit/>
          </a:bodyPr>
          <a:lstStyle>
            <a:lvl1pPr algn="ctr">
              <a:defRPr sz="6600" b="1">
                <a:solidFill>
                  <a:schemeClr val="bg1"/>
                </a:solidFill>
              </a:defRPr>
            </a:lvl1pPr>
          </a:lstStyle>
          <a:p>
            <a:r>
              <a:rPr lang="zh-CN" altLang="en-US"/>
              <a:t>单击此处编辑母版标题样式</a:t>
            </a:r>
            <a:endParaRPr lang="zh-CN"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a:xfrm>
            <a:off x="0" y="0"/>
            <a:ext cx="0" cy="0"/>
          </a:xfrm>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0" y="0"/>
            <a:ext cx="0" cy="0"/>
          </a:xfrm>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0" y="0"/>
            <a:ext cx="0" cy="0"/>
          </a:xfrm>
        </p:spPr>
        <p:txBody>
          <a:bodyPr vert="horz" wrap="square" lIns="91440" tIns="45720" rIns="91440" bIns="45720" numCol="1" anchor="t" anchorCtr="0" compatLnSpc="1"/>
          <a:lstStyle>
            <a:lvl1pPr>
              <a:defRPr/>
            </a:lvl1pPr>
          </a:lstStyle>
          <a:p>
            <a:pPr>
              <a:defRPr/>
            </a:pPr>
            <a:fld id="{84F14275-0F09-4D72-8C6A-2A969BE38E1D}" type="slidenum">
              <a:rPr lang="zh-CN" altLang="en-US"/>
            </a:fld>
            <a:endParaRPr lang="en-US" altLang="zh-CN"/>
          </a:p>
        </p:txBody>
      </p:sp>
    </p:spTree>
  </p:cSld>
  <p:clrMapOvr>
    <a:masterClrMapping/>
  </p:clrMapOvr>
  <p:transition spd="med">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76713" y="2017713"/>
            <a:ext cx="5079339"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859225" y="2017713"/>
            <a:ext cx="5079339"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a:xfrm>
            <a:off x="0" y="0"/>
            <a:ext cx="0" cy="0"/>
          </a:xfrm>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xfrm>
            <a:off x="0" y="0"/>
            <a:ext cx="0" cy="0"/>
          </a:xfr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0" y="0"/>
            <a:ext cx="0" cy="0"/>
          </a:xfrm>
        </p:spPr>
        <p:txBody>
          <a:bodyPr vert="horz" wrap="square" lIns="91440" tIns="45720" rIns="91440" bIns="45720" numCol="1" anchor="t" anchorCtr="0" compatLnSpc="1"/>
          <a:lstStyle>
            <a:lvl1pPr>
              <a:defRPr/>
            </a:lvl1pPr>
          </a:lstStyle>
          <a:p>
            <a:pPr>
              <a:defRPr/>
            </a:pPr>
            <a:fld id="{4C67BBA0-16FF-41B9-98E5-EACFA5E8980C}" type="slidenum">
              <a:rPr lang="zh-CN" altLang="en-US"/>
            </a:fld>
            <a:endParaRPr lang="en-US" altLang="zh-CN"/>
          </a:p>
        </p:txBody>
      </p:sp>
    </p:spTree>
  </p:cSld>
  <p:clrMapOvr>
    <a:masterClrMapping/>
  </p:clrMapOvr>
  <p:transition spd="med">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1"/>
          <p:cNvSpPr>
            <a:spLocks noGrp="1" noChangeArrowheads="1"/>
          </p:cNvSpPr>
          <p:nvPr>
            <p:ph type="dt" sz="half" idx="10"/>
          </p:nvPr>
        </p:nvSpPr>
        <p:spPr>
          <a:xfrm>
            <a:off x="0" y="0"/>
            <a:ext cx="0" cy="0"/>
          </a:xfrm>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xfrm>
            <a:off x="0" y="0"/>
            <a:ext cx="0" cy="0"/>
          </a:xfrm>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xfrm>
            <a:off x="0" y="0"/>
            <a:ext cx="0" cy="0"/>
          </a:xfrm>
        </p:spPr>
        <p:txBody>
          <a:bodyPr vert="horz" wrap="square" lIns="91440" tIns="45720" rIns="91440" bIns="45720" numCol="1" anchor="t" anchorCtr="0" compatLnSpc="1"/>
          <a:lstStyle>
            <a:lvl1pPr>
              <a:defRPr/>
            </a:lvl1pPr>
          </a:lstStyle>
          <a:p>
            <a:pPr>
              <a:defRPr/>
            </a:pPr>
            <a:fld id="{ADE1EDFC-4C4C-464F-B844-1A17DB349D66}" type="slidenum">
              <a:rPr lang="zh-CN" altLang="en-US"/>
            </a:fld>
            <a:endParaRPr lang="en-US" altLang="zh-CN"/>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201"/>
            <a:ext cx="5384099"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201"/>
            <a:ext cx="5384099"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3" Type="http://schemas.openxmlformats.org/officeDocument/2006/relationships/theme" Target="../theme/theme2.xml"/><Relationship Id="rId22" Type="http://schemas.openxmlformats.org/officeDocument/2006/relationships/image" Target="../media/image8.emf"/><Relationship Id="rId21" Type="http://schemas.openxmlformats.org/officeDocument/2006/relationships/image" Target="../media/image7.png"/><Relationship Id="rId20" Type="http://schemas.openxmlformats.org/officeDocument/2006/relationships/image" Target="../media/image5.png"/><Relationship Id="rId2" Type="http://schemas.openxmlformats.org/officeDocument/2006/relationships/slideLayout" Target="../slideLayouts/slideLayout12.xml"/><Relationship Id="rId19" Type="http://schemas.openxmlformats.org/officeDocument/2006/relationships/slideLayout" Target="../slideLayouts/slideLayout29.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17"/>
          <p:cNvSpPr>
            <a:spLocks noChangeArrowheads="1"/>
          </p:cNvSpPr>
          <p:nvPr userDrawn="1"/>
        </p:nvSpPr>
        <p:spPr bwMode="hidden">
          <a:xfrm>
            <a:off x="0" y="1"/>
            <a:ext cx="1295231" cy="6856413"/>
          </a:xfrm>
          <a:prstGeom prst="rect">
            <a:avLst/>
          </a:prstGeom>
          <a:gradFill rotWithShape="0">
            <a:gsLst>
              <a:gs pos="0">
                <a:srgbClr val="003300"/>
              </a:gs>
              <a:gs pos="50000">
                <a:srgbClr val="CCFF99"/>
              </a:gs>
              <a:gs pos="100000">
                <a:srgbClr val="0033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12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12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12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12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12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12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12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12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1200">
                <a:solidFill>
                  <a:schemeClr val="tx1"/>
                </a:solidFill>
                <a:latin typeface="Times New Roman" panose="02020603050405020304" pitchFamily="18" charset="0"/>
                <a:ea typeface="华文新魏" panose="02010800040101010101" pitchFamily="2" charset="-122"/>
              </a:defRPr>
            </a:lvl9pPr>
          </a:lstStyle>
          <a:p>
            <a:pPr eaLnBrk="1" hangingPunct="1">
              <a:defRPr/>
            </a:pPr>
            <a:endParaRPr lang="zh-CN" altLang="en-US" sz="2400">
              <a:effectLst/>
              <a:ea typeface="宋体" panose="02010600030101010101" pitchFamily="2" charset="-122"/>
            </a:endParaRPr>
          </a:p>
        </p:txBody>
      </p:sp>
      <p:pic>
        <p:nvPicPr>
          <p:cNvPr id="1027" name="Picture 44" descr="transcription-1"/>
          <p:cNvPicPr>
            <a:picLocks noChangeAspect="1" noChangeArrowheads="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3915" y="44450"/>
            <a:ext cx="184761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Freeform 9"/>
          <p:cNvSpPr/>
          <p:nvPr userDrawn="1"/>
        </p:nvSpPr>
        <p:spPr bwMode="auto">
          <a:xfrm>
            <a:off x="912165" y="620713"/>
            <a:ext cx="524865" cy="963612"/>
          </a:xfrm>
          <a:custGeom>
            <a:avLst/>
            <a:gdLst>
              <a:gd name="T0" fmla="*/ 248 w 248"/>
              <a:gd name="T1" fmla="*/ 607 h 607"/>
              <a:gd name="T2" fmla="*/ 243 w 248"/>
              <a:gd name="T3" fmla="*/ 580 h 607"/>
              <a:gd name="T4" fmla="*/ 225 w 248"/>
              <a:gd name="T5" fmla="*/ 505 h 607"/>
              <a:gd name="T6" fmla="*/ 207 w 248"/>
              <a:gd name="T7" fmla="*/ 474 h 607"/>
              <a:gd name="T8" fmla="*/ 195 w 248"/>
              <a:gd name="T9" fmla="*/ 457 h 607"/>
              <a:gd name="T10" fmla="*/ 182 w 248"/>
              <a:gd name="T11" fmla="*/ 441 h 607"/>
              <a:gd name="T12" fmla="*/ 168 w 248"/>
              <a:gd name="T13" fmla="*/ 424 h 607"/>
              <a:gd name="T14" fmla="*/ 153 w 248"/>
              <a:gd name="T15" fmla="*/ 411 h 607"/>
              <a:gd name="T16" fmla="*/ 143 w 248"/>
              <a:gd name="T17" fmla="*/ 399 h 607"/>
              <a:gd name="T18" fmla="*/ 132 w 248"/>
              <a:gd name="T19" fmla="*/ 390 h 607"/>
              <a:gd name="T20" fmla="*/ 117 w 248"/>
              <a:gd name="T21" fmla="*/ 376 h 607"/>
              <a:gd name="T22" fmla="*/ 108 w 248"/>
              <a:gd name="T23" fmla="*/ 369 h 607"/>
              <a:gd name="T24" fmla="*/ 92 w 248"/>
              <a:gd name="T25" fmla="*/ 348 h 607"/>
              <a:gd name="T26" fmla="*/ 72 w 248"/>
              <a:gd name="T27" fmla="*/ 324 h 607"/>
              <a:gd name="T28" fmla="*/ 60 w 248"/>
              <a:gd name="T29" fmla="*/ 313 h 607"/>
              <a:gd name="T30" fmla="*/ 48 w 248"/>
              <a:gd name="T31" fmla="*/ 301 h 607"/>
              <a:gd name="T32" fmla="*/ 39 w 248"/>
              <a:gd name="T33" fmla="*/ 283 h 607"/>
              <a:gd name="T34" fmla="*/ 21 w 248"/>
              <a:gd name="T35" fmla="*/ 258 h 607"/>
              <a:gd name="T36" fmla="*/ 15 w 248"/>
              <a:gd name="T37" fmla="*/ 235 h 607"/>
              <a:gd name="T38" fmla="*/ 6 w 248"/>
              <a:gd name="T39" fmla="*/ 207 h 607"/>
              <a:gd name="T40" fmla="*/ 0 w 248"/>
              <a:gd name="T41" fmla="*/ 115 h 607"/>
              <a:gd name="T42" fmla="*/ 5 w 248"/>
              <a:gd name="T43" fmla="*/ 102 h 607"/>
              <a:gd name="T44" fmla="*/ 11 w 248"/>
              <a:gd name="T45" fmla="*/ 88 h 607"/>
              <a:gd name="T46" fmla="*/ 20 w 248"/>
              <a:gd name="T47" fmla="*/ 58 h 607"/>
              <a:gd name="T48" fmla="*/ 27 w 248"/>
              <a:gd name="T49" fmla="*/ 37 h 607"/>
              <a:gd name="T50" fmla="*/ 41 w 248"/>
              <a:gd name="T51" fmla="*/ 16 h 607"/>
              <a:gd name="T52" fmla="*/ 44 w 248"/>
              <a:gd name="T53"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607">
                <a:moveTo>
                  <a:pt x="248" y="607"/>
                </a:moveTo>
                <a:cubicBezTo>
                  <a:pt x="244" y="598"/>
                  <a:pt x="247" y="589"/>
                  <a:pt x="243" y="580"/>
                </a:cubicBezTo>
                <a:cubicBezTo>
                  <a:pt x="242" y="560"/>
                  <a:pt x="246" y="518"/>
                  <a:pt x="225" y="505"/>
                </a:cubicBezTo>
                <a:cubicBezTo>
                  <a:pt x="218" y="496"/>
                  <a:pt x="214" y="484"/>
                  <a:pt x="207" y="474"/>
                </a:cubicBezTo>
                <a:cubicBezTo>
                  <a:pt x="206" y="467"/>
                  <a:pt x="199" y="463"/>
                  <a:pt x="195" y="457"/>
                </a:cubicBezTo>
                <a:cubicBezTo>
                  <a:pt x="194" y="450"/>
                  <a:pt x="188" y="445"/>
                  <a:pt x="182" y="441"/>
                </a:cubicBezTo>
                <a:cubicBezTo>
                  <a:pt x="178" y="434"/>
                  <a:pt x="175" y="428"/>
                  <a:pt x="168" y="424"/>
                </a:cubicBezTo>
                <a:cubicBezTo>
                  <a:pt x="164" y="419"/>
                  <a:pt x="158" y="414"/>
                  <a:pt x="153" y="411"/>
                </a:cubicBezTo>
                <a:cubicBezTo>
                  <a:pt x="150" y="406"/>
                  <a:pt x="148" y="403"/>
                  <a:pt x="143" y="399"/>
                </a:cubicBezTo>
                <a:cubicBezTo>
                  <a:pt x="140" y="393"/>
                  <a:pt x="139" y="391"/>
                  <a:pt x="132" y="390"/>
                </a:cubicBezTo>
                <a:cubicBezTo>
                  <a:pt x="128" y="383"/>
                  <a:pt x="123" y="380"/>
                  <a:pt x="117" y="376"/>
                </a:cubicBezTo>
                <a:cubicBezTo>
                  <a:pt x="114" y="374"/>
                  <a:pt x="108" y="369"/>
                  <a:pt x="108" y="369"/>
                </a:cubicBezTo>
                <a:cubicBezTo>
                  <a:pt x="104" y="362"/>
                  <a:pt x="99" y="353"/>
                  <a:pt x="92" y="348"/>
                </a:cubicBezTo>
                <a:cubicBezTo>
                  <a:pt x="88" y="339"/>
                  <a:pt x="81" y="329"/>
                  <a:pt x="72" y="324"/>
                </a:cubicBezTo>
                <a:cubicBezTo>
                  <a:pt x="69" y="318"/>
                  <a:pt x="66" y="316"/>
                  <a:pt x="60" y="313"/>
                </a:cubicBezTo>
                <a:cubicBezTo>
                  <a:pt x="52" y="302"/>
                  <a:pt x="56" y="306"/>
                  <a:pt x="48" y="301"/>
                </a:cubicBezTo>
                <a:cubicBezTo>
                  <a:pt x="44" y="296"/>
                  <a:pt x="41" y="289"/>
                  <a:pt x="39" y="283"/>
                </a:cubicBezTo>
                <a:cubicBezTo>
                  <a:pt x="38" y="274"/>
                  <a:pt x="30" y="260"/>
                  <a:pt x="21" y="258"/>
                </a:cubicBezTo>
                <a:cubicBezTo>
                  <a:pt x="20" y="250"/>
                  <a:pt x="18" y="242"/>
                  <a:pt x="15" y="235"/>
                </a:cubicBezTo>
                <a:cubicBezTo>
                  <a:pt x="13" y="225"/>
                  <a:pt x="12" y="215"/>
                  <a:pt x="6" y="207"/>
                </a:cubicBezTo>
                <a:cubicBezTo>
                  <a:pt x="0" y="177"/>
                  <a:pt x="1" y="147"/>
                  <a:pt x="0" y="115"/>
                </a:cubicBezTo>
                <a:cubicBezTo>
                  <a:pt x="2" y="111"/>
                  <a:pt x="3" y="106"/>
                  <a:pt x="5" y="102"/>
                </a:cubicBezTo>
                <a:cubicBezTo>
                  <a:pt x="6" y="96"/>
                  <a:pt x="8" y="93"/>
                  <a:pt x="11" y="88"/>
                </a:cubicBezTo>
                <a:cubicBezTo>
                  <a:pt x="12" y="76"/>
                  <a:pt x="16" y="69"/>
                  <a:pt x="20" y="58"/>
                </a:cubicBezTo>
                <a:cubicBezTo>
                  <a:pt x="21" y="48"/>
                  <a:pt x="19" y="43"/>
                  <a:pt x="27" y="37"/>
                </a:cubicBezTo>
                <a:cubicBezTo>
                  <a:pt x="31" y="30"/>
                  <a:pt x="37" y="23"/>
                  <a:pt x="41" y="16"/>
                </a:cubicBezTo>
                <a:cubicBezTo>
                  <a:pt x="42" y="10"/>
                  <a:pt x="44" y="6"/>
                  <a:pt x="44" y="0"/>
                </a:cubicBezTo>
              </a:path>
            </a:pathLst>
          </a:custGeom>
          <a:noFill/>
          <a:ln w="50800" cap="sq" cmpd="sng">
            <a:solidFill>
              <a:srgbClr val="0000FF"/>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3B76"/>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3B76"/>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3B76"/>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3B76"/>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3B76"/>
            </a:outerShdw>
          </a:effectLst>
          <a:latin typeface="+mn-lt"/>
          <a:ea typeface="+mn-ea"/>
        </a:defRPr>
      </a:lvl5pPr>
      <a:lvl6pPr marL="25146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3B76"/>
            </a:outerShdw>
          </a:effectLst>
          <a:latin typeface="+mn-lt"/>
          <a:ea typeface="+mn-ea"/>
        </a:defRPr>
      </a:lvl6pPr>
      <a:lvl7pPr marL="29718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3B76"/>
            </a:outerShdw>
          </a:effectLst>
          <a:latin typeface="+mn-lt"/>
          <a:ea typeface="+mn-ea"/>
        </a:defRPr>
      </a:lvl7pPr>
      <a:lvl8pPr marL="34290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3B76"/>
            </a:outerShdw>
          </a:effectLst>
          <a:latin typeface="+mn-lt"/>
          <a:ea typeface="+mn-ea"/>
        </a:defRPr>
      </a:lvl8pPr>
      <a:lvl9pPr marL="38862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3B76"/>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文本占位符 5"/>
          <p:cNvSpPr>
            <a:spLocks noGrp="1"/>
          </p:cNvSpPr>
          <p:nvPr>
            <p:ph type="body" idx="1"/>
          </p:nvPr>
        </p:nvSpPr>
        <p:spPr bwMode="auto">
          <a:xfrm>
            <a:off x="550793" y="1673226"/>
            <a:ext cx="11118989"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矩形 9"/>
          <p:cNvSpPr/>
          <p:nvPr/>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1029" name="图片 11"/>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1031" name="图片 13"/>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 y="1231900"/>
            <a:ext cx="1219041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标题占位符 3"/>
          <p:cNvSpPr>
            <a:spLocks noGrp="1"/>
          </p:cNvSpPr>
          <p:nvPr>
            <p:ph type="title"/>
          </p:nvPr>
        </p:nvSpPr>
        <p:spPr bwMode="auto">
          <a:xfrm>
            <a:off x="550791" y="863600"/>
            <a:ext cx="1121264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pic>
        <p:nvPicPr>
          <p:cNvPr id="1033" name="图片 8"/>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 y="1"/>
            <a:ext cx="12190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a:xfrm>
            <a:off x="1" y="6765925"/>
            <a:ext cx="12190413" cy="9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1035" name="图片 14"/>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658728" y="168276"/>
            <a:ext cx="20222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userDrawn="1"/>
        </p:nvSpPr>
        <p:spPr>
          <a:xfrm>
            <a:off x="1" y="1"/>
            <a:ext cx="12190413"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4300"/>
          </a:p>
        </p:txBody>
      </p:sp>
      <p:pic>
        <p:nvPicPr>
          <p:cNvPr id="1037" name="图片 16"/>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 y="1231900"/>
            <a:ext cx="1219041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Lst>
  <p:transition spd="med">
    <p:push/>
  </p:transition>
  <p:txStyles>
    <p:titleStyle>
      <a:lvl1pPr algn="l"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等线" panose="02010600030101010101" pitchFamily="2" charset="-122"/>
          <a:ea typeface="等线" panose="02010600030101010101" pitchFamily="2" charset="-122"/>
        </a:defRPr>
      </a:lvl2pPr>
      <a:lvl3pPr algn="l" rtl="0" eaLnBrk="0" fontAlgn="base" hangingPunct="0">
        <a:lnSpc>
          <a:spcPct val="90000"/>
        </a:lnSpc>
        <a:spcBef>
          <a:spcPct val="0"/>
        </a:spcBef>
        <a:spcAft>
          <a:spcPct val="0"/>
        </a:spcAft>
        <a:defRPr sz="3600">
          <a:solidFill>
            <a:schemeClr val="tx1"/>
          </a:solidFill>
          <a:latin typeface="等线" panose="02010600030101010101" pitchFamily="2" charset="-122"/>
          <a:ea typeface="等线" panose="02010600030101010101" pitchFamily="2" charset="-122"/>
        </a:defRPr>
      </a:lvl3pPr>
      <a:lvl4pPr algn="l" rtl="0" eaLnBrk="0" fontAlgn="base" hangingPunct="0">
        <a:lnSpc>
          <a:spcPct val="90000"/>
        </a:lnSpc>
        <a:spcBef>
          <a:spcPct val="0"/>
        </a:spcBef>
        <a:spcAft>
          <a:spcPct val="0"/>
        </a:spcAft>
        <a:defRPr sz="3600">
          <a:solidFill>
            <a:schemeClr val="tx1"/>
          </a:solidFill>
          <a:latin typeface="等线" panose="02010600030101010101" pitchFamily="2" charset="-122"/>
          <a:ea typeface="等线" panose="02010600030101010101" pitchFamily="2" charset="-122"/>
        </a:defRPr>
      </a:lvl4pPr>
      <a:lvl5pPr algn="l" rtl="0" eaLnBrk="0" fontAlgn="base" hangingPunct="0">
        <a:lnSpc>
          <a:spcPct val="90000"/>
        </a:lnSpc>
        <a:spcBef>
          <a:spcPct val="0"/>
        </a:spcBef>
        <a:spcAft>
          <a:spcPct val="0"/>
        </a:spcAft>
        <a:defRPr sz="3600">
          <a:solidFill>
            <a:schemeClr val="tx1"/>
          </a:solidFill>
          <a:latin typeface="等线" panose="02010600030101010101" pitchFamily="2" charset="-122"/>
          <a:ea typeface="等线" panose="02010600030101010101" pitchFamily="2" charset="-122"/>
        </a:defRPr>
      </a:lvl5pPr>
      <a:lvl6pPr marL="457200" algn="l" rtl="0" fontAlgn="base">
        <a:lnSpc>
          <a:spcPct val="90000"/>
        </a:lnSpc>
        <a:spcBef>
          <a:spcPct val="0"/>
        </a:spcBef>
        <a:spcAft>
          <a:spcPct val="0"/>
        </a:spcAft>
        <a:defRPr sz="3600">
          <a:solidFill>
            <a:schemeClr val="tx1"/>
          </a:solidFill>
          <a:latin typeface="等线" panose="02010600030101010101" pitchFamily="2" charset="-122"/>
          <a:ea typeface="等线" panose="02010600030101010101" pitchFamily="2" charset="-122"/>
        </a:defRPr>
      </a:lvl6pPr>
      <a:lvl7pPr marL="914400" algn="l" rtl="0" fontAlgn="base">
        <a:lnSpc>
          <a:spcPct val="90000"/>
        </a:lnSpc>
        <a:spcBef>
          <a:spcPct val="0"/>
        </a:spcBef>
        <a:spcAft>
          <a:spcPct val="0"/>
        </a:spcAft>
        <a:defRPr sz="3600">
          <a:solidFill>
            <a:schemeClr val="tx1"/>
          </a:solidFill>
          <a:latin typeface="等线" panose="02010600030101010101" pitchFamily="2" charset="-122"/>
          <a:ea typeface="等线" panose="02010600030101010101" pitchFamily="2" charset="-122"/>
        </a:defRPr>
      </a:lvl7pPr>
      <a:lvl8pPr marL="1370965" algn="l" rtl="0" fontAlgn="base">
        <a:lnSpc>
          <a:spcPct val="90000"/>
        </a:lnSpc>
        <a:spcBef>
          <a:spcPct val="0"/>
        </a:spcBef>
        <a:spcAft>
          <a:spcPct val="0"/>
        </a:spcAft>
        <a:defRPr sz="3600">
          <a:solidFill>
            <a:schemeClr val="tx1"/>
          </a:solidFill>
          <a:latin typeface="等线" panose="02010600030101010101" pitchFamily="2" charset="-122"/>
          <a:ea typeface="等线" panose="02010600030101010101" pitchFamily="2" charset="-122"/>
        </a:defRPr>
      </a:lvl8pPr>
      <a:lvl9pPr marL="1828165" algn="l" rtl="0" fontAlgn="base">
        <a:lnSpc>
          <a:spcPct val="90000"/>
        </a:lnSpc>
        <a:spcBef>
          <a:spcPct val="0"/>
        </a:spcBef>
        <a:spcAft>
          <a:spcPct val="0"/>
        </a:spcAft>
        <a:defRPr sz="3600">
          <a:solidFill>
            <a:schemeClr val="tx1"/>
          </a:solidFill>
          <a:latin typeface="等线" panose="02010600030101010101" pitchFamily="2" charset="-122"/>
          <a:ea typeface="等线" panose="02010600030101010101" pitchFamily="2" charset="-122"/>
        </a:defRPr>
      </a:lvl9pPr>
    </p:titleStyle>
    <p:bodyStyle>
      <a:lvl1pPr marL="228600" indent="-228600" algn="l" rtl="0" eaLnBrk="0" fontAlgn="base" hangingPunct="0">
        <a:lnSpc>
          <a:spcPct val="120000"/>
        </a:lnSpc>
        <a:spcBef>
          <a:spcPts val="1000"/>
        </a:spcBef>
        <a:spcAft>
          <a:spcPct val="0"/>
        </a:spcAft>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2365" indent="-228600" algn="l" rtl="0" eaLnBrk="0" fontAlgn="base" hangingPunct="0">
        <a:lnSpc>
          <a:spcPct val="120000"/>
        </a:lnSpc>
        <a:spcBef>
          <a:spcPts val="500"/>
        </a:spcBef>
        <a:spcAft>
          <a:spcPct val="0"/>
        </a:spcAft>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599565" indent="-228600" algn="l" rtl="0" eaLnBrk="0" fontAlgn="base" hangingPunct="0">
        <a:lnSpc>
          <a:spcPct val="120000"/>
        </a:lnSpc>
        <a:spcBef>
          <a:spcPts val="500"/>
        </a:spcBef>
        <a:spcAft>
          <a:spcPct val="0"/>
        </a:spcAft>
        <a:buClr>
          <a:schemeClr val="accent1"/>
        </a:buClr>
        <a:buSzPct val="100000"/>
        <a:buFont typeface="Calibri" panose="020F0502020204030204" pitchFamily="34" charset="0"/>
        <a:buChar char="▪"/>
        <a:defRPr kern="1200">
          <a:solidFill>
            <a:schemeClr val="tx1"/>
          </a:solidFill>
          <a:latin typeface="+mn-lt"/>
          <a:ea typeface="+mn-ea"/>
          <a:cs typeface="+mn-cs"/>
        </a:defRPr>
      </a:lvl4pPr>
      <a:lvl5pPr marL="2056765" indent="-228600" algn="l" rtl="0" eaLnBrk="0" fontAlgn="base" hangingPunct="0">
        <a:lnSpc>
          <a:spcPct val="120000"/>
        </a:lnSpc>
        <a:spcBef>
          <a:spcPts val="500"/>
        </a:spcBef>
        <a:spcAft>
          <a:spcPct val="0"/>
        </a:spcAft>
        <a:buClr>
          <a:schemeClr val="accent1"/>
        </a:buClr>
        <a:buSzPct val="100000"/>
        <a:buFont typeface="Calibri" panose="020F0502020204030204" pitchFamily="34" charset="0"/>
        <a:buChar char="▪"/>
        <a:defRPr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tags" Target="../tags/tag31.xml"/><Relationship Id="rId7" Type="http://schemas.openxmlformats.org/officeDocument/2006/relationships/image" Target="../media/image21.png"/><Relationship Id="rId6" Type="http://schemas.openxmlformats.org/officeDocument/2006/relationships/tags" Target="../tags/tag30.xml"/><Relationship Id="rId5" Type="http://schemas.openxmlformats.org/officeDocument/2006/relationships/image" Target="../media/image20.png"/><Relationship Id="rId4" Type="http://schemas.openxmlformats.org/officeDocument/2006/relationships/tags" Target="../tags/tag29.xml"/><Relationship Id="rId3" Type="http://schemas.openxmlformats.org/officeDocument/2006/relationships/image" Target="../media/image19.png"/><Relationship Id="rId2" Type="http://schemas.openxmlformats.org/officeDocument/2006/relationships/tags" Target="../tags/tag28.xml"/><Relationship Id="rId12" Type="http://schemas.openxmlformats.org/officeDocument/2006/relationships/notesSlide" Target="../notesSlides/notesSlide10.xml"/><Relationship Id="rId11" Type="http://schemas.openxmlformats.org/officeDocument/2006/relationships/slideLayout" Target="../slideLayouts/slideLayout6.xml"/><Relationship Id="rId10" Type="http://schemas.openxmlformats.org/officeDocument/2006/relationships/tags" Target="../tags/tag32.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6.xml"/><Relationship Id="rId6" Type="http://schemas.openxmlformats.org/officeDocument/2006/relationships/tags" Target="../tags/tag36.xml"/><Relationship Id="rId5" Type="http://schemas.openxmlformats.org/officeDocument/2006/relationships/image" Target="../media/image24.png"/><Relationship Id="rId4" Type="http://schemas.openxmlformats.org/officeDocument/2006/relationships/tags" Target="../tags/tag35.xml"/><Relationship Id="rId3" Type="http://schemas.openxmlformats.org/officeDocument/2006/relationships/image" Target="../media/image23.png"/><Relationship Id="rId2" Type="http://schemas.openxmlformats.org/officeDocument/2006/relationships/tags" Target="../tags/tag34.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6.xml"/><Relationship Id="rId4" Type="http://schemas.openxmlformats.org/officeDocument/2006/relationships/tags" Target="../tags/tag39.xml"/><Relationship Id="rId3" Type="http://schemas.openxmlformats.org/officeDocument/2006/relationships/image" Target="../media/image25.png"/><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6.xml"/><Relationship Id="rId6" Type="http://schemas.openxmlformats.org/officeDocument/2006/relationships/tags" Target="../tags/tag43.xml"/><Relationship Id="rId5" Type="http://schemas.openxmlformats.org/officeDocument/2006/relationships/image" Target="../media/image27.png"/><Relationship Id="rId4" Type="http://schemas.openxmlformats.org/officeDocument/2006/relationships/tags" Target="../tags/tag42.xml"/><Relationship Id="rId3" Type="http://schemas.openxmlformats.org/officeDocument/2006/relationships/image" Target="../media/image26.png"/><Relationship Id="rId2" Type="http://schemas.openxmlformats.org/officeDocument/2006/relationships/tags" Target="../tags/tag41.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6.xml"/><Relationship Id="rId6" Type="http://schemas.openxmlformats.org/officeDocument/2006/relationships/tags" Target="../tags/tag47.xml"/><Relationship Id="rId5" Type="http://schemas.openxmlformats.org/officeDocument/2006/relationships/image" Target="../media/image29.png"/><Relationship Id="rId4" Type="http://schemas.openxmlformats.org/officeDocument/2006/relationships/tags" Target="../tags/tag46.xml"/><Relationship Id="rId3" Type="http://schemas.openxmlformats.org/officeDocument/2006/relationships/image" Target="../media/image28.png"/><Relationship Id="rId2" Type="http://schemas.openxmlformats.org/officeDocument/2006/relationships/tags" Target="../tags/tag45.xml"/><Relationship Id="rId1" Type="http://schemas.openxmlformats.org/officeDocument/2006/relationships/tags" Target="../tags/tag44.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50.xml"/><Relationship Id="rId3" Type="http://schemas.openxmlformats.org/officeDocument/2006/relationships/image" Target="../media/image30.png"/><Relationship Id="rId2" Type="http://schemas.openxmlformats.org/officeDocument/2006/relationships/tags" Target="../tags/tag49.xml"/><Relationship Id="rId1" Type="http://schemas.openxmlformats.org/officeDocument/2006/relationships/tags" Target="../tags/tag48.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6.xml"/><Relationship Id="rId6" Type="http://schemas.openxmlformats.org/officeDocument/2006/relationships/tags" Target="../tags/tag54.xml"/><Relationship Id="rId5" Type="http://schemas.openxmlformats.org/officeDocument/2006/relationships/image" Target="../media/image32.png"/><Relationship Id="rId4" Type="http://schemas.openxmlformats.org/officeDocument/2006/relationships/tags" Target="../tags/tag53.xml"/><Relationship Id="rId3" Type="http://schemas.openxmlformats.org/officeDocument/2006/relationships/image" Target="../media/image31.png"/><Relationship Id="rId2" Type="http://schemas.openxmlformats.org/officeDocument/2006/relationships/tags" Target="../tags/tag52.xml"/><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6.xml"/><Relationship Id="rId6" Type="http://schemas.openxmlformats.org/officeDocument/2006/relationships/tags" Target="../tags/tag58.xml"/><Relationship Id="rId5" Type="http://schemas.openxmlformats.org/officeDocument/2006/relationships/image" Target="../media/image34.png"/><Relationship Id="rId4" Type="http://schemas.openxmlformats.org/officeDocument/2006/relationships/tags" Target="../tags/tag57.xml"/><Relationship Id="rId3" Type="http://schemas.openxmlformats.org/officeDocument/2006/relationships/image" Target="../media/image33.png"/><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6.xml"/><Relationship Id="rId6" Type="http://schemas.openxmlformats.org/officeDocument/2006/relationships/tags" Target="../tags/tag62.xml"/><Relationship Id="rId5" Type="http://schemas.openxmlformats.org/officeDocument/2006/relationships/image" Target="../media/image36.png"/><Relationship Id="rId4" Type="http://schemas.openxmlformats.org/officeDocument/2006/relationships/tags" Target="../tags/tag61.xml"/><Relationship Id="rId3" Type="http://schemas.openxmlformats.org/officeDocument/2006/relationships/image" Target="../media/image35.png"/><Relationship Id="rId2" Type="http://schemas.openxmlformats.org/officeDocument/2006/relationships/tags" Target="../tags/tag60.xml"/><Relationship Id="rId1" Type="http://schemas.openxmlformats.org/officeDocument/2006/relationships/tags" Target="../tags/tag59.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6.xml"/><Relationship Id="rId6" Type="http://schemas.openxmlformats.org/officeDocument/2006/relationships/tags" Target="../tags/tag66.xml"/><Relationship Id="rId5" Type="http://schemas.openxmlformats.org/officeDocument/2006/relationships/image" Target="../media/image38.png"/><Relationship Id="rId4" Type="http://schemas.openxmlformats.org/officeDocument/2006/relationships/tags" Target="../tags/tag65.xml"/><Relationship Id="rId3" Type="http://schemas.openxmlformats.org/officeDocument/2006/relationships/image" Target="../media/image37.png"/><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6.xml"/><Relationship Id="rId6" Type="http://schemas.openxmlformats.org/officeDocument/2006/relationships/tags" Target="../tags/tag70.xml"/><Relationship Id="rId5" Type="http://schemas.openxmlformats.org/officeDocument/2006/relationships/image" Target="../media/image40.png"/><Relationship Id="rId4" Type="http://schemas.openxmlformats.org/officeDocument/2006/relationships/tags" Target="../tags/tag69.xml"/><Relationship Id="rId3" Type="http://schemas.openxmlformats.org/officeDocument/2006/relationships/image" Target="../media/image39.png"/><Relationship Id="rId2" Type="http://schemas.openxmlformats.org/officeDocument/2006/relationships/tags" Target="../tags/tag68.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6.xml"/><Relationship Id="rId6" Type="http://schemas.openxmlformats.org/officeDocument/2006/relationships/tags" Target="../tags/tag74.xml"/><Relationship Id="rId5" Type="http://schemas.openxmlformats.org/officeDocument/2006/relationships/image" Target="../media/image42.png"/><Relationship Id="rId4" Type="http://schemas.openxmlformats.org/officeDocument/2006/relationships/tags" Target="../tags/tag73.xml"/><Relationship Id="rId3" Type="http://schemas.openxmlformats.org/officeDocument/2006/relationships/image" Target="../media/image41.png"/><Relationship Id="rId2" Type="http://schemas.openxmlformats.org/officeDocument/2006/relationships/tags" Target="../tags/tag72.xml"/><Relationship Id="rId1" Type="http://schemas.openxmlformats.org/officeDocument/2006/relationships/tags" Target="../tags/tag7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6.xml"/><Relationship Id="rId6" Type="http://schemas.openxmlformats.org/officeDocument/2006/relationships/tags" Target="../tags/tag78.xml"/><Relationship Id="rId5" Type="http://schemas.openxmlformats.org/officeDocument/2006/relationships/image" Target="../media/image44.png"/><Relationship Id="rId4" Type="http://schemas.openxmlformats.org/officeDocument/2006/relationships/tags" Target="../tags/tag77.xml"/><Relationship Id="rId3" Type="http://schemas.openxmlformats.org/officeDocument/2006/relationships/image" Target="../media/image43.png"/><Relationship Id="rId2" Type="http://schemas.openxmlformats.org/officeDocument/2006/relationships/tags" Target="../tags/tag76.xml"/><Relationship Id="rId1" Type="http://schemas.openxmlformats.org/officeDocument/2006/relationships/tags" Target="../tags/tag75.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6.xml"/><Relationship Id="rId6" Type="http://schemas.openxmlformats.org/officeDocument/2006/relationships/tags" Target="../tags/tag82.xml"/><Relationship Id="rId5" Type="http://schemas.openxmlformats.org/officeDocument/2006/relationships/image" Target="../media/image46.png"/><Relationship Id="rId4" Type="http://schemas.openxmlformats.org/officeDocument/2006/relationships/tags" Target="../tags/tag81.xml"/><Relationship Id="rId3" Type="http://schemas.openxmlformats.org/officeDocument/2006/relationships/image" Target="../media/image45.png"/><Relationship Id="rId2" Type="http://schemas.openxmlformats.org/officeDocument/2006/relationships/tags" Target="../tags/tag80.xml"/><Relationship Id="rId1" Type="http://schemas.openxmlformats.org/officeDocument/2006/relationships/tags" Target="../tags/tag79.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6.xml"/><Relationship Id="rId4" Type="http://schemas.openxmlformats.org/officeDocument/2006/relationships/tags" Target="../tags/tag85.xml"/><Relationship Id="rId3" Type="http://schemas.openxmlformats.org/officeDocument/2006/relationships/image" Target="../media/image47.png"/><Relationship Id="rId2" Type="http://schemas.openxmlformats.org/officeDocument/2006/relationships/tags" Target="../tags/tag84.xml"/><Relationship Id="rId1" Type="http://schemas.openxmlformats.org/officeDocument/2006/relationships/tags" Target="../tags/tag83.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6.xml"/><Relationship Id="rId4" Type="http://schemas.openxmlformats.org/officeDocument/2006/relationships/tags" Target="../tags/tag88.xml"/><Relationship Id="rId3" Type="http://schemas.openxmlformats.org/officeDocument/2006/relationships/image" Target="../media/image48.png"/><Relationship Id="rId2" Type="http://schemas.openxmlformats.org/officeDocument/2006/relationships/tags" Target="../tags/tag87.xml"/><Relationship Id="rId1" Type="http://schemas.openxmlformats.org/officeDocument/2006/relationships/tags" Target="../tags/tag86.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6.xml"/><Relationship Id="rId4" Type="http://schemas.openxmlformats.org/officeDocument/2006/relationships/tags" Target="../tags/tag91.xml"/><Relationship Id="rId3" Type="http://schemas.openxmlformats.org/officeDocument/2006/relationships/image" Target="../media/image49.png"/><Relationship Id="rId2" Type="http://schemas.openxmlformats.org/officeDocument/2006/relationships/tags" Target="../tags/tag90.xml"/><Relationship Id="rId1" Type="http://schemas.openxmlformats.org/officeDocument/2006/relationships/tags" Target="../tags/tag89.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94.xml"/><Relationship Id="rId3" Type="http://schemas.openxmlformats.org/officeDocument/2006/relationships/image" Target="../media/image50.png"/><Relationship Id="rId2" Type="http://schemas.openxmlformats.org/officeDocument/2006/relationships/tags" Target="../tags/tag93.xml"/><Relationship Id="rId1" Type="http://schemas.openxmlformats.org/officeDocument/2006/relationships/tags" Target="../tags/tag9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6.xml"/><Relationship Id="rId3" Type="http://schemas.openxmlformats.org/officeDocument/2006/relationships/image" Target="../media/image10.png"/><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13.xml"/><Relationship Id="rId3" Type="http://schemas.openxmlformats.org/officeDocument/2006/relationships/image" Target="../media/image11.png"/><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6.xml"/><Relationship Id="rId6" Type="http://schemas.openxmlformats.org/officeDocument/2006/relationships/tags" Target="../tags/tag17.xml"/><Relationship Id="rId5" Type="http://schemas.openxmlformats.org/officeDocument/2006/relationships/image" Target="../media/image13.png"/><Relationship Id="rId4" Type="http://schemas.openxmlformats.org/officeDocument/2006/relationships/tags" Target="../tags/tag16.xml"/><Relationship Id="rId3" Type="http://schemas.openxmlformats.org/officeDocument/2006/relationships/image" Target="../media/image12.png"/><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6.xml"/><Relationship Id="rId6" Type="http://schemas.openxmlformats.org/officeDocument/2006/relationships/tags" Target="../tags/tag21.xml"/><Relationship Id="rId5" Type="http://schemas.openxmlformats.org/officeDocument/2006/relationships/image" Target="../media/image15.png"/><Relationship Id="rId4" Type="http://schemas.openxmlformats.org/officeDocument/2006/relationships/tags" Target="../tags/tag20.xml"/><Relationship Id="rId3" Type="http://schemas.openxmlformats.org/officeDocument/2006/relationships/image" Target="../media/image14.png"/><Relationship Id="rId2" Type="http://schemas.openxmlformats.org/officeDocument/2006/relationships/tags" Target="../tags/tag19.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26.xml"/><Relationship Id="rId7" Type="http://schemas.openxmlformats.org/officeDocument/2006/relationships/image" Target="../media/image18.png"/><Relationship Id="rId6" Type="http://schemas.openxmlformats.org/officeDocument/2006/relationships/tags" Target="../tags/tag25.xml"/><Relationship Id="rId5" Type="http://schemas.openxmlformats.org/officeDocument/2006/relationships/image" Target="../media/image17.png"/><Relationship Id="rId4" Type="http://schemas.openxmlformats.org/officeDocument/2006/relationships/tags" Target="../tags/tag24.xml"/><Relationship Id="rId3" Type="http://schemas.openxmlformats.org/officeDocument/2006/relationships/image" Target="../media/image16.png"/><Relationship Id="rId2" Type="http://schemas.openxmlformats.org/officeDocument/2006/relationships/tags" Target="../tags/tag23.xml"/><Relationship Id="rId10" Type="http://schemas.openxmlformats.org/officeDocument/2006/relationships/notesSlide" Target="../notesSlides/notesSlide9.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21" name="矩形 20"/>
          <p:cNvSpPr/>
          <p:nvPr>
            <p:custDataLst>
              <p:tags r:id="rId1"/>
            </p:custDataLst>
          </p:nvPr>
        </p:nvSpPr>
        <p:spPr>
          <a:xfrm>
            <a:off x="401720" y="4221604"/>
            <a:ext cx="11386864" cy="1353185"/>
          </a:xfrm>
          <a:prstGeom prst="rect">
            <a:avLst/>
          </a:prstGeom>
        </p:spPr>
        <p:txBody>
          <a:bodyPr wrap="square">
            <a:spAutoFit/>
          </a:bodyPr>
          <a:p>
            <a:pPr marL="0" lvl="0" indent="0" algn="ctr">
              <a:lnSpc>
                <a:spcPct val="120000"/>
              </a:lnSpc>
              <a:spcBef>
                <a:spcPts val="600"/>
              </a:spcBef>
              <a:spcAft>
                <a:spcPts val="0"/>
              </a:spcAft>
              <a:buFont typeface="Wingdings" panose="05000000000000000000" pitchFamily="2" charset="2"/>
              <a:buNone/>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Group 8</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ctr">
              <a:lnSpc>
                <a:spcPct val="120000"/>
              </a:lnSpc>
              <a:spcBef>
                <a:spcPts val="600"/>
              </a:spcBef>
              <a:spcAft>
                <a:spcPts val="0"/>
              </a:spcAft>
              <a:buFont typeface="Wingdings" panose="05000000000000000000" pitchFamily="2" charset="2"/>
              <a:buNone/>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汇报人：党志远</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ctr">
              <a:lnSpc>
                <a:spcPct val="120000"/>
              </a:lnSpc>
              <a:spcBef>
                <a:spcPts val="600"/>
              </a:spcBef>
              <a:spcAft>
                <a:spcPts val="0"/>
              </a:spcAft>
              <a:buFont typeface="Wingdings" panose="05000000000000000000" pitchFamily="2" charset="2"/>
              <a:buNone/>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汇报时间：2023.6.18</a:t>
            </a:r>
            <a:endParaRPr lang="en-US" altLang="zh-CN" sz="2000" kern="0" dirty="0">
              <a:solidFill>
                <a:srgbClr val="00206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783715" y="2060575"/>
            <a:ext cx="8623935" cy="755650"/>
          </a:xfrm>
          <a:prstGeom prst="rect">
            <a:avLst/>
          </a:prstGeom>
          <a:noFill/>
        </p:spPr>
        <p:txBody>
          <a:bodyPr wrap="square" rtlCol="0" anchor="t">
            <a:spAutoFit/>
          </a:bodyPr>
          <a:p>
            <a:pPr marL="0" lvl="0" indent="0" algn="ctr">
              <a:lnSpc>
                <a:spcPct val="120000"/>
              </a:lnSpc>
              <a:spcBef>
                <a:spcPts val="600"/>
              </a:spcBef>
              <a:spcAft>
                <a:spcPts val="0"/>
              </a:spcAft>
              <a:buFont typeface="Wingdings" panose="05000000000000000000" pitchFamily="2" charset="2"/>
              <a:buNone/>
            </a:pPr>
            <a:r>
              <a:rPr lang="zh-CN" altLang="en-US" sz="36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基于</a:t>
            </a:r>
            <a:r>
              <a:rPr lang="en-US" altLang="zh-CN" sz="36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lifelines</a:t>
            </a:r>
            <a:r>
              <a:rPr lang="zh-CN" altLang="en-US" sz="36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的生存分析研究与工具开发</a:t>
            </a:r>
            <a:endParaRPr lang="zh-CN" altLang="en-US" sz="36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生存分析的基本参数</a:t>
            </a:r>
            <a:endParaRPr lang="zh-CN" altLang="en-US"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生存概率</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生存函数</a:t>
            </a:r>
            <a:endParaRPr lang="zh-CN" altLang="en-US" sz="20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中位生存期</a:t>
            </a: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半数生存期</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HAZ</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Hazard</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风险率比</a:t>
            </a: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HR</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4655185" y="1988820"/>
            <a:ext cx="2228850" cy="85725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4655185" y="3284855"/>
            <a:ext cx="2314575" cy="60007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4439285" y="4149090"/>
            <a:ext cx="3505200" cy="600075"/>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4799330" y="5013325"/>
            <a:ext cx="2266950" cy="933450"/>
          </a:xfrm>
          <a:prstGeom prst="rect">
            <a:avLst/>
          </a:prstGeom>
        </p:spPr>
      </p:pic>
    </p:spTree>
    <p:custDataLst>
      <p:tags r:id="rId10"/>
    </p:custDataLst>
  </p:cSld>
  <p:clrMapOvr>
    <a:masterClrMapping/>
  </p:clrMapOvr>
  <p:transition spd="slow">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Kaplan-Meier 模型是一种非参数统计模型，用于根据生存数据估计生存函数</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在lifelines中拟合</a:t>
            </a: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KM</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生存曲线</a:t>
            </a: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——fit</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方法</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334645" y="1917065"/>
            <a:ext cx="4067175" cy="87630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478790" y="3860800"/>
            <a:ext cx="4610100" cy="1952625"/>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3.1 event_table方法</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118745" y="2205355"/>
            <a:ext cx="11784330" cy="4127500"/>
          </a:xfrm>
          <a:prstGeom prst="rect">
            <a:avLst/>
          </a:prstGeom>
        </p:spPr>
      </p:pic>
    </p:spTree>
    <p:custDataLst>
      <p:tags r:id="rId4"/>
    </p:custDataLst>
  </p:cSld>
  <p:clrMapOvr>
    <a:masterClrMapping/>
  </p:clrMapOvr>
  <p:transition spd="slow">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3.1 event_table方法</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334645" y="2277110"/>
            <a:ext cx="5057775" cy="93345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441960" y="3717290"/>
            <a:ext cx="9886950" cy="2305050"/>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3.2 计算生存概率：predict方法</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694690" y="1917065"/>
            <a:ext cx="9324975" cy="1962150"/>
          </a:xfrm>
          <a:prstGeom prst="rect">
            <a:avLst/>
          </a:prstGeom>
        </p:spPr>
      </p:pic>
      <p:pic>
        <p:nvPicPr>
          <p:cNvPr id="4" name="图片 3"/>
          <p:cNvPicPr>
            <a:picLocks noChangeAspect="1"/>
          </p:cNvPicPr>
          <p:nvPr>
            <p:custDataLst>
              <p:tags r:id="rId4"/>
            </p:custDataLst>
          </p:nvPr>
        </p:nvPicPr>
        <p:blipFill>
          <a:blip r:embed="rId5"/>
          <a:srcRect r="24764"/>
          <a:stretch>
            <a:fillRect/>
          </a:stretch>
        </p:blipFill>
        <p:spPr>
          <a:xfrm>
            <a:off x="478790" y="3933190"/>
            <a:ext cx="10936605" cy="2901315"/>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3.2 计算生存概率：predict方法</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57300" lvl="2"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在kmf类中可以通过predict方法实现：</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478790" y="2924810"/>
            <a:ext cx="6419215" cy="2454275"/>
          </a:xfrm>
          <a:prstGeom prst="rect">
            <a:avLst/>
          </a:prstGeom>
        </p:spPr>
      </p:pic>
    </p:spTree>
    <p:custDataLst>
      <p:tags r:id="rId4"/>
    </p:custDataLst>
  </p:cSld>
  <p:clrMapOvr>
    <a:masterClrMapping/>
  </p:clrMapOvr>
  <p:transition spd="slow">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3.3  获取完整生存函数：survival_function_</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478790" y="3357245"/>
            <a:ext cx="7219315" cy="131445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8327390" y="2924810"/>
            <a:ext cx="3038475" cy="2419350"/>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3.4 绘制KM生存曲线图：plot</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以全部患者的生存曲线为例：</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334645" y="2924810"/>
            <a:ext cx="4991100" cy="199072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5447030" y="1628775"/>
            <a:ext cx="6511925" cy="4878070"/>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3.5 </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计算中位时间：</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median_survival_time_</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478790" y="2132965"/>
            <a:ext cx="8582025" cy="80010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478790" y="3429000"/>
            <a:ext cx="4905375" cy="828675"/>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3.6  单独绘制置信区间曲线：confidence_interval_survival_function_</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118745" y="2277110"/>
            <a:ext cx="7279640" cy="316293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7247255" y="3131820"/>
            <a:ext cx="5169535" cy="3726180"/>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问题描述</a:t>
            </a:r>
            <a:endParaRPr lang="zh-CN" altLang="en-US"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sym typeface="+mn-ea"/>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生存分析是一种统计方法，用于</a:t>
            </a:r>
            <a:r>
              <a:rPr lang="zh-CN" altLang="en-US" sz="2000"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研究事件发生时间与相关因素之间的关系</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在临床研究中，在临床实践中，研究患者的生存情况和预测其生存时间是重要的研究方向。</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生存分析通过分析患者的生存数据，例如生存时间和事件发生情况，来评估患者的生存状况。</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这种分析有助于</a:t>
            </a:r>
            <a:r>
              <a:rPr lang="zh-CN" altLang="en-US" sz="2000"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了解治疗方法的效果、确定与疾病相关危险因素以及预测患者的生存时间</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，为医生和患者做出更明智的决策提供依据。</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ransition spd="slow">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3.7  直接绘制置信区间范围</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334645" y="2061210"/>
            <a:ext cx="4752975" cy="93345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262255" y="3531235"/>
            <a:ext cx="11421110" cy="1691005"/>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3.7  直接绘制置信区间范围</a:t>
            </a:r>
            <a:endPar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262890" y="2637155"/>
            <a:ext cx="6392545" cy="301244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6887210" y="2277110"/>
            <a:ext cx="4935855" cy="3856990"/>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3.8 估计终点事件发生剩余时间：conditional_time_to_event_ </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407035" y="1917065"/>
            <a:ext cx="7391400" cy="101917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407035" y="3439160"/>
            <a:ext cx="9305925" cy="2514600"/>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3. Kaplan-Meier 模型在lifelines中的实现与基本应用</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3.8 估计终点事件发生剩余时间：conditional_time_to_event_ </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478790" y="1917065"/>
            <a:ext cx="8956675" cy="160401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7391400" y="3437255"/>
            <a:ext cx="4264025" cy="3350895"/>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55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基于TCGA数据库的生存分析研究</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可通过https://portal.gdc.cancer.gov/</a:t>
            </a: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访问</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对于生存分析最为关键的数据是临床数据（Clinical）</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除此之外，TCGA还包括DNA测序数据（DNA Sequencing Data）、RNA表达数据（RNA Expression Data）、DNA甲基化数据（DNA Methylation Data）等</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334645" y="3141345"/>
            <a:ext cx="9915525" cy="398780"/>
          </a:xfrm>
          <a:prstGeom prst="rect">
            <a:avLst/>
          </a:prstGeom>
          <a:noFill/>
        </p:spPr>
        <p:txBody>
          <a:bodyPr wrap="square" rtlCol="0" anchor="t">
            <a:spAutoFit/>
          </a:bodyPr>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如何将TCGA数据转化为前篇使用的NCCTG-Lung Cancer Data测试数据的格式？</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334645" y="4077335"/>
            <a:ext cx="10639425" cy="1581150"/>
          </a:xfrm>
          <a:prstGeom prst="rect">
            <a:avLst/>
          </a:prstGeom>
        </p:spPr>
      </p:pic>
    </p:spTree>
    <p:custDataLst>
      <p:tags r:id="rId4"/>
    </p:custDataLst>
  </p:cSld>
  <p:clrMapOvr>
    <a:masterClrMapping/>
  </p:clrMapOvr>
  <p:transition spd="slow">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55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基于TCGA数据库的生存分析研究</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406400" y="836930"/>
            <a:ext cx="5800090" cy="5989955"/>
          </a:xfrm>
          <a:prstGeom prst="rect">
            <a:avLst/>
          </a:prstGeom>
        </p:spPr>
      </p:pic>
    </p:spTree>
    <p:custDataLst>
      <p:tags r:id="rId4"/>
    </p:custDataLst>
  </p:cSld>
  <p:clrMapOvr>
    <a:masterClrMapping/>
  </p:clrMapOvr>
  <p:transition spd="slow">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55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基于TCGA数据库的生存分析研究</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262890" y="836930"/>
            <a:ext cx="10801350" cy="4991100"/>
          </a:xfrm>
          <a:prstGeom prst="rect">
            <a:avLst/>
          </a:prstGeom>
        </p:spPr>
      </p:pic>
    </p:spTree>
    <p:custDataLst>
      <p:tags r:id="rId4"/>
    </p:custDataLst>
  </p:cSld>
  <p:clrMapOvr>
    <a:masterClrMapping/>
  </p:clrMapOvr>
  <p:transition spd="slow">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55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基于TCGA数据库的生存分析研究</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190500" y="836930"/>
            <a:ext cx="11928475" cy="2878455"/>
          </a:xfrm>
          <a:prstGeom prst="rect">
            <a:avLst/>
          </a:prstGeom>
        </p:spPr>
      </p:pic>
    </p:spTree>
    <p:custDataLst>
      <p:tags r:id="rId4"/>
    </p:custDataLst>
  </p:cSld>
  <p:clrMapOvr>
    <a:masterClrMapping/>
  </p:clrMapOvr>
  <p:transition spd="slow">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2"/>
          <p:cNvSpPr>
            <a:spLocks noGrp="1"/>
          </p:cNvSpPr>
          <p:nvPr>
            <p:ph type="title"/>
          </p:nvPr>
        </p:nvSpPr>
        <p:spPr>
          <a:xfrm>
            <a:off x="1948570" y="564600"/>
            <a:ext cx="8407534" cy="926764"/>
          </a:xfrm>
        </p:spPr>
        <p:txBody>
          <a:bodyPr/>
          <a:lstStyle/>
          <a:p>
            <a:pPr eaLnBrk="1" hangingPunct="1"/>
            <a:r>
              <a:rPr lang="zh-CN" altLang="en-US" dirty="0"/>
              <a:t>谢谢！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数据来源</a:t>
            </a:r>
            <a:endParaRPr lang="zh-CN" altLang="en-US"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sym typeface="+mn-ea"/>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生存数据通常存储在主流的临床研究数据库中，包括但不限于：</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eaLnBrk="1" latinLnBrk="0" hangingPunct="1">
              <a:lnSpc>
                <a:spcPct val="150000"/>
              </a:lnSpc>
              <a:buFont typeface="Arial" panose="020B0604020202020204" pitchFamily="34" charset="0"/>
              <a:buNone/>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TCGA</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：包含多种癌症类型的临床信息和基因组数据的综合性癌症基因组学数据库。</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SEER：美国国家级的长期癌症监测、流行病学和结果数据库。</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NCCTG</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：包含了多个癌症类型的临床研究数据库。</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394970" y="3429000"/>
            <a:ext cx="10579100" cy="3197225"/>
          </a:xfrm>
          <a:prstGeom prst="rect">
            <a:avLst/>
          </a:prstGeom>
        </p:spPr>
      </p:pic>
    </p:spTree>
    <p:custDataLst>
      <p:tags r:id="rId4"/>
    </p:custDataLst>
  </p:cSld>
  <p:clrMapOvr>
    <a:masterClrMapping/>
  </p:clrMapOvr>
  <p:transition spd="slow">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常用工具</a:t>
            </a:r>
            <a:endParaRPr lang="zh-CN" altLang="en-US"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sym typeface="+mn-ea"/>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生存分析工具较为多样，较为成熟和主流的分析工具包括但不限于：</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eaLnBrk="1" latinLnBrk="0" hangingPunct="1">
              <a:lnSpc>
                <a:spcPct val="150000"/>
              </a:lnSpc>
              <a:buFont typeface="Arial" panose="020B0604020202020204" pitchFamily="34" charset="0"/>
              <a:buNone/>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lifelines</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：一个Python库，提供了多种生存分析方法的实现，包括Kaplan-Meier估计、Cox比例风险模型等。</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R语言</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生存分析包：如</a:t>
            </a:r>
            <a:r>
              <a:rPr lang="zh-CN" altLang="en-US" sz="2000"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survival</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、survminer等，提供了丰富的生存分析功能和绘图工具。</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在线网站</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：如</a:t>
            </a:r>
            <a:r>
              <a:rPr lang="zh-CN" altLang="en-US" sz="2000"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KMplot</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、GEPIA、cBioPortal等，通常整合了数据检索相关功能，具有操作门槛低、可交互性强等优点，但研究的自由度相对受限。</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ransition spd="slow">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研究内容</a:t>
            </a:r>
            <a:endParaRPr lang="zh-CN" altLang="en-US"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sym typeface="+mn-ea"/>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生存分析的基本概念、研究流程及意义</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结合研究流程，基于NCCTG数据库的测试数据，分析</a:t>
            </a:r>
            <a:r>
              <a:rPr lang="zh-CN" altLang="en-US" sz="20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lifelines库</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如何在生存分析中实践与应用</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基于TCGA数据库</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的生存分析研究</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使用python语言设计一款轻量化、可交互、自动化的</a:t>
            </a:r>
            <a:r>
              <a:rPr lang="zh-CN" altLang="en-US" sz="20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生存分析工具</a:t>
            </a:r>
            <a:endParaRPr lang="zh-CN" altLang="en-US" sz="20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ransition spd="slow">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1. 数据的概览与初步处理</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数据删失</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1257300" lvl="2"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完全数据和删失数据</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1257300" lvl="2"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右删失、左删失、区间删失</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1270000" y="3235960"/>
            <a:ext cx="10530205" cy="3390900"/>
          </a:xfrm>
          <a:prstGeom prst="rect">
            <a:avLst/>
          </a:prstGeom>
        </p:spPr>
      </p:pic>
    </p:spTree>
    <p:custDataLst>
      <p:tags r:id="rId4"/>
    </p:custDataLst>
  </p:cSld>
  <p:clrMapOvr>
    <a:masterClrMapping/>
  </p:clrMapOvr>
  <p:transition spd="slow">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1. 数据的概览与初步处理</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数据导入</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1257300" lvl="2"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以肺癌数据库 NCCTG 的Lung Cancer Data 作为输入数据</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1257300" lvl="2"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为csv格式</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6383020" y="2853055"/>
            <a:ext cx="5429250" cy="208597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549910" y="2924810"/>
            <a:ext cx="5048250" cy="2009775"/>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1. 数据的概览与初步处理</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数据导入</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1257300" lvl="2" indent="-342900" eaLnBrk="1" latinLnBrk="0" hangingPunct="1">
              <a:lnSpc>
                <a:spcPct val="150000"/>
              </a:lnSpc>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数据格式</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694055" y="2277110"/>
            <a:ext cx="9187180" cy="2166620"/>
          </a:xfrm>
          <a:prstGeom prst="rect">
            <a:avLst/>
          </a:prstGeom>
        </p:spPr>
      </p:pic>
      <p:sp>
        <p:nvSpPr>
          <p:cNvPr id="6" name="文本框 5"/>
          <p:cNvSpPr txBox="1"/>
          <p:nvPr/>
        </p:nvSpPr>
        <p:spPr>
          <a:xfrm>
            <a:off x="334010" y="4509135"/>
            <a:ext cx="6609080" cy="2245360"/>
          </a:xfrm>
          <a:prstGeom prst="rect">
            <a:avLst/>
          </a:prstGeom>
          <a:noFill/>
        </p:spPr>
        <p:txBody>
          <a:bodyPr wrap="square" rtlCol="0">
            <a:spAutoFit/>
          </a:bodyPr>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 inst：研究机构代码</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 time：生存时间（单位为天）</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 status：患者状态，1=患者仍存活，2=患者已死亡</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 age、sex：患者年龄、性别（1=男性，2=女性）</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 ph.ecog、ph.karno、pat.karno：对患者的三种评分</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 meal.cal：患者用餐时消耗的卡路里</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 wt.loss：患者最近六个月减轻的体重</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custDataLst>
              <p:tags r:id="rId4"/>
            </p:custDataLst>
          </p:nvPr>
        </p:nvPicPr>
        <p:blipFill>
          <a:blip r:embed="rId5"/>
          <a:stretch>
            <a:fillRect/>
          </a:stretch>
        </p:blipFill>
        <p:spPr>
          <a:xfrm>
            <a:off x="6573520" y="6017260"/>
            <a:ext cx="5548630" cy="814705"/>
          </a:xfrm>
          <a:prstGeom prst="rect">
            <a:avLst/>
          </a:prstGeom>
        </p:spPr>
      </p:pic>
    </p:spTree>
    <p:custDataLst>
      <p:tags r:id="rId6"/>
    </p:custDataLst>
  </p:cSld>
  <p:clrMapOvr>
    <a:masterClrMapping/>
  </p:clrMapOvr>
  <p:transition spd="slow">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11505406" y="-151604"/>
            <a:ext cx="1216924" cy="6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888" tIns="60943" rIns="121888" bIns="6094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fld id="{FFCD3DE3-C1BF-4E4C-9B14-ADA254EB631C}" type="slidenum">
              <a:rPr lang="en-US" altLang="zh-CN" sz="3700">
                <a:solidFill>
                  <a:srgbClr val="B2B2B2"/>
                </a:solidFill>
                <a:effectLst/>
                <a:latin typeface="Arial" panose="020B0604020202020204" pitchFamily="34" charset="0"/>
                <a:cs typeface="Arial" panose="020B0604020202020204" pitchFamily="34" charset="0"/>
              </a:rPr>
            </a:fld>
            <a:endParaRPr lang="en-US" altLang="zh-CN" sz="3700" dirty="0">
              <a:solidFill>
                <a:srgbClr val="B2B2B2"/>
              </a:solidFill>
              <a:effectLst/>
              <a:latin typeface="Arial" panose="020B0604020202020204" pitchFamily="34" charset="0"/>
              <a:cs typeface="Arial" panose="020B0604020202020204" pitchFamily="34" charset="0"/>
            </a:endParaRPr>
          </a:p>
        </p:txBody>
      </p:sp>
      <p:sp>
        <p:nvSpPr>
          <p:cNvPr id="18" name="矩形 17"/>
          <p:cNvSpPr>
            <a:spLocks noChangeArrowheads="1"/>
          </p:cNvSpPr>
          <p:nvPr/>
        </p:nvSpPr>
        <p:spPr bwMode="auto">
          <a:xfrm>
            <a:off x="-76994" y="31531"/>
            <a:ext cx="10924728"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3355" lvl="1" eaLnBrk="1" hangingPunct="1">
              <a:spcBef>
                <a:spcPct val="50000"/>
              </a:spcBef>
              <a:buNone/>
            </a:pPr>
            <a:r>
              <a:rPr lang="en-US" altLang="zh-CN" sz="2400"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rPr>
              <a:t>| </a:t>
            </a:r>
            <a:r>
              <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rPr>
              <a:t>生存分析的基本操作流程与概念分析</a:t>
            </a:r>
            <a:endParaRPr lang="zh-CN" altLang="en-US" sz="2800" b="1" dirty="0">
              <a:solidFill>
                <a:srgbClr val="660033"/>
              </a:solidFill>
              <a:effectLst/>
              <a:latin typeface="微软雅黑" panose="020B0503020204020204" pitchFamily="34" charset="-122"/>
              <a:ea typeface="微软雅黑" panose="020B0503020204020204" pitchFamily="34" charset="-122"/>
              <a:cs typeface="Arial" panose="020B0604020202020204" pitchFamily="34" charset="0"/>
            </a:endParaRPr>
          </a:p>
          <a:p>
            <a:pPr marL="173355" lvl="1" indent="0" eaLnBrk="1" hangingPunct="1">
              <a:spcBef>
                <a:spcPct val="50000"/>
              </a:spcBef>
              <a:buNone/>
            </a:pPr>
            <a:endParaRPr kumimoji="1" lang="zh-CN" altLang="en-US" sz="3600" b="1" dirty="0">
              <a:solidFill>
                <a:schemeClr val="accent4">
                  <a:lumMod val="75000"/>
                </a:schemeClr>
              </a:solidFill>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19" name="直接连接符 18"/>
          <p:cNvCxnSpPr/>
          <p:nvPr/>
        </p:nvCxnSpPr>
        <p:spPr>
          <a:xfrm>
            <a:off x="262558" y="540859"/>
            <a:ext cx="2376000" cy="0"/>
          </a:xfrm>
          <a:prstGeom prst="line">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4953"/>
            <a:ext cx="75406" cy="55544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3" name="文本框 2"/>
          <p:cNvSpPr txBox="1"/>
          <p:nvPr>
            <p:custDataLst>
              <p:tags r:id="rId1"/>
            </p:custDataLst>
          </p:nvPr>
        </p:nvSpPr>
        <p:spPr>
          <a:xfrm>
            <a:off x="262255" y="764540"/>
            <a:ext cx="11363960" cy="760095"/>
          </a:xfrm>
          <a:prstGeom prst="rect">
            <a:avLst/>
          </a:prstGeom>
          <a:noFill/>
        </p:spPr>
        <p:txBody>
          <a:bodyPr wrap="square" rtlCol="0" anchor="t">
            <a:noAutofit/>
          </a:bodyPr>
          <a:p>
            <a:pPr marL="0" indent="0" eaLnBrk="1" latinLnBrk="0" hangingPunct="1">
              <a:lnSpc>
                <a:spcPct val="150000"/>
              </a:lnSpc>
              <a:buFont typeface="Arial" panose="020B0604020202020204" pitchFamily="34" charset="0"/>
              <a:buNone/>
            </a:pPr>
            <a:r>
              <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1. 数据的概览与初步处理</a:t>
            </a:r>
            <a:endParaRPr lang="en-US" altLang="zh-CN" sz="24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buFont typeface="Arial" panose="020B0604020202020204" pitchFamily="34" charset="0"/>
              <a:buNone/>
            </a:pP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1.3 </a:t>
            </a: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缺失值处理</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1257300" lvl="2" indent="-342900" eaLnBrk="1" latinLnBrk="0" hangingPunct="1">
              <a:lnSpc>
                <a:spcPct val="150000"/>
              </a:lnSpc>
              <a:buFont typeface="Arial" panose="020B0604020202020204" pitchFamily="34" charset="0"/>
              <a:buChar char="•"/>
            </a:pP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550545" y="1844675"/>
            <a:ext cx="3058160" cy="4159250"/>
          </a:xfrm>
          <a:prstGeom prst="rect">
            <a:avLst/>
          </a:prstGeom>
        </p:spPr>
      </p:pic>
      <p:sp>
        <p:nvSpPr>
          <p:cNvPr id="6" name="文本框 5"/>
          <p:cNvSpPr txBox="1"/>
          <p:nvPr/>
        </p:nvSpPr>
        <p:spPr>
          <a:xfrm>
            <a:off x="838835" y="6003925"/>
            <a:ext cx="2978150" cy="398780"/>
          </a:xfrm>
          <a:prstGeom prst="rect">
            <a:avLst/>
          </a:prstGeom>
          <a:noFill/>
        </p:spPr>
        <p:txBody>
          <a:bodyPr wrap="square" rtlCol="0">
            <a:spAutoFit/>
          </a:bodyPr>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检查缺失值分布情况</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4655185" y="908685"/>
            <a:ext cx="5726430" cy="1322070"/>
          </a:xfrm>
          <a:prstGeom prst="rect">
            <a:avLst/>
          </a:prstGeom>
          <a:noFill/>
        </p:spPr>
        <p:txBody>
          <a:bodyPr wrap="square" rtlCol="0">
            <a:spAutoFit/>
          </a:bodyPr>
          <a:p>
            <a:pPr marL="342900" indent="-342900">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删除</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插补</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创建指示变量</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使用专门模型</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custDataLst>
              <p:tags r:id="rId4"/>
            </p:custDataLst>
          </p:nvPr>
        </p:nvPicPr>
        <p:blipFill>
          <a:blip r:embed="rId5"/>
          <a:stretch>
            <a:fillRect/>
          </a:stretch>
        </p:blipFill>
        <p:spPr>
          <a:xfrm>
            <a:off x="4583430" y="2637155"/>
            <a:ext cx="6143625" cy="704850"/>
          </a:xfrm>
          <a:prstGeom prst="rect">
            <a:avLst/>
          </a:prstGeom>
        </p:spPr>
      </p:pic>
      <p:sp>
        <p:nvSpPr>
          <p:cNvPr id="10" name="文本框 9"/>
          <p:cNvSpPr txBox="1"/>
          <p:nvPr/>
        </p:nvSpPr>
        <p:spPr>
          <a:xfrm>
            <a:off x="4633595" y="3429000"/>
            <a:ext cx="6096000" cy="1322070"/>
          </a:xfrm>
          <a:prstGeom prst="rect">
            <a:avLst/>
          </a:prstGeom>
          <a:noFill/>
        </p:spPr>
        <p:txBody>
          <a:bodyPr wrap="square" rtlCol="0" anchor="t">
            <a:spAutoFit/>
          </a:bodyPr>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为分析方便起见，也可引入新的列</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比如新建dead列</a:t>
            </a:r>
            <a:r>
              <a:rPr lang="en-US" altLang="zh-CN"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dead=1代表患者死亡；</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rPr>
              <a:t>dead=2代表患者存活；</a:t>
            </a:r>
            <a:endParaRPr lang="zh-CN" altLang="en-US" sz="2000" kern="0" dirty="0">
              <a:solidFill>
                <a:schemeClr val="accent4">
                  <a:lumMod val="10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p:cNvPicPr>
            <a:picLocks noChangeAspect="1"/>
          </p:cNvPicPr>
          <p:nvPr>
            <p:custDataLst>
              <p:tags r:id="rId6"/>
            </p:custDataLst>
          </p:nvPr>
        </p:nvPicPr>
        <p:blipFill>
          <a:blip r:embed="rId7"/>
          <a:stretch>
            <a:fillRect/>
          </a:stretch>
        </p:blipFill>
        <p:spPr>
          <a:xfrm>
            <a:off x="4633595" y="5013325"/>
            <a:ext cx="6762750" cy="990600"/>
          </a:xfrm>
          <a:prstGeom prst="rect">
            <a:avLst/>
          </a:prstGeom>
        </p:spPr>
      </p:pic>
    </p:spTree>
    <p:custDataLst>
      <p:tags r:id="rId8"/>
    </p:custDataLst>
  </p:cSld>
  <p:clrMapOvr>
    <a:masterClrMapping/>
  </p:clrMapOvr>
  <p:transition spd="slow">
    <p:strips dir="rd"/>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IMING" val="|59.7|36.6"/>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TIMING" val="|59.7|36.6"/>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TIMING" val="|59.7|36.6"/>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TIMING" val="|59.7|36.6"/>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TIMING" val="|59.7|36.6"/>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TIMING" val="|59.7|36.6"/>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TIMING" val="|59.7|36.6"/>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TIMING" val="|59.7|36.6"/>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TIMING" val="|59.7|36.6"/>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TIMING" val="|59.7|36.6"/>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TIMING" val="|59.7|36.6"/>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TIMING" val="|59.7|36.6"/>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TIMING" val="|59.7|36.6"/>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TIMING" val="|59.7|36.6"/>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TIMING" val="|59.7|36.6"/>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TIMING" val="|59.7|36.6"/>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TIMING" val="|59.7|36.6"/>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TIMING" val="|59.7|36.6"/>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TIMING" val="|59.7|36.6"/>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TIMING" val="|59.7|36.6"/>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TIMING" val="|59.7|36.6"/>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TIMING" val="|59.7|36.6"/>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TIMING" val="|59.7|36.6"/>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TIMING" val="|59.7|36.6"/>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TIMING" val="|59.7|36.6"/>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TIMING" val="|59.7|36.6"/>
</p:tagLst>
</file>

<file path=ppt/tags/tag95.xml><?xml version="1.0" encoding="utf-8"?>
<p:tagLst xmlns:p="http://schemas.openxmlformats.org/presentationml/2006/main">
  <p:tag name="KSO_WPP_MARK_KEY" val="ef9eb55c-65dc-4f59-a6ee-1974d9f70ada"/>
  <p:tag name="COMMONDATA" val="eyJoZGlkIjoiYTc5MmVhZTA2MjNlZDczODgwYjc4MTE3MWQxNTUwNDMifQ=="/>
</p:tagLst>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9999"/>
        </a:solidFill>
        <a:ln w="9525">
          <a:solidFill>
            <a:sysClr val="windowText" lastClr="000000"/>
          </a:solidFill>
          <a:miter lim="800000"/>
        </a:ln>
      </a:spPr>
      <a:bodyPr wrap="none" anchor="ctr"/>
      <a:lstStyle>
        <a:defPPr marL="0" marR="0" indent="0" algn="ctr" defTabSz="914400" eaLnBrk="1" fontAlgn="auto" latinLnBrk="0" hangingPunct="1">
          <a:lnSpc>
            <a:spcPct val="100000"/>
          </a:lnSpc>
          <a:spcBef>
            <a:spcPct val="0"/>
          </a:spcBef>
          <a:spcAft>
            <a:spcPts val="0"/>
          </a:spcAft>
          <a:buClrTx/>
          <a:buSzTx/>
          <a:buFontTx/>
          <a:buNone/>
          <a:defRPr kumimoji="0" sz="1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2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0</TotalTime>
  <Words>2692</Words>
  <Application>WPS 演示</Application>
  <PresentationFormat>自定义</PresentationFormat>
  <Paragraphs>308</Paragraphs>
  <Slides>28</Slides>
  <Notes>42</Notes>
  <HiddenSlides>0</HiddenSlides>
  <MMClips>1</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28</vt:i4>
      </vt:variant>
    </vt:vector>
  </HeadingPairs>
  <TitlesOfParts>
    <vt:vector size="41" baseType="lpstr">
      <vt:lpstr>Arial</vt:lpstr>
      <vt:lpstr>宋体</vt:lpstr>
      <vt:lpstr>Wingdings</vt:lpstr>
      <vt:lpstr>Times New Roman</vt:lpstr>
      <vt:lpstr>华文新魏</vt:lpstr>
      <vt:lpstr>等线</vt:lpstr>
      <vt:lpstr>Calibri</vt:lpstr>
      <vt:lpstr>等线 Light</vt:lpstr>
      <vt:lpstr>微软雅黑</vt:lpstr>
      <vt:lpstr>Verdana</vt:lpstr>
      <vt:lpstr>Arial Unicode MS</vt:lpstr>
      <vt:lpstr>Globe</vt:lpstr>
      <vt:lpstr>2016-VI主题-蓝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Company>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zyl</dc:creator>
  <cp:lastModifiedBy>党志远</cp:lastModifiedBy>
  <cp:revision>2021</cp:revision>
  <cp:lastPrinted>2021-04-22T12:29:00Z</cp:lastPrinted>
  <dcterms:created xsi:type="dcterms:W3CDTF">2000-04-10T00:31:00Z</dcterms:created>
  <dcterms:modified xsi:type="dcterms:W3CDTF">2023-06-18T09:30:26Z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C10C59E34B2C492D9B416E50244A6F5A_13</vt:lpwstr>
  </property>
  <property fmtid="{D5CDD505-2E9C-101B-9397-08002B2CF9AE}" pid="3" name="KSOProductBuildVer">
    <vt:lpwstr>2052-11.1.0.14036</vt:lpwstr>
  </property>
</Properties>
</file>