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68D49-263D-4513-9F7A-9DE797BAD04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2BF46-585C-4721-889A-23FCC953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6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D426-2A77-4B0F-84C5-93830B306D4F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8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87A2-546D-4E00-B59E-E8E4E68BCB6E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A1BB-3DED-4F43-8464-29E73B14350C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3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6BFA-373F-4FCD-979A-F92046035E5D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7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95967-566E-490B-9F88-C782CF12E33F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C45D-35D8-4700-91F3-1F73328E5850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0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C848-9C41-419B-BE5F-AC193016B464}" type="datetime1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598A-7C3B-40B0-B0FE-0D02BD33F4F2}" type="datetime1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4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161B-189E-47FC-B628-2E8C0C4E2A3C}" type="datetime1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2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D7A2-6856-46DD-9AD5-B94B65B2D55D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0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4AF2-5668-4AC5-9054-A141FD07E43E}" type="datetime1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8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A4E70-D3C5-4605-942C-0E1187BEB6DC}" type="datetime1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BCEC-F062-469A-BC77-305A14B2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6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.teradyne.com/project/SemiEng2/dgninf/Prod/HW/SMC/Process/SMC_Network/DragonSMC-Network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Dragon SMC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Hansen</a:t>
            </a:r>
          </a:p>
          <a:p>
            <a:r>
              <a:rPr lang="en-US" dirty="0" smtClean="0"/>
              <a:t>2/25/2020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5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Agenda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Network Layout</a:t>
            </a:r>
          </a:p>
          <a:p>
            <a:r>
              <a:rPr lang="en-US" dirty="0" smtClean="0"/>
              <a:t>IP Assignment </a:t>
            </a:r>
          </a:p>
          <a:p>
            <a:pPr lvl="1"/>
            <a:r>
              <a:rPr lang="en-US" dirty="0" smtClean="0"/>
              <a:t>Tester PCs</a:t>
            </a:r>
          </a:p>
          <a:p>
            <a:pPr lvl="1"/>
            <a:r>
              <a:rPr lang="en-US" dirty="0" smtClean="0"/>
              <a:t>SMC Devices</a:t>
            </a:r>
          </a:p>
          <a:p>
            <a:r>
              <a:rPr lang="en-US" dirty="0" smtClean="0"/>
              <a:t>System Node Ethernet Operations</a:t>
            </a:r>
          </a:p>
          <a:p>
            <a:pPr lvl="1"/>
            <a:r>
              <a:rPr lang="en-US" dirty="0" smtClean="0"/>
              <a:t>Discovery</a:t>
            </a:r>
          </a:p>
          <a:p>
            <a:pPr lvl="1"/>
            <a:r>
              <a:rPr lang="en-US" dirty="0" smtClean="0"/>
              <a:t>Polling</a:t>
            </a:r>
          </a:p>
          <a:p>
            <a:r>
              <a:rPr lang="en-US" dirty="0" smtClean="0"/>
              <a:t>DHCP Server Operations</a:t>
            </a:r>
          </a:p>
          <a:p>
            <a:pPr lvl="1"/>
            <a:r>
              <a:rPr lang="en-US" dirty="0" smtClean="0"/>
              <a:t>Installation / Startup</a:t>
            </a:r>
          </a:p>
          <a:p>
            <a:pPr lvl="1"/>
            <a:r>
              <a:rPr lang="en-US" dirty="0" smtClean="0"/>
              <a:t>Server 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4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SMC Network Diagram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82" y="1825625"/>
            <a:ext cx="4405343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2693085"/>
            <a:ext cx="3094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Tester PC of Head A runs the DHCP Server for SMC Network</a:t>
            </a:r>
          </a:p>
          <a:p>
            <a:r>
              <a:rPr lang="en-US" sz="1400" i="1" dirty="0" smtClean="0"/>
              <a:t>[must be running to provide SMC devices with IP addresses]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281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SMC Network is shared by all testheads in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397448"/>
            <a:ext cx="281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 Bus is independent per test head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128" y="2163145"/>
            <a:ext cx="400050" cy="1905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907876" y="2258395"/>
            <a:ext cx="5153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058126" y="2163145"/>
            <a:ext cx="640351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698477" y="2069615"/>
            <a:ext cx="398834" cy="188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97311" y="1783020"/>
            <a:ext cx="166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DHCP Server for testhead instruments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5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IP Assignment – Tester PCs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84105" y="4757623"/>
            <a:ext cx="274389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Right-Click on Teradyne_SMC connection to Rename or set static IP address  in Properties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76462"/>
            <a:ext cx="303571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Teradyne_SMC network uses static IP addresses for all tester PCs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assigned address defines the subnet for SMC devices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All PCs in a multihead system must be assigned to same subnet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1476462"/>
            <a:ext cx="7410450" cy="40100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729317" y="5135145"/>
            <a:ext cx="1229032" cy="2149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28004" y="3795253"/>
            <a:ext cx="696512" cy="962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28004" y="5242623"/>
            <a:ext cx="922654" cy="178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0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IP Assignment – Tester PCs (cont.)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408194" cy="477916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734607" y="4581833"/>
            <a:ext cx="1828800" cy="2359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69187" y="4316361"/>
            <a:ext cx="1445342" cy="501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32412" y="4316361"/>
            <a:ext cx="875071" cy="1769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53690" y="4817807"/>
            <a:ext cx="875071" cy="1769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40606" y="3689281"/>
            <a:ext cx="28021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IP address sets SMC subnet</a:t>
            </a:r>
          </a:p>
          <a:p>
            <a:r>
              <a:rPr lang="en-US" dirty="0" smtClean="0"/>
              <a:t>Head A: IP ends in .1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Head B: IP ends in .3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Subnet mask always 255.255.255.0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361470" y="4218040"/>
            <a:ext cx="1396181" cy="1769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IP Assignment – SMC Devices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4886"/>
            <a:ext cx="2966884" cy="42498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Device IP addresses assigned by DHCP server running on Tester PC of Head A</a:t>
            </a:r>
          </a:p>
          <a:p>
            <a:endParaRPr lang="en-US" sz="2400" dirty="0" smtClean="0"/>
          </a:p>
          <a:p>
            <a:r>
              <a:rPr lang="en-US" sz="2400" dirty="0" smtClean="0"/>
              <a:t>Final octet assigned to devices as shown in table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84" y="1690688"/>
            <a:ext cx="7934325" cy="3038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6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System Node Ethernet Operations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4886"/>
            <a:ext cx="10515600" cy="42498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IP address is assigned by DHCP server running on Tester PC of Head A</a:t>
            </a:r>
          </a:p>
          <a:p>
            <a:pPr lvl="1"/>
            <a:r>
              <a:rPr lang="en-US" sz="2000" dirty="0" smtClean="0"/>
              <a:t>SN reboots until an IP address is assigned</a:t>
            </a:r>
          </a:p>
          <a:p>
            <a:r>
              <a:rPr lang="en-US" sz="2400" dirty="0" smtClean="0"/>
              <a:t>CDU and PSUs are “discovered” during initialization based upon IP addresses</a:t>
            </a:r>
          </a:p>
          <a:p>
            <a:pPr lvl="1"/>
            <a:r>
              <a:rPr lang="en-US" sz="2000" dirty="0" smtClean="0"/>
              <a:t>SN attempts to discover PSUs by IP address based upon system type and head</a:t>
            </a:r>
          </a:p>
          <a:p>
            <a:pPr lvl="1"/>
            <a:r>
              <a:rPr lang="en-US" sz="2000" dirty="0" smtClean="0"/>
              <a:t>SN also attempts to discover PSUs at IP addresses reserved for “duplicates” (.116-.119)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SN polls CDU and PSUs every second to maintain communication links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728" y="3758227"/>
            <a:ext cx="7380544" cy="13643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1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DHCP Server Operations – Install / Startup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4887"/>
            <a:ext cx="10515600" cy="16364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Teradyne DHCP (/TFTP/RDATE) Server is installed on all Tester PCs</a:t>
            </a:r>
          </a:p>
          <a:p>
            <a:pPr lvl="1"/>
            <a:r>
              <a:rPr lang="en-US" sz="2000" dirty="0" smtClean="0"/>
              <a:t>IG-XL Installer installs/updates DHCP server during kit installation</a:t>
            </a:r>
          </a:p>
          <a:p>
            <a:pPr lvl="2"/>
            <a:r>
              <a:rPr lang="en-US" sz="1600" dirty="0" smtClean="0"/>
              <a:t>DHCP Server (TerDhcpServer.exe) is located in C:\Program Files (x86)\Teradyne\IG-XL\Common\bin\</a:t>
            </a:r>
          </a:p>
          <a:p>
            <a:pPr lvl="1"/>
            <a:r>
              <a:rPr lang="en-US" sz="2000" dirty="0" smtClean="0"/>
              <a:t>IG-XL configures DHCP Server to run at Windows startup</a:t>
            </a:r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418" y="3261681"/>
            <a:ext cx="4357382" cy="3215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1718" y="3989647"/>
            <a:ext cx="54839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DHCP Server status may be checked or changed through Windows Task Manager &gt; Services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DHCP Server for SMC network </a:t>
            </a:r>
            <a:r>
              <a:rPr lang="en-US" sz="2000" u="sng" dirty="0" smtClean="0"/>
              <a:t>only</a:t>
            </a:r>
            <a:r>
              <a:rPr lang="en-US" sz="2000" dirty="0" smtClean="0"/>
              <a:t> runs on Tester PC of Head A</a:t>
            </a:r>
          </a:p>
        </p:txBody>
      </p:sp>
      <p:sp>
        <p:nvSpPr>
          <p:cNvPr id="6" name="Oval 5"/>
          <p:cNvSpPr/>
          <p:nvPr/>
        </p:nvSpPr>
        <p:spPr>
          <a:xfrm>
            <a:off x="7875636" y="3623188"/>
            <a:ext cx="676773" cy="172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404553" y="4467133"/>
            <a:ext cx="676773" cy="172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422194" y="4552335"/>
            <a:ext cx="835741" cy="540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9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DHCP Server Operations – Logging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4886"/>
            <a:ext cx="10515600" cy="42498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DHCP </a:t>
            </a:r>
            <a:r>
              <a:rPr lang="en-US" sz="2400" dirty="0"/>
              <a:t>S</a:t>
            </a:r>
            <a:r>
              <a:rPr lang="en-US" sz="2400" dirty="0" smtClean="0"/>
              <a:t>erver logs all operations to C:\Temp\TerDhcpServer.log</a:t>
            </a:r>
          </a:p>
          <a:p>
            <a:pPr lvl="1"/>
            <a:r>
              <a:rPr lang="en-US" sz="1600" dirty="0" smtClean="0"/>
              <a:t>Server starts (from tester PC power cycles)</a:t>
            </a:r>
          </a:p>
          <a:p>
            <a:pPr lvl="1"/>
            <a:r>
              <a:rPr lang="en-US" sz="1600" dirty="0" smtClean="0"/>
              <a:t>Server restarts (from network cable changes, NIC name changes, etc.)</a:t>
            </a:r>
          </a:p>
          <a:p>
            <a:pPr lvl="1"/>
            <a:r>
              <a:rPr lang="en-US" sz="1600" dirty="0" smtClean="0"/>
              <a:t>Network connections detected</a:t>
            </a:r>
          </a:p>
          <a:p>
            <a:pPr lvl="2"/>
            <a:r>
              <a:rPr lang="en-US" sz="1200" dirty="0" smtClean="0"/>
              <a:t>Teradyne_Private</a:t>
            </a:r>
          </a:p>
          <a:p>
            <a:pPr lvl="2"/>
            <a:r>
              <a:rPr lang="en-US" sz="1200" dirty="0" smtClean="0"/>
              <a:t>Teradyne_SMC</a:t>
            </a:r>
          </a:p>
          <a:p>
            <a:pPr lvl="1"/>
            <a:r>
              <a:rPr lang="en-US" sz="1600" dirty="0" smtClean="0"/>
              <a:t>Existing IP assignments detected upon (re)start</a:t>
            </a:r>
          </a:p>
          <a:p>
            <a:pPr lvl="2"/>
            <a:r>
              <a:rPr lang="en-US" sz="1200" dirty="0" smtClean="0"/>
              <a:t>SMC Devices</a:t>
            </a:r>
          </a:p>
          <a:p>
            <a:pPr lvl="1"/>
            <a:r>
              <a:rPr lang="en-US" sz="1600" dirty="0" smtClean="0"/>
              <a:t>New IP assignment requests received</a:t>
            </a:r>
          </a:p>
          <a:p>
            <a:pPr lvl="2"/>
            <a:r>
              <a:rPr lang="en-US" sz="1200" dirty="0" smtClean="0"/>
              <a:t>Includes MAC address, host name</a:t>
            </a:r>
          </a:p>
          <a:p>
            <a:pPr lvl="1"/>
            <a:r>
              <a:rPr lang="en-US" sz="1600" dirty="0" smtClean="0"/>
              <a:t>New IP assignments provided</a:t>
            </a:r>
          </a:p>
          <a:p>
            <a:pPr lvl="2"/>
            <a:r>
              <a:rPr lang="en-US" sz="1200" dirty="0" smtClean="0"/>
              <a:t>Includes device type identified, IP address assigned</a:t>
            </a:r>
          </a:p>
          <a:p>
            <a:pPr lvl="1"/>
            <a:r>
              <a:rPr lang="en-US" sz="1600" dirty="0" smtClean="0"/>
              <a:t>Errors detected</a:t>
            </a:r>
          </a:p>
          <a:p>
            <a:r>
              <a:rPr lang="en-US" sz="2000" dirty="0" smtClean="0"/>
              <a:t>See </a:t>
            </a:r>
            <a:r>
              <a:rPr lang="en-US" sz="2000" dirty="0" smtClean="0">
                <a:hlinkClick r:id="rId2"/>
              </a:rPr>
              <a:t>DragonSMC-Network.docx</a:t>
            </a:r>
            <a:r>
              <a:rPr lang="en-US" sz="2000" dirty="0" smtClean="0"/>
              <a:t> for examples of TerDhcpServer.log examples</a:t>
            </a:r>
          </a:p>
          <a:p>
            <a:pPr lvl="1"/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Teradyne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BCEC-F062-469A-BC77-305A14B265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9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462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Dragon SMC Network</vt:lpstr>
      <vt:lpstr>Agenda</vt:lpstr>
      <vt:lpstr>SMC Network Diagram</vt:lpstr>
      <vt:lpstr>IP Assignment – Tester PCs</vt:lpstr>
      <vt:lpstr>IP Assignment – Tester PCs (cont.)</vt:lpstr>
      <vt:lpstr>IP Assignment – SMC Devices</vt:lpstr>
      <vt:lpstr>System Node Ethernet Operations</vt:lpstr>
      <vt:lpstr>DHCP Server Operations – Install / Startup </vt:lpstr>
      <vt:lpstr>DHCP Server Operations – Logging</vt:lpstr>
    </vt:vector>
  </TitlesOfParts>
  <Company>Teradyne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SMC Network</dc:title>
  <dc:creator>James Hansen</dc:creator>
  <cp:lastModifiedBy>admin</cp:lastModifiedBy>
  <cp:revision>27</cp:revision>
  <dcterms:created xsi:type="dcterms:W3CDTF">2020-02-19T17:03:34Z</dcterms:created>
  <dcterms:modified xsi:type="dcterms:W3CDTF">2020-03-02T18:29:19Z</dcterms:modified>
</cp:coreProperties>
</file>