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4"/>
  </p:handoutMasterIdLst>
  <p:sldIdLst>
    <p:sldId id="256" r:id="rId3"/>
    <p:sldId id="643" r:id="rId5"/>
    <p:sldId id="879" r:id="rId6"/>
    <p:sldId id="1135" r:id="rId7"/>
    <p:sldId id="1140" r:id="rId8"/>
    <p:sldId id="1172" r:id="rId9"/>
    <p:sldId id="1171" r:id="rId10"/>
    <p:sldId id="1188" r:id="rId11"/>
    <p:sldId id="1189" r:id="rId12"/>
    <p:sldId id="1190" r:id="rId13"/>
    <p:sldId id="1191" r:id="rId14"/>
    <p:sldId id="1192" r:id="rId15"/>
    <p:sldId id="1251" r:id="rId16"/>
    <p:sldId id="1193" r:id="rId17"/>
    <p:sldId id="1194" r:id="rId18"/>
    <p:sldId id="1195" r:id="rId19"/>
    <p:sldId id="1211" r:id="rId20"/>
    <p:sldId id="1298" r:id="rId21"/>
    <p:sldId id="1299" r:id="rId22"/>
    <p:sldId id="1317" r:id="rId23"/>
    <p:sldId id="1318" r:id="rId24"/>
    <p:sldId id="1319" r:id="rId25"/>
    <p:sldId id="1149" r:id="rId26"/>
    <p:sldId id="1134" r:id="rId27"/>
    <p:sldId id="1145" r:id="rId28"/>
    <p:sldId id="1159" r:id="rId29"/>
    <p:sldId id="1136" r:id="rId30"/>
    <p:sldId id="1155" r:id="rId31"/>
    <p:sldId id="1137" r:id="rId32"/>
    <p:sldId id="1337" r:id="rId33"/>
    <p:sldId id="1160" r:id="rId34"/>
    <p:sldId id="1156" r:id="rId35"/>
    <p:sldId id="1161" r:id="rId36"/>
    <p:sldId id="1162" r:id="rId37"/>
    <p:sldId id="1164" r:id="rId38"/>
    <p:sldId id="1246" r:id="rId39"/>
    <p:sldId id="1165" r:id="rId40"/>
    <p:sldId id="1248" r:id="rId41"/>
    <p:sldId id="1250" r:id="rId42"/>
    <p:sldId id="1170" r:id="rId43"/>
  </p:sldIdLst>
  <p:sldSz cx="12192000" cy="6858000"/>
  <p:notesSz cx="6858000" cy="9144000"/>
  <p:custDataLst>
    <p:tags r:id="rId4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8" userDrawn="1">
          <p15:clr>
            <a:srgbClr val="A4A3A4"/>
          </p15:clr>
        </p15:guide>
        <p15:guide id="2" pos="3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70F"/>
    <a:srgbClr val="EAE5EB"/>
    <a:srgbClr val="45A5ED"/>
    <a:srgbClr val="D60093"/>
    <a:srgbClr val="F2C044"/>
    <a:srgbClr val="5EA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6" d="100"/>
          <a:sy n="76" d="100"/>
        </p:scale>
        <p:origin x="702" y="84"/>
      </p:cViewPr>
      <p:guideLst>
        <p:guide orient="horz" pos="2068"/>
        <p:guide pos="3892"/>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gs" Target="tags/tag106.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60.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6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62.wmf"/><Relationship Id="rId16" Type="http://schemas.openxmlformats.org/officeDocument/2006/relationships/image" Target="../media/image72.wmf"/><Relationship Id="rId15" Type="http://schemas.openxmlformats.org/officeDocument/2006/relationships/image" Target="../media/image71.wmf"/><Relationship Id="rId14" Type="http://schemas.openxmlformats.org/officeDocument/2006/relationships/image" Target="../media/image70.wmf"/><Relationship Id="rId13" Type="http://schemas.openxmlformats.org/officeDocument/2006/relationships/image" Target="../media/image69.wmf"/><Relationship Id="rId12" Type="http://schemas.openxmlformats.org/officeDocument/2006/relationships/image" Target="../media/image68.wmf"/><Relationship Id="rId11" Type="http://schemas.openxmlformats.org/officeDocument/2006/relationships/image" Target="../media/image67.wmf"/><Relationship Id="rId10" Type="http://schemas.openxmlformats.org/officeDocument/2006/relationships/image" Target="../media/image66.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6.wmf"/><Relationship Id="rId8" Type="http://schemas.openxmlformats.org/officeDocument/2006/relationships/image" Target="../media/image75.wmf"/><Relationship Id="rId7" Type="http://schemas.openxmlformats.org/officeDocument/2006/relationships/image" Target="../media/image50.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3" Type="http://schemas.openxmlformats.org/officeDocument/2006/relationships/image" Target="../media/image80.wmf"/><Relationship Id="rId12" Type="http://schemas.openxmlformats.org/officeDocument/2006/relationships/image" Target="../media/image79.wmf"/><Relationship Id="rId11" Type="http://schemas.openxmlformats.org/officeDocument/2006/relationships/image" Target="../media/image78.wmf"/><Relationship Id="rId10" Type="http://schemas.openxmlformats.org/officeDocument/2006/relationships/image" Target="../media/image77.w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50.wmf"/><Relationship Id="rId6" Type="http://schemas.openxmlformats.org/officeDocument/2006/relationships/image" Target="../media/image74.wmf"/><Relationship Id="rId5" Type="http://schemas.openxmlformats.org/officeDocument/2006/relationships/image" Target="../media/image8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3" Type="http://schemas.openxmlformats.org/officeDocument/2006/relationships/image" Target="../media/image87.wmf"/><Relationship Id="rId12" Type="http://schemas.openxmlformats.org/officeDocument/2006/relationships/image" Target="../media/image86.wmf"/><Relationship Id="rId11" Type="http://schemas.openxmlformats.org/officeDocument/2006/relationships/image" Target="../media/image85.wmf"/><Relationship Id="rId10" Type="http://schemas.openxmlformats.org/officeDocument/2006/relationships/image" Target="../media/image84.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91.wmf"/><Relationship Id="rId5" Type="http://schemas.openxmlformats.org/officeDocument/2006/relationships/image" Target="../media/image48.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5" Type="http://schemas.openxmlformats.org/officeDocument/2006/relationships/image" Target="../media/image94.wmf"/><Relationship Id="rId14" Type="http://schemas.openxmlformats.org/officeDocument/2006/relationships/image" Target="../media/image93.wmf"/><Relationship Id="rId13" Type="http://schemas.openxmlformats.org/officeDocument/2006/relationships/image" Target="../media/image60.wmf"/><Relationship Id="rId12" Type="http://schemas.openxmlformats.org/officeDocument/2006/relationships/image" Target="../media/image58.wmf"/><Relationship Id="rId11" Type="http://schemas.openxmlformats.org/officeDocument/2006/relationships/image" Target="../media/image92.wmf"/><Relationship Id="rId10" Type="http://schemas.openxmlformats.org/officeDocument/2006/relationships/image" Target="../media/image54.wmf"/><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0.wmf"/><Relationship Id="rId7" Type="http://schemas.openxmlformats.org/officeDocument/2006/relationships/image" Target="../media/image109.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1" Type="http://schemas.openxmlformats.org/officeDocument/2006/relationships/image" Target="../media/image26.wmf"/><Relationship Id="rId10" Type="http://schemas.openxmlformats.org/officeDocument/2006/relationships/image" Target="../media/image25.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1" Type="http://schemas.openxmlformats.org/officeDocument/2006/relationships/image" Target="../media/image33.wmf"/><Relationship Id="rId10" Type="http://schemas.openxmlformats.org/officeDocument/2006/relationships/image" Target="../media/image32.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image" Target="../media/image41.wmf"/><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0" Type="http://schemas.openxmlformats.org/officeDocument/2006/relationships/image" Target="../media/image43.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7.wmf"/><Relationship Id="rId7" Type="http://schemas.openxmlformats.org/officeDocument/2006/relationships/image" Target="../media/image46.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7" Type="http://schemas.openxmlformats.org/officeDocument/2006/relationships/image" Target="../media/image60.wmf"/><Relationship Id="rId16" Type="http://schemas.openxmlformats.org/officeDocument/2006/relationships/image" Target="../media/image59.wmf"/><Relationship Id="rId15" Type="http://schemas.openxmlformats.org/officeDocument/2006/relationships/image" Target="../media/image58.wmf"/><Relationship Id="rId14" Type="http://schemas.openxmlformats.org/officeDocument/2006/relationships/image" Target="../media/image57.wmf"/><Relationship Id="rId13" Type="http://schemas.openxmlformats.org/officeDocument/2006/relationships/image" Target="../media/image56.wmf"/><Relationship Id="rId12" Type="http://schemas.openxmlformats.org/officeDocument/2006/relationships/image" Target="../media/image55.wmf"/><Relationship Id="rId11" Type="http://schemas.openxmlformats.org/officeDocument/2006/relationships/image" Target="../media/image54.wmf"/><Relationship Id="rId10" Type="http://schemas.openxmlformats.org/officeDocument/2006/relationships/image" Target="../media/image53.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userDrawn="1"/>
        </p:nvSpPr>
        <p:spPr>
          <a:xfrm>
            <a:off x="0" y="5778124"/>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userDrawn="1"/>
        </p:nvSpPr>
        <p:spPr>
          <a:xfrm>
            <a:off x="0" y="0"/>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1104901" y="2292096"/>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9" y="4511786"/>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8" name="图片 17"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3" cy="1096962"/>
          </a:xfrm>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内容占位符 2"/>
          <p:cNvSpPr>
            <a:spLocks noGrp="1"/>
          </p:cNvSpPr>
          <p:nvPr>
            <p:ph idx="1" hasCustomPrompt="1"/>
          </p:nvPr>
        </p:nvSpPr>
        <p:spPr>
          <a:xfrm>
            <a:off x="1104900" y="1600200"/>
            <a:ext cx="9982200" cy="4572000"/>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pic>
        <p:nvPicPr>
          <p:cNvPr id="18" name="图片 17" descr="logo"/>
          <p:cNvPicPr>
            <a:picLocks noChangeAspect="1"/>
          </p:cNvPicPr>
          <p:nvPr userDrawn="1"/>
        </p:nvPicPr>
        <p:blipFill>
          <a:blip r:embed="rId2"/>
          <a:stretch>
            <a:fillRect/>
          </a:stretch>
        </p:blipFill>
        <p:spPr>
          <a:xfrm>
            <a:off x="8567987" y="390784"/>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userDrawn="1"/>
        </p:nvGrpSpPr>
        <p:grpSpPr>
          <a:xfrm rot="10800000">
            <a:off x="0" y="5645512"/>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userDrawn="1"/>
        </p:nvGrpSpPr>
        <p:grpSpPr>
          <a:xfrm>
            <a:off x="0" y="1143002"/>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userDrawn="1"/>
        </p:nvSpPr>
        <p:spPr>
          <a:xfrm>
            <a:off x="0" y="5778124"/>
            <a:ext cx="12192000" cy="10798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0" y="0"/>
            <a:ext cx="12192000" cy="10801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6"/>
            <a:ext cx="5734051"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6"/>
            <a:ext cx="5734051"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11" name="图片占位符 10"/>
          <p:cNvSpPr>
            <a:spLocks noGrp="1"/>
          </p:cNvSpPr>
          <p:nvPr>
            <p:ph type="pic" sz="quarter" idx="13"/>
          </p:nvPr>
        </p:nvSpPr>
        <p:spPr>
          <a:xfrm>
            <a:off x="6981065"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userDrawn="1"/>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4" name="页脚占位符 3"/>
          <p:cNvSpPr>
            <a:spLocks noGrp="1"/>
          </p:cNvSpPr>
          <p:nvPr>
            <p:ph type="ftr" sz="quarter" idx="11"/>
          </p:nvPr>
        </p:nvSpPr>
        <p:spPr/>
        <p:txBody>
          <a:bodyPr/>
          <a:lstStyle/>
          <a:p>
            <a:endParaRPr lang="zh-CN" altLang="en-US" noProof="0" dirty="0"/>
          </a:p>
        </p:txBody>
      </p:sp>
      <p:sp>
        <p:nvSpPr>
          <p:cNvPr id="5" name="灯片编号占位符 4"/>
          <p:cNvSpPr>
            <a:spLocks noGrp="1"/>
          </p:cNvSpPr>
          <p:nvPr>
            <p:ph type="sldNum" sz="quarter" idx="12"/>
          </p:nvPr>
        </p:nvSpPr>
        <p:spPr/>
        <p:txBody>
          <a:bodyPr/>
          <a:lstStyle/>
          <a:p>
            <a:pPr algn="r"/>
            <a:fld id="{0FF54DE5-C571-48E8-A5BC-B369434E2F44}"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3">
                <a:lumMod val="75000"/>
              </a:schemeClr>
            </a:solidFill>
          </a:ln>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201"/>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1"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3"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901" y="6356353"/>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3"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3" y="6356353"/>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3"/>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20.wmf"/><Relationship Id="rId7" Type="http://schemas.openxmlformats.org/officeDocument/2006/relationships/oleObject" Target="../embeddings/oleObject48.bin"/><Relationship Id="rId6" Type="http://schemas.openxmlformats.org/officeDocument/2006/relationships/image" Target="../media/image19.wmf"/><Relationship Id="rId5" Type="http://schemas.openxmlformats.org/officeDocument/2006/relationships/oleObject" Target="../embeddings/oleObject47.bin"/><Relationship Id="rId4" Type="http://schemas.openxmlformats.org/officeDocument/2006/relationships/image" Target="../media/image18.wmf"/><Relationship Id="rId3" Type="http://schemas.openxmlformats.org/officeDocument/2006/relationships/oleObject" Target="../embeddings/oleObject46.bin"/><Relationship Id="rId23" Type="http://schemas.openxmlformats.org/officeDocument/2006/relationships/vmlDrawing" Target="../drawings/vmlDrawing7.vml"/><Relationship Id="rId22" Type="http://schemas.openxmlformats.org/officeDocument/2006/relationships/slideLayout" Target="../slideLayouts/slideLayout3.xml"/><Relationship Id="rId21" Type="http://schemas.openxmlformats.org/officeDocument/2006/relationships/image" Target="../media/image43.wmf"/><Relationship Id="rId20" Type="http://schemas.openxmlformats.org/officeDocument/2006/relationships/oleObject" Target="../embeddings/oleObject55.bin"/><Relationship Id="rId2" Type="http://schemas.openxmlformats.org/officeDocument/2006/relationships/image" Target="../media/image17.wmf"/><Relationship Id="rId19" Type="http://schemas.openxmlformats.org/officeDocument/2006/relationships/image" Target="../media/image42.wmf"/><Relationship Id="rId18" Type="http://schemas.openxmlformats.org/officeDocument/2006/relationships/oleObject" Target="../embeddings/oleObject54.bin"/><Relationship Id="rId17" Type="http://schemas.openxmlformats.org/officeDocument/2006/relationships/oleObject" Target="../embeddings/oleObject53.bin"/><Relationship Id="rId16" Type="http://schemas.openxmlformats.org/officeDocument/2006/relationships/image" Target="../media/image41.wmf"/><Relationship Id="rId15" Type="http://schemas.openxmlformats.org/officeDocument/2006/relationships/oleObject" Target="../embeddings/oleObject52.bin"/><Relationship Id="rId14" Type="http://schemas.openxmlformats.org/officeDocument/2006/relationships/image" Target="../media/image40.wmf"/><Relationship Id="rId13" Type="http://schemas.openxmlformats.org/officeDocument/2006/relationships/oleObject" Target="../embeddings/oleObject51.bin"/><Relationship Id="rId12" Type="http://schemas.openxmlformats.org/officeDocument/2006/relationships/image" Target="../media/image39.wmf"/><Relationship Id="rId11" Type="http://schemas.openxmlformats.org/officeDocument/2006/relationships/oleObject" Target="../embeddings/oleObject50.bin"/><Relationship Id="rId10" Type="http://schemas.openxmlformats.org/officeDocument/2006/relationships/image" Target="../media/image38.wmf"/><Relationship Id="rId1" Type="http://schemas.openxmlformats.org/officeDocument/2006/relationships/oleObject" Target="../embeddings/oleObject45.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20.wmf"/><Relationship Id="rId7" Type="http://schemas.openxmlformats.org/officeDocument/2006/relationships/oleObject" Target="../embeddings/oleObject59.bin"/><Relationship Id="rId6" Type="http://schemas.openxmlformats.org/officeDocument/2006/relationships/image" Target="../media/image19.wmf"/><Relationship Id="rId5" Type="http://schemas.openxmlformats.org/officeDocument/2006/relationships/oleObject" Target="../embeddings/oleObject58.bin"/><Relationship Id="rId4" Type="http://schemas.openxmlformats.org/officeDocument/2006/relationships/image" Target="../media/image18.wmf"/><Relationship Id="rId3" Type="http://schemas.openxmlformats.org/officeDocument/2006/relationships/oleObject" Target="../embeddings/oleObject57.bin"/><Relationship Id="rId2" Type="http://schemas.openxmlformats.org/officeDocument/2006/relationships/image" Target="../media/image17.wmf"/><Relationship Id="rId18" Type="http://schemas.openxmlformats.org/officeDocument/2006/relationships/vmlDrawing" Target="../drawings/vmlDrawing8.vml"/><Relationship Id="rId17" Type="http://schemas.openxmlformats.org/officeDocument/2006/relationships/slideLayout" Target="../slideLayouts/slideLayout3.xml"/><Relationship Id="rId16" Type="http://schemas.openxmlformats.org/officeDocument/2006/relationships/image" Target="../media/image47.wmf"/><Relationship Id="rId15" Type="http://schemas.openxmlformats.org/officeDocument/2006/relationships/oleObject" Target="../embeddings/oleObject63.bin"/><Relationship Id="rId14" Type="http://schemas.openxmlformats.org/officeDocument/2006/relationships/image" Target="../media/image46.wmf"/><Relationship Id="rId13" Type="http://schemas.openxmlformats.org/officeDocument/2006/relationships/oleObject" Target="../embeddings/oleObject62.bin"/><Relationship Id="rId12" Type="http://schemas.openxmlformats.org/officeDocument/2006/relationships/image" Target="../media/image45.wmf"/><Relationship Id="rId11" Type="http://schemas.openxmlformats.org/officeDocument/2006/relationships/oleObject" Target="../embeddings/oleObject61.bin"/><Relationship Id="rId10" Type="http://schemas.openxmlformats.org/officeDocument/2006/relationships/image" Target="../media/image44.wmf"/><Relationship Id="rId1"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67.bin"/><Relationship Id="rId7" Type="http://schemas.openxmlformats.org/officeDocument/2006/relationships/image" Target="../media/image19.wmf"/><Relationship Id="rId6" Type="http://schemas.openxmlformats.org/officeDocument/2006/relationships/oleObject" Target="../embeddings/oleObject66.bin"/><Relationship Id="rId5" Type="http://schemas.openxmlformats.org/officeDocument/2006/relationships/image" Target="../media/image18.wmf"/><Relationship Id="rId41" Type="http://schemas.openxmlformats.org/officeDocument/2006/relationships/vmlDrawing" Target="../drawings/vmlDrawing9.vml"/><Relationship Id="rId40" Type="http://schemas.openxmlformats.org/officeDocument/2006/relationships/slideLayout" Target="../slideLayouts/slideLayout3.xml"/><Relationship Id="rId4" Type="http://schemas.openxmlformats.org/officeDocument/2006/relationships/oleObject" Target="../embeddings/oleObject65.bin"/><Relationship Id="rId39" Type="http://schemas.openxmlformats.org/officeDocument/2006/relationships/oleObject" Target="../embeddings/oleObject81.bin"/><Relationship Id="rId38" Type="http://schemas.openxmlformats.org/officeDocument/2006/relationships/tags" Target="../tags/tag5.xml"/><Relationship Id="rId37" Type="http://schemas.openxmlformats.org/officeDocument/2006/relationships/image" Target="../media/image60.wmf"/><Relationship Id="rId36" Type="http://schemas.openxmlformats.org/officeDocument/2006/relationships/oleObject" Target="../embeddings/oleObject80.bin"/><Relationship Id="rId35" Type="http://schemas.openxmlformats.org/officeDocument/2006/relationships/tags" Target="../tags/tag4.xml"/><Relationship Id="rId34" Type="http://schemas.openxmlformats.org/officeDocument/2006/relationships/image" Target="../media/image59.wmf"/><Relationship Id="rId33" Type="http://schemas.openxmlformats.org/officeDocument/2006/relationships/oleObject" Target="../embeddings/oleObject79.bin"/><Relationship Id="rId32" Type="http://schemas.openxmlformats.org/officeDocument/2006/relationships/tags" Target="../tags/tag3.xml"/><Relationship Id="rId31" Type="http://schemas.openxmlformats.org/officeDocument/2006/relationships/image" Target="../media/image58.wmf"/><Relationship Id="rId30" Type="http://schemas.openxmlformats.org/officeDocument/2006/relationships/oleObject" Target="../embeddings/oleObject78.bin"/><Relationship Id="rId3" Type="http://schemas.openxmlformats.org/officeDocument/2006/relationships/image" Target="../media/image17.wmf"/><Relationship Id="rId29" Type="http://schemas.openxmlformats.org/officeDocument/2006/relationships/image" Target="../media/image57.wmf"/><Relationship Id="rId28" Type="http://schemas.openxmlformats.org/officeDocument/2006/relationships/oleObject" Target="../embeddings/oleObject77.bin"/><Relationship Id="rId27" Type="http://schemas.openxmlformats.org/officeDocument/2006/relationships/image" Target="../media/image56.wmf"/><Relationship Id="rId26" Type="http://schemas.openxmlformats.org/officeDocument/2006/relationships/oleObject" Target="../embeddings/oleObject76.bin"/><Relationship Id="rId25" Type="http://schemas.openxmlformats.org/officeDocument/2006/relationships/image" Target="../media/image55.wmf"/><Relationship Id="rId24" Type="http://schemas.openxmlformats.org/officeDocument/2006/relationships/oleObject" Target="../embeddings/oleObject75.bin"/><Relationship Id="rId23" Type="http://schemas.openxmlformats.org/officeDocument/2006/relationships/image" Target="../media/image54.wmf"/><Relationship Id="rId22" Type="http://schemas.openxmlformats.org/officeDocument/2006/relationships/oleObject" Target="../embeddings/oleObject74.bin"/><Relationship Id="rId21" Type="http://schemas.openxmlformats.org/officeDocument/2006/relationships/image" Target="../media/image53.wmf"/><Relationship Id="rId20" Type="http://schemas.openxmlformats.org/officeDocument/2006/relationships/oleObject" Target="../embeddings/oleObject73.bin"/><Relationship Id="rId2" Type="http://schemas.openxmlformats.org/officeDocument/2006/relationships/oleObject" Target="../embeddings/oleObject64.bin"/><Relationship Id="rId19" Type="http://schemas.openxmlformats.org/officeDocument/2006/relationships/image" Target="../media/image52.wmf"/><Relationship Id="rId18" Type="http://schemas.openxmlformats.org/officeDocument/2006/relationships/oleObject" Target="../embeddings/oleObject72.bin"/><Relationship Id="rId17" Type="http://schemas.openxmlformats.org/officeDocument/2006/relationships/image" Target="../media/image51.wmf"/><Relationship Id="rId16" Type="http://schemas.openxmlformats.org/officeDocument/2006/relationships/oleObject" Target="../embeddings/oleObject71.bin"/><Relationship Id="rId15" Type="http://schemas.openxmlformats.org/officeDocument/2006/relationships/image" Target="../media/image50.wmf"/><Relationship Id="rId14" Type="http://schemas.openxmlformats.org/officeDocument/2006/relationships/oleObject" Target="../embeddings/oleObject70.bin"/><Relationship Id="rId13" Type="http://schemas.openxmlformats.org/officeDocument/2006/relationships/image" Target="../media/image49.wmf"/><Relationship Id="rId12" Type="http://schemas.openxmlformats.org/officeDocument/2006/relationships/oleObject" Target="../embeddings/oleObject69.bin"/><Relationship Id="rId11" Type="http://schemas.openxmlformats.org/officeDocument/2006/relationships/image" Target="../media/image48.wmf"/><Relationship Id="rId10" Type="http://schemas.openxmlformats.org/officeDocument/2006/relationships/oleObject" Target="../embeddings/oleObject68.bin"/><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2" Type="http://schemas.openxmlformats.org/officeDocument/2006/relationships/vmlDrawing" Target="../drawings/vmlDrawing10.vml"/><Relationship Id="rId31" Type="http://schemas.openxmlformats.org/officeDocument/2006/relationships/slideLayout" Target="../slideLayouts/slideLayout3.xml"/><Relationship Id="rId30" Type="http://schemas.openxmlformats.org/officeDocument/2006/relationships/image" Target="../media/image60.wmf"/><Relationship Id="rId3" Type="http://schemas.openxmlformats.org/officeDocument/2006/relationships/tags" Target="../tags/tag8.xml"/><Relationship Id="rId29" Type="http://schemas.openxmlformats.org/officeDocument/2006/relationships/oleObject" Target="../embeddings/oleObject88.bin"/><Relationship Id="rId28" Type="http://schemas.openxmlformats.org/officeDocument/2006/relationships/tags" Target="../tags/tag21.xml"/><Relationship Id="rId27" Type="http://schemas.openxmlformats.org/officeDocument/2006/relationships/image" Target="../media/image54.wmf"/><Relationship Id="rId26" Type="http://schemas.openxmlformats.org/officeDocument/2006/relationships/oleObject" Target="../embeddings/oleObject87.bin"/><Relationship Id="rId25" Type="http://schemas.openxmlformats.org/officeDocument/2006/relationships/tags" Target="../tags/tag20.xml"/><Relationship Id="rId24" Type="http://schemas.openxmlformats.org/officeDocument/2006/relationships/image" Target="../media/image53.wmf"/><Relationship Id="rId23" Type="http://schemas.openxmlformats.org/officeDocument/2006/relationships/oleObject" Target="../embeddings/oleObject86.bin"/><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image" Target="../media/image20.wmf"/><Relationship Id="rId2" Type="http://schemas.openxmlformats.org/officeDocument/2006/relationships/tags" Target="../tags/tag7.xml"/><Relationship Id="rId19" Type="http://schemas.openxmlformats.org/officeDocument/2006/relationships/oleObject" Target="../embeddings/oleObject85.bin"/><Relationship Id="rId18" Type="http://schemas.openxmlformats.org/officeDocument/2006/relationships/tags" Target="../tags/tag17.xml"/><Relationship Id="rId17" Type="http://schemas.openxmlformats.org/officeDocument/2006/relationships/image" Target="../media/image19.wmf"/><Relationship Id="rId16" Type="http://schemas.openxmlformats.org/officeDocument/2006/relationships/oleObject" Target="../embeddings/oleObject84.bin"/><Relationship Id="rId15" Type="http://schemas.openxmlformats.org/officeDocument/2006/relationships/tags" Target="../tags/tag16.xml"/><Relationship Id="rId14" Type="http://schemas.openxmlformats.org/officeDocument/2006/relationships/image" Target="../media/image18.wmf"/><Relationship Id="rId13" Type="http://schemas.openxmlformats.org/officeDocument/2006/relationships/oleObject" Target="../embeddings/oleObject83.bin"/><Relationship Id="rId12" Type="http://schemas.openxmlformats.org/officeDocument/2006/relationships/tags" Target="../tags/tag15.xml"/><Relationship Id="rId11" Type="http://schemas.openxmlformats.org/officeDocument/2006/relationships/image" Target="../media/image17.wmf"/><Relationship Id="rId10" Type="http://schemas.openxmlformats.org/officeDocument/2006/relationships/oleObject" Target="../embeddings/oleObject82.bin"/><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20.wmf"/><Relationship Id="rId7" Type="http://schemas.openxmlformats.org/officeDocument/2006/relationships/oleObject" Target="../embeddings/oleObject92.bin"/><Relationship Id="rId6" Type="http://schemas.openxmlformats.org/officeDocument/2006/relationships/image" Target="../media/image19.wmf"/><Relationship Id="rId5" Type="http://schemas.openxmlformats.org/officeDocument/2006/relationships/oleObject" Target="../embeddings/oleObject91.bin"/><Relationship Id="rId4" Type="http://schemas.openxmlformats.org/officeDocument/2006/relationships/image" Target="../media/image62.wmf"/><Relationship Id="rId37" Type="http://schemas.openxmlformats.org/officeDocument/2006/relationships/vmlDrawing" Target="../drawings/vmlDrawing11.vml"/><Relationship Id="rId36" Type="http://schemas.openxmlformats.org/officeDocument/2006/relationships/slideLayout" Target="../slideLayouts/slideLayout3.xml"/><Relationship Id="rId35" Type="http://schemas.openxmlformats.org/officeDocument/2006/relationships/image" Target="../media/image72.wmf"/><Relationship Id="rId34" Type="http://schemas.openxmlformats.org/officeDocument/2006/relationships/oleObject" Target="../embeddings/oleObject104.bin"/><Relationship Id="rId33" Type="http://schemas.openxmlformats.org/officeDocument/2006/relationships/tags" Target="../tags/tag24.xml"/><Relationship Id="rId32" Type="http://schemas.openxmlformats.org/officeDocument/2006/relationships/image" Target="../media/image71.wmf"/><Relationship Id="rId31" Type="http://schemas.openxmlformats.org/officeDocument/2006/relationships/oleObject" Target="../embeddings/oleObject103.bin"/><Relationship Id="rId30" Type="http://schemas.openxmlformats.org/officeDocument/2006/relationships/tags" Target="../tags/tag23.xml"/><Relationship Id="rId3" Type="http://schemas.openxmlformats.org/officeDocument/2006/relationships/oleObject" Target="../embeddings/oleObject90.bin"/><Relationship Id="rId29" Type="http://schemas.openxmlformats.org/officeDocument/2006/relationships/image" Target="../media/image70.wmf"/><Relationship Id="rId28" Type="http://schemas.openxmlformats.org/officeDocument/2006/relationships/oleObject" Target="../embeddings/oleObject102.bin"/><Relationship Id="rId27" Type="http://schemas.openxmlformats.org/officeDocument/2006/relationships/tags" Target="../tags/tag22.xml"/><Relationship Id="rId26" Type="http://schemas.openxmlformats.org/officeDocument/2006/relationships/image" Target="../media/image69.wmf"/><Relationship Id="rId25" Type="http://schemas.openxmlformats.org/officeDocument/2006/relationships/oleObject" Target="../embeddings/oleObject101.bin"/><Relationship Id="rId24" Type="http://schemas.openxmlformats.org/officeDocument/2006/relationships/image" Target="../media/image68.wmf"/><Relationship Id="rId23" Type="http://schemas.openxmlformats.org/officeDocument/2006/relationships/oleObject" Target="../embeddings/oleObject100.bin"/><Relationship Id="rId22" Type="http://schemas.openxmlformats.org/officeDocument/2006/relationships/image" Target="../media/image67.wmf"/><Relationship Id="rId21" Type="http://schemas.openxmlformats.org/officeDocument/2006/relationships/oleObject" Target="../embeddings/oleObject99.bin"/><Relationship Id="rId20" Type="http://schemas.openxmlformats.org/officeDocument/2006/relationships/image" Target="../media/image66.wmf"/><Relationship Id="rId2" Type="http://schemas.openxmlformats.org/officeDocument/2006/relationships/image" Target="../media/image61.wmf"/><Relationship Id="rId19" Type="http://schemas.openxmlformats.org/officeDocument/2006/relationships/oleObject" Target="../embeddings/oleObject98.bin"/><Relationship Id="rId18" Type="http://schemas.openxmlformats.org/officeDocument/2006/relationships/image" Target="../media/image65.wmf"/><Relationship Id="rId17" Type="http://schemas.openxmlformats.org/officeDocument/2006/relationships/oleObject" Target="../embeddings/oleObject97.bin"/><Relationship Id="rId16" Type="http://schemas.openxmlformats.org/officeDocument/2006/relationships/image" Target="../media/image64.wmf"/><Relationship Id="rId15" Type="http://schemas.openxmlformats.org/officeDocument/2006/relationships/oleObject" Target="../embeddings/oleObject96.bin"/><Relationship Id="rId14" Type="http://schemas.openxmlformats.org/officeDocument/2006/relationships/image" Target="../media/image50.wmf"/><Relationship Id="rId13" Type="http://schemas.openxmlformats.org/officeDocument/2006/relationships/oleObject" Target="../embeddings/oleObject95.bin"/><Relationship Id="rId12" Type="http://schemas.openxmlformats.org/officeDocument/2006/relationships/image" Target="../media/image49.wmf"/><Relationship Id="rId11" Type="http://schemas.openxmlformats.org/officeDocument/2006/relationships/oleObject" Target="../embeddings/oleObject94.bin"/><Relationship Id="rId10" Type="http://schemas.openxmlformats.org/officeDocument/2006/relationships/image" Target="../media/image63.wmf"/><Relationship Id="rId1" Type="http://schemas.openxmlformats.org/officeDocument/2006/relationships/oleObject" Target="../embeddings/oleObject89.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20.wmf"/><Relationship Id="rId7" Type="http://schemas.openxmlformats.org/officeDocument/2006/relationships/oleObject" Target="../embeddings/oleObject108.bin"/><Relationship Id="rId6" Type="http://schemas.openxmlformats.org/officeDocument/2006/relationships/image" Target="../media/image19.wmf"/><Relationship Id="rId5" Type="http://schemas.openxmlformats.org/officeDocument/2006/relationships/oleObject" Target="../embeddings/oleObject107.bin"/><Relationship Id="rId4" Type="http://schemas.openxmlformats.org/officeDocument/2006/relationships/image" Target="../media/image18.wmf"/><Relationship Id="rId30" Type="http://schemas.openxmlformats.org/officeDocument/2006/relationships/vmlDrawing" Target="../drawings/vmlDrawing12.vml"/><Relationship Id="rId3" Type="http://schemas.openxmlformats.org/officeDocument/2006/relationships/oleObject" Target="../embeddings/oleObject106.bin"/><Relationship Id="rId29" Type="http://schemas.openxmlformats.org/officeDocument/2006/relationships/slideLayout" Target="../slideLayouts/slideLayout3.xml"/><Relationship Id="rId28" Type="http://schemas.openxmlformats.org/officeDocument/2006/relationships/image" Target="../media/image80.wmf"/><Relationship Id="rId27" Type="http://schemas.openxmlformats.org/officeDocument/2006/relationships/oleObject" Target="../embeddings/oleObject117.bin"/><Relationship Id="rId26" Type="http://schemas.openxmlformats.org/officeDocument/2006/relationships/tags" Target="../tags/tag26.xml"/><Relationship Id="rId25" Type="http://schemas.openxmlformats.org/officeDocument/2006/relationships/image" Target="../media/image79.wmf"/><Relationship Id="rId24" Type="http://schemas.openxmlformats.org/officeDocument/2006/relationships/oleObject" Target="../embeddings/oleObject116.bin"/><Relationship Id="rId23" Type="http://schemas.openxmlformats.org/officeDocument/2006/relationships/tags" Target="../tags/tag25.xml"/><Relationship Id="rId22" Type="http://schemas.openxmlformats.org/officeDocument/2006/relationships/image" Target="../media/image78.wmf"/><Relationship Id="rId21" Type="http://schemas.openxmlformats.org/officeDocument/2006/relationships/oleObject" Target="../embeddings/oleObject115.bin"/><Relationship Id="rId20" Type="http://schemas.openxmlformats.org/officeDocument/2006/relationships/image" Target="../media/image77.wmf"/><Relationship Id="rId2" Type="http://schemas.openxmlformats.org/officeDocument/2006/relationships/image" Target="../media/image17.wmf"/><Relationship Id="rId19" Type="http://schemas.openxmlformats.org/officeDocument/2006/relationships/oleObject" Target="../embeddings/oleObject114.bin"/><Relationship Id="rId18" Type="http://schemas.openxmlformats.org/officeDocument/2006/relationships/image" Target="../media/image76.wmf"/><Relationship Id="rId17" Type="http://schemas.openxmlformats.org/officeDocument/2006/relationships/oleObject" Target="../embeddings/oleObject113.bin"/><Relationship Id="rId16" Type="http://schemas.openxmlformats.org/officeDocument/2006/relationships/image" Target="../media/image75.wmf"/><Relationship Id="rId15" Type="http://schemas.openxmlformats.org/officeDocument/2006/relationships/oleObject" Target="../embeddings/oleObject112.bin"/><Relationship Id="rId14" Type="http://schemas.openxmlformats.org/officeDocument/2006/relationships/image" Target="../media/image50.wmf"/><Relationship Id="rId13" Type="http://schemas.openxmlformats.org/officeDocument/2006/relationships/oleObject" Target="../embeddings/oleObject111.bin"/><Relationship Id="rId12" Type="http://schemas.openxmlformats.org/officeDocument/2006/relationships/image" Target="../media/image74.wmf"/><Relationship Id="rId11" Type="http://schemas.openxmlformats.org/officeDocument/2006/relationships/oleObject" Target="../embeddings/oleObject110.bin"/><Relationship Id="rId10" Type="http://schemas.openxmlformats.org/officeDocument/2006/relationships/image" Target="../media/image73.wmf"/><Relationship Id="rId1" Type="http://schemas.openxmlformats.org/officeDocument/2006/relationships/oleObject" Target="../embeddings/oleObject105.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20.wmf"/><Relationship Id="rId7" Type="http://schemas.openxmlformats.org/officeDocument/2006/relationships/oleObject" Target="../embeddings/oleObject121.bin"/><Relationship Id="rId6" Type="http://schemas.openxmlformats.org/officeDocument/2006/relationships/image" Target="../media/image19.wmf"/><Relationship Id="rId5" Type="http://schemas.openxmlformats.org/officeDocument/2006/relationships/oleObject" Target="../embeddings/oleObject120.bin"/><Relationship Id="rId4" Type="http://schemas.openxmlformats.org/officeDocument/2006/relationships/image" Target="../media/image18.wmf"/><Relationship Id="rId3" Type="http://schemas.openxmlformats.org/officeDocument/2006/relationships/oleObject" Target="../embeddings/oleObject119.bin"/><Relationship Id="rId29" Type="http://schemas.openxmlformats.org/officeDocument/2006/relationships/vmlDrawing" Target="../drawings/vmlDrawing13.vml"/><Relationship Id="rId28" Type="http://schemas.openxmlformats.org/officeDocument/2006/relationships/slideLayout" Target="../slideLayouts/slideLayout3.xml"/><Relationship Id="rId27" Type="http://schemas.openxmlformats.org/officeDocument/2006/relationships/image" Target="../media/image87.wmf"/><Relationship Id="rId26" Type="http://schemas.openxmlformats.org/officeDocument/2006/relationships/oleObject" Target="../embeddings/oleObject130.bin"/><Relationship Id="rId25" Type="http://schemas.openxmlformats.org/officeDocument/2006/relationships/tags" Target="../tags/tag27.xml"/><Relationship Id="rId24" Type="http://schemas.openxmlformats.org/officeDocument/2006/relationships/image" Target="../media/image86.wmf"/><Relationship Id="rId23" Type="http://schemas.openxmlformats.org/officeDocument/2006/relationships/oleObject" Target="../embeddings/oleObject129.bin"/><Relationship Id="rId22" Type="http://schemas.openxmlformats.org/officeDocument/2006/relationships/image" Target="../media/image85.wmf"/><Relationship Id="rId21" Type="http://schemas.openxmlformats.org/officeDocument/2006/relationships/oleObject" Target="../embeddings/oleObject128.bin"/><Relationship Id="rId20" Type="http://schemas.openxmlformats.org/officeDocument/2006/relationships/image" Target="../media/image84.wmf"/><Relationship Id="rId2" Type="http://schemas.openxmlformats.org/officeDocument/2006/relationships/image" Target="../media/image17.wmf"/><Relationship Id="rId19" Type="http://schemas.openxmlformats.org/officeDocument/2006/relationships/oleObject" Target="../embeddings/oleObject127.bin"/><Relationship Id="rId18" Type="http://schemas.openxmlformats.org/officeDocument/2006/relationships/image" Target="../media/image83.wmf"/><Relationship Id="rId17" Type="http://schemas.openxmlformats.org/officeDocument/2006/relationships/oleObject" Target="../embeddings/oleObject126.bin"/><Relationship Id="rId16" Type="http://schemas.openxmlformats.org/officeDocument/2006/relationships/image" Target="../media/image82.wmf"/><Relationship Id="rId15" Type="http://schemas.openxmlformats.org/officeDocument/2006/relationships/oleObject" Target="../embeddings/oleObject125.bin"/><Relationship Id="rId14" Type="http://schemas.openxmlformats.org/officeDocument/2006/relationships/image" Target="../media/image50.wmf"/><Relationship Id="rId13" Type="http://schemas.openxmlformats.org/officeDocument/2006/relationships/oleObject" Target="../embeddings/oleObject124.bin"/><Relationship Id="rId12" Type="http://schemas.openxmlformats.org/officeDocument/2006/relationships/image" Target="../media/image74.wmf"/><Relationship Id="rId11" Type="http://schemas.openxmlformats.org/officeDocument/2006/relationships/oleObject" Target="../embeddings/oleObject123.bin"/><Relationship Id="rId10" Type="http://schemas.openxmlformats.org/officeDocument/2006/relationships/image" Target="../media/image81.wmf"/><Relationship Id="rId1" Type="http://schemas.openxmlformats.org/officeDocument/2006/relationships/oleObject" Target="../embeddings/oleObject118.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90.wmf"/><Relationship Id="rId5" Type="http://schemas.openxmlformats.org/officeDocument/2006/relationships/oleObject" Target="../embeddings/oleObject133.bin"/><Relationship Id="rId4" Type="http://schemas.openxmlformats.org/officeDocument/2006/relationships/image" Target="../media/image89.wmf"/><Relationship Id="rId3" Type="http://schemas.openxmlformats.org/officeDocument/2006/relationships/oleObject" Target="../embeddings/oleObject132.bin"/><Relationship Id="rId2" Type="http://schemas.openxmlformats.org/officeDocument/2006/relationships/image" Target="../media/image88.wmf"/><Relationship Id="rId10" Type="http://schemas.openxmlformats.org/officeDocument/2006/relationships/vmlDrawing" Target="../drawings/vmlDrawing14.vml"/><Relationship Id="rId1" Type="http://schemas.openxmlformats.org/officeDocument/2006/relationships/oleObject" Target="../embeddings/oleObject131.bin"/></Relationships>
</file>

<file path=ppt/slides/_rels/slide18.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37.bin"/><Relationship Id="rId7" Type="http://schemas.openxmlformats.org/officeDocument/2006/relationships/image" Target="../media/image19.wmf"/><Relationship Id="rId6" Type="http://schemas.openxmlformats.org/officeDocument/2006/relationships/oleObject" Target="../embeddings/oleObject136.bin"/><Relationship Id="rId5" Type="http://schemas.openxmlformats.org/officeDocument/2006/relationships/image" Target="../media/image18.wmf"/><Relationship Id="rId40" Type="http://schemas.openxmlformats.org/officeDocument/2006/relationships/vmlDrawing" Target="../drawings/vmlDrawing15.vml"/><Relationship Id="rId4" Type="http://schemas.openxmlformats.org/officeDocument/2006/relationships/oleObject" Target="../embeddings/oleObject135.bin"/><Relationship Id="rId39" Type="http://schemas.openxmlformats.org/officeDocument/2006/relationships/slideLayout" Target="../slideLayouts/slideLayout3.xml"/><Relationship Id="rId38" Type="http://schemas.openxmlformats.org/officeDocument/2006/relationships/image" Target="../media/image94.wmf"/><Relationship Id="rId37" Type="http://schemas.openxmlformats.org/officeDocument/2006/relationships/oleObject" Target="../embeddings/oleObject149.bin"/><Relationship Id="rId36" Type="http://schemas.openxmlformats.org/officeDocument/2006/relationships/tags" Target="../tags/tag36.xml"/><Relationship Id="rId35" Type="http://schemas.openxmlformats.org/officeDocument/2006/relationships/image" Target="../media/image93.wmf"/><Relationship Id="rId34" Type="http://schemas.openxmlformats.org/officeDocument/2006/relationships/oleObject" Target="../embeddings/oleObject148.bin"/><Relationship Id="rId33" Type="http://schemas.openxmlformats.org/officeDocument/2006/relationships/tags" Target="../tags/tag35.xml"/><Relationship Id="rId32" Type="http://schemas.openxmlformats.org/officeDocument/2006/relationships/tags" Target="../tags/tag34.xml"/><Relationship Id="rId31" Type="http://schemas.openxmlformats.org/officeDocument/2006/relationships/tags" Target="../tags/tag33.xml"/><Relationship Id="rId30" Type="http://schemas.openxmlformats.org/officeDocument/2006/relationships/oleObject" Target="../embeddings/oleObject147.bin"/><Relationship Id="rId3" Type="http://schemas.openxmlformats.org/officeDocument/2006/relationships/image" Target="../media/image17.wmf"/><Relationship Id="rId29" Type="http://schemas.openxmlformats.org/officeDocument/2006/relationships/tags" Target="../tags/tag32.xml"/><Relationship Id="rId28" Type="http://schemas.openxmlformats.org/officeDocument/2006/relationships/image" Target="../media/image60.wmf"/><Relationship Id="rId27" Type="http://schemas.openxmlformats.org/officeDocument/2006/relationships/oleObject" Target="../embeddings/oleObject146.bin"/><Relationship Id="rId26" Type="http://schemas.openxmlformats.org/officeDocument/2006/relationships/tags" Target="../tags/tag31.xml"/><Relationship Id="rId25" Type="http://schemas.openxmlformats.org/officeDocument/2006/relationships/image" Target="../media/image58.wmf"/><Relationship Id="rId24" Type="http://schemas.openxmlformats.org/officeDocument/2006/relationships/oleObject" Target="../embeddings/oleObject145.bin"/><Relationship Id="rId23" Type="http://schemas.openxmlformats.org/officeDocument/2006/relationships/image" Target="../media/image92.wmf"/><Relationship Id="rId22" Type="http://schemas.openxmlformats.org/officeDocument/2006/relationships/oleObject" Target="../embeddings/oleObject144.bin"/><Relationship Id="rId21" Type="http://schemas.openxmlformats.org/officeDocument/2006/relationships/image" Target="../media/image54.wmf"/><Relationship Id="rId20" Type="http://schemas.openxmlformats.org/officeDocument/2006/relationships/oleObject" Target="../embeddings/oleObject143.bin"/><Relationship Id="rId2" Type="http://schemas.openxmlformats.org/officeDocument/2006/relationships/oleObject" Target="../embeddings/oleObject134.bin"/><Relationship Id="rId19" Type="http://schemas.openxmlformats.org/officeDocument/2006/relationships/image" Target="../media/image53.wmf"/><Relationship Id="rId18" Type="http://schemas.openxmlformats.org/officeDocument/2006/relationships/oleObject" Target="../embeddings/oleObject142.bin"/><Relationship Id="rId17" Type="http://schemas.openxmlformats.org/officeDocument/2006/relationships/image" Target="../media/image52.wmf"/><Relationship Id="rId16" Type="http://schemas.openxmlformats.org/officeDocument/2006/relationships/oleObject" Target="../embeddings/oleObject141.bin"/><Relationship Id="rId15" Type="http://schemas.openxmlformats.org/officeDocument/2006/relationships/image" Target="../media/image51.wmf"/><Relationship Id="rId14" Type="http://schemas.openxmlformats.org/officeDocument/2006/relationships/oleObject" Target="../embeddings/oleObject140.bin"/><Relationship Id="rId13" Type="http://schemas.openxmlformats.org/officeDocument/2006/relationships/image" Target="../media/image91.wmf"/><Relationship Id="rId12" Type="http://schemas.openxmlformats.org/officeDocument/2006/relationships/oleObject" Target="../embeddings/oleObject139.bin"/><Relationship Id="rId11" Type="http://schemas.openxmlformats.org/officeDocument/2006/relationships/image" Target="../media/image48.wmf"/><Relationship Id="rId10" Type="http://schemas.openxmlformats.org/officeDocument/2006/relationships/oleObject" Target="../embeddings/oleObject138.bin"/><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media/image96.wmf"/><Relationship Id="rId7" Type="http://schemas.openxmlformats.org/officeDocument/2006/relationships/oleObject" Target="../embeddings/oleObject151.bin"/><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95.wmf"/><Relationship Id="rId2" Type="http://schemas.openxmlformats.org/officeDocument/2006/relationships/oleObject" Target="../embeddings/oleObject150.bin"/><Relationship Id="rId14" Type="http://schemas.openxmlformats.org/officeDocument/2006/relationships/vmlDrawing" Target="../drawings/vmlDrawing16.vml"/><Relationship Id="rId13" Type="http://schemas.openxmlformats.org/officeDocument/2006/relationships/slideLayout" Target="../slideLayouts/slideLayout3.xml"/><Relationship Id="rId12" Type="http://schemas.openxmlformats.org/officeDocument/2006/relationships/tags" Target="../tags/tag42.xml"/><Relationship Id="rId11" Type="http://schemas.openxmlformats.org/officeDocument/2006/relationships/image" Target="../media/image97.wmf"/><Relationship Id="rId10" Type="http://schemas.openxmlformats.org/officeDocument/2006/relationships/oleObject" Target="../embeddings/oleObject152.bin"/><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7" Type="http://schemas.openxmlformats.org/officeDocument/2006/relationships/vmlDrawing" Target="../drawings/vmlDrawing17.vml"/><Relationship Id="rId26" Type="http://schemas.openxmlformats.org/officeDocument/2006/relationships/slideLayout" Target="../slideLayouts/slideLayout3.xml"/><Relationship Id="rId25" Type="http://schemas.openxmlformats.org/officeDocument/2006/relationships/image" Target="../media/image102.wmf"/><Relationship Id="rId24" Type="http://schemas.openxmlformats.org/officeDocument/2006/relationships/oleObject" Target="../embeddings/oleObject157.bin"/><Relationship Id="rId23" Type="http://schemas.openxmlformats.org/officeDocument/2006/relationships/tags" Target="../tags/tag64.xml"/><Relationship Id="rId22" Type="http://schemas.openxmlformats.org/officeDocument/2006/relationships/image" Target="../media/image101.wmf"/><Relationship Id="rId21" Type="http://schemas.openxmlformats.org/officeDocument/2006/relationships/oleObject" Target="../embeddings/oleObject156.bin"/><Relationship Id="rId20" Type="http://schemas.openxmlformats.org/officeDocument/2006/relationships/tags" Target="../tags/tag63.xml"/><Relationship Id="rId2" Type="http://schemas.openxmlformats.org/officeDocument/2006/relationships/tags" Target="../tags/tag51.xml"/><Relationship Id="rId19" Type="http://schemas.openxmlformats.org/officeDocument/2006/relationships/image" Target="../media/image100.wmf"/><Relationship Id="rId18" Type="http://schemas.openxmlformats.org/officeDocument/2006/relationships/oleObject" Target="../embeddings/oleObject155.bin"/><Relationship Id="rId17" Type="http://schemas.openxmlformats.org/officeDocument/2006/relationships/tags" Target="../tags/tag62.xml"/><Relationship Id="rId16" Type="http://schemas.openxmlformats.org/officeDocument/2006/relationships/image" Target="../media/image99.wmf"/><Relationship Id="rId15" Type="http://schemas.openxmlformats.org/officeDocument/2006/relationships/oleObject" Target="../embeddings/oleObject154.bin"/><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image" Target="../media/image98.wmf"/><Relationship Id="rId11" Type="http://schemas.openxmlformats.org/officeDocument/2006/relationships/oleObject" Target="../embeddings/oleObject153.bin"/><Relationship Id="rId10" Type="http://schemas.openxmlformats.org/officeDocument/2006/relationships/tags" Target="../tags/tag59.xml"/><Relationship Id="rId1" Type="http://schemas.openxmlformats.org/officeDocument/2006/relationships/tags" Target="../tags/tag50.xml"/></Relationships>
</file>

<file path=ppt/slides/_rels/slide22.x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oleObject" Target="../embeddings/oleObject160.bin"/><Relationship Id="rId7" Type="http://schemas.openxmlformats.org/officeDocument/2006/relationships/tags" Target="../tags/tag67.xml"/><Relationship Id="rId6" Type="http://schemas.openxmlformats.org/officeDocument/2006/relationships/image" Target="../media/image104.wmf"/><Relationship Id="rId5" Type="http://schemas.openxmlformats.org/officeDocument/2006/relationships/oleObject" Target="../embeddings/oleObject159.bin"/><Relationship Id="rId4" Type="http://schemas.openxmlformats.org/officeDocument/2006/relationships/tags" Target="../tags/tag66.xml"/><Relationship Id="rId30" Type="http://schemas.openxmlformats.org/officeDocument/2006/relationships/vmlDrawing" Target="../drawings/vmlDrawing18.vml"/><Relationship Id="rId3" Type="http://schemas.openxmlformats.org/officeDocument/2006/relationships/image" Target="../media/image103.wmf"/><Relationship Id="rId29" Type="http://schemas.openxmlformats.org/officeDocument/2006/relationships/slideLayout" Target="../slideLayouts/slideLayout3.xml"/><Relationship Id="rId28" Type="http://schemas.openxmlformats.org/officeDocument/2006/relationships/tags" Target="../tags/tag76.xml"/><Relationship Id="rId27" Type="http://schemas.openxmlformats.org/officeDocument/2006/relationships/image" Target="../media/image110.wmf"/><Relationship Id="rId26" Type="http://schemas.openxmlformats.org/officeDocument/2006/relationships/oleObject" Target="../embeddings/oleObject165.bin"/><Relationship Id="rId25" Type="http://schemas.openxmlformats.org/officeDocument/2006/relationships/tags" Target="../tags/tag75.xml"/><Relationship Id="rId24" Type="http://schemas.openxmlformats.org/officeDocument/2006/relationships/tags" Target="../tags/tag74.xml"/><Relationship Id="rId23" Type="http://schemas.openxmlformats.org/officeDocument/2006/relationships/image" Target="../media/image109.wmf"/><Relationship Id="rId22" Type="http://schemas.openxmlformats.org/officeDocument/2006/relationships/oleObject" Target="../embeddings/oleObject164.bin"/><Relationship Id="rId21" Type="http://schemas.openxmlformats.org/officeDocument/2006/relationships/tags" Target="../tags/tag73.xml"/><Relationship Id="rId20" Type="http://schemas.openxmlformats.org/officeDocument/2006/relationships/image" Target="../media/image108.wmf"/><Relationship Id="rId2" Type="http://schemas.openxmlformats.org/officeDocument/2006/relationships/oleObject" Target="../embeddings/oleObject158.bin"/><Relationship Id="rId19" Type="http://schemas.openxmlformats.org/officeDocument/2006/relationships/oleObject" Target="../embeddings/oleObject163.bin"/><Relationship Id="rId18" Type="http://schemas.openxmlformats.org/officeDocument/2006/relationships/tags" Target="../tags/tag72.xml"/><Relationship Id="rId17" Type="http://schemas.openxmlformats.org/officeDocument/2006/relationships/image" Target="../media/image107.wmf"/><Relationship Id="rId16" Type="http://schemas.openxmlformats.org/officeDocument/2006/relationships/oleObject" Target="../embeddings/oleObject162.bin"/><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image" Target="../media/image106.wmf"/><Relationship Id="rId11" Type="http://schemas.openxmlformats.org/officeDocument/2006/relationships/oleObject" Target="../embeddings/oleObject161.bin"/><Relationship Id="rId10" Type="http://schemas.openxmlformats.org/officeDocument/2006/relationships/tags" Target="../tags/tag68.xml"/><Relationship Id="rId1" Type="http://schemas.openxmlformats.org/officeDocument/2006/relationships/tags" Target="../tags/tag65.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14.wmf"/><Relationship Id="rId7" Type="http://schemas.openxmlformats.org/officeDocument/2006/relationships/oleObject" Target="../embeddings/oleObject169.bin"/><Relationship Id="rId6" Type="http://schemas.openxmlformats.org/officeDocument/2006/relationships/image" Target="../media/image113.wmf"/><Relationship Id="rId5" Type="http://schemas.openxmlformats.org/officeDocument/2006/relationships/oleObject" Target="../embeddings/oleObject168.bin"/><Relationship Id="rId4" Type="http://schemas.openxmlformats.org/officeDocument/2006/relationships/image" Target="../media/image112.wmf"/><Relationship Id="rId3" Type="http://schemas.openxmlformats.org/officeDocument/2006/relationships/oleObject" Target="../embeddings/oleObject167.bin"/><Relationship Id="rId2" Type="http://schemas.openxmlformats.org/officeDocument/2006/relationships/image" Target="../media/image111.wmf"/><Relationship Id="rId12" Type="http://schemas.openxmlformats.org/officeDocument/2006/relationships/vmlDrawing" Target="../drawings/vmlDrawing19.vml"/><Relationship Id="rId11" Type="http://schemas.openxmlformats.org/officeDocument/2006/relationships/slideLayout" Target="../slideLayouts/slideLayout3.xml"/><Relationship Id="rId10" Type="http://schemas.openxmlformats.org/officeDocument/2006/relationships/image" Target="../media/image115.wmf"/><Relationship Id="rId1" Type="http://schemas.openxmlformats.org/officeDocument/2006/relationships/oleObject" Target="../embeddings/oleObject166.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3.xml"/><Relationship Id="rId2" Type="http://schemas.openxmlformats.org/officeDocument/2006/relationships/image" Target="../media/image116.wmf"/><Relationship Id="rId1" Type="http://schemas.openxmlformats.org/officeDocument/2006/relationships/oleObject" Target="../embeddings/oleObject171.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78.xml"/><Relationship Id="rId2" Type="http://schemas.openxmlformats.org/officeDocument/2006/relationships/image" Target="../media/image117.emf"/><Relationship Id="rId1" Type="http://schemas.openxmlformats.org/officeDocument/2006/relationships/tags" Target="../tags/tag77.xml"/></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3.xml"/><Relationship Id="rId5" Type="http://schemas.openxmlformats.org/officeDocument/2006/relationships/tags" Target="../tags/tag79.xml"/><Relationship Id="rId4" Type="http://schemas.openxmlformats.org/officeDocument/2006/relationships/image" Target="../media/image118.wmf"/><Relationship Id="rId3" Type="http://schemas.openxmlformats.org/officeDocument/2006/relationships/oleObject" Target="../embeddings/oleObject173.bin"/><Relationship Id="rId2" Type="http://schemas.openxmlformats.org/officeDocument/2006/relationships/image" Target="../media/image116.wmf"/><Relationship Id="rId1" Type="http://schemas.openxmlformats.org/officeDocument/2006/relationships/oleObject" Target="../embeddings/oleObject172.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3.xml"/><Relationship Id="rId2" Type="http://schemas.openxmlformats.org/officeDocument/2006/relationships/image" Target="../media/image116.wmf"/><Relationship Id="rId1" Type="http://schemas.openxmlformats.org/officeDocument/2006/relationships/oleObject" Target="../embeddings/oleObject174.bin"/></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20.emf"/><Relationship Id="rId1" Type="http://schemas.openxmlformats.org/officeDocument/2006/relationships/image" Target="../media/image1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8" Type="http://schemas.openxmlformats.org/officeDocument/2006/relationships/slideLayout" Target="../slideLayouts/slideLayout3.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24.emf"/><Relationship Id="rId4" Type="http://schemas.openxmlformats.org/officeDocument/2006/relationships/image" Target="../media/image123.emf"/><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tags" Target="../tags/tag9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28.emf"/><Relationship Id="rId4" Type="http://schemas.openxmlformats.org/officeDocument/2006/relationships/image" Target="../media/image127.emf"/><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9.emf"/><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33.emf"/><Relationship Id="rId4" Type="http://schemas.openxmlformats.org/officeDocument/2006/relationships/image" Target="../media/image132.emf"/><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37.emf"/><Relationship Id="rId6" Type="http://schemas.openxmlformats.org/officeDocument/2006/relationships/tags" Target="../tags/tag103.xml"/><Relationship Id="rId5" Type="http://schemas.openxmlformats.org/officeDocument/2006/relationships/image" Target="../media/image136.emf"/><Relationship Id="rId4" Type="http://schemas.openxmlformats.org/officeDocument/2006/relationships/image" Target="../media/image135.emf"/><Relationship Id="rId3" Type="http://schemas.openxmlformats.org/officeDocument/2006/relationships/tags" Target="../tags/tag102.xml"/><Relationship Id="rId2" Type="http://schemas.openxmlformats.org/officeDocument/2006/relationships/image" Target="../media/image134.emf"/><Relationship Id="rId1" Type="http://schemas.openxmlformats.org/officeDocument/2006/relationships/tags" Target="../tags/tag10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41.emf"/><Relationship Id="rId4" Type="http://schemas.openxmlformats.org/officeDocument/2006/relationships/image" Target="../media/image140.emf"/><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tags" Target="../tags/tag10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6" Type="http://schemas.openxmlformats.org/officeDocument/2006/relationships/vmlDrawing" Target="../drawings/vmlDrawing1.vml"/><Relationship Id="rId15" Type="http://schemas.openxmlformats.org/officeDocument/2006/relationships/slideLayout" Target="../slideLayouts/slideLayout3.xml"/><Relationship Id="rId14" Type="http://schemas.openxmlformats.org/officeDocument/2006/relationships/image" Target="../media/image8.wmf"/><Relationship Id="rId13" Type="http://schemas.openxmlformats.org/officeDocument/2006/relationships/oleObject" Target="../embeddings/oleObject7.bin"/><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45.emf"/><Relationship Id="rId4" Type="http://schemas.openxmlformats.org/officeDocument/2006/relationships/image" Target="../media/image144.emf"/><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3.x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5.w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0" Type="http://schemas.openxmlformats.org/officeDocument/2006/relationships/vmlDrawing" Target="../drawings/vmlDrawing3.vml"/><Relationship Id="rId1"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9.wmf"/><Relationship Id="rId7" Type="http://schemas.openxmlformats.org/officeDocument/2006/relationships/oleObject" Target="../embeddings/oleObject18.bin"/><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 Id="rId3" Type="http://schemas.openxmlformats.org/officeDocument/2006/relationships/oleObject" Target="../embeddings/oleObject16.bin"/><Relationship Id="rId24" Type="http://schemas.openxmlformats.org/officeDocument/2006/relationships/vmlDrawing" Target="../drawings/vmlDrawing4.vml"/><Relationship Id="rId23" Type="http://schemas.openxmlformats.org/officeDocument/2006/relationships/slideLayout" Target="../slideLayouts/slideLayout3.xml"/><Relationship Id="rId22" Type="http://schemas.openxmlformats.org/officeDocument/2006/relationships/image" Target="../media/image26.wmf"/><Relationship Id="rId21" Type="http://schemas.openxmlformats.org/officeDocument/2006/relationships/oleObject" Target="../embeddings/oleObject25.bin"/><Relationship Id="rId20" Type="http://schemas.openxmlformats.org/officeDocument/2006/relationships/image" Target="../media/image25.wmf"/><Relationship Id="rId2" Type="http://schemas.openxmlformats.org/officeDocument/2006/relationships/image" Target="../media/image16.wmf"/><Relationship Id="rId19" Type="http://schemas.openxmlformats.org/officeDocument/2006/relationships/oleObject" Target="../embeddings/oleObject24.bin"/><Relationship Id="rId18" Type="http://schemas.openxmlformats.org/officeDocument/2006/relationships/image" Target="../media/image24.wmf"/><Relationship Id="rId17" Type="http://schemas.openxmlformats.org/officeDocument/2006/relationships/oleObject" Target="../embeddings/oleObject23.bin"/><Relationship Id="rId16" Type="http://schemas.openxmlformats.org/officeDocument/2006/relationships/image" Target="../media/image23.wmf"/><Relationship Id="rId15" Type="http://schemas.openxmlformats.org/officeDocument/2006/relationships/oleObject" Target="../embeddings/oleObject22.bin"/><Relationship Id="rId14" Type="http://schemas.openxmlformats.org/officeDocument/2006/relationships/image" Target="../media/image22.wmf"/><Relationship Id="rId13" Type="http://schemas.openxmlformats.org/officeDocument/2006/relationships/oleObject" Target="../embeddings/oleObject21.bin"/><Relationship Id="rId12" Type="http://schemas.openxmlformats.org/officeDocument/2006/relationships/image" Target="../media/image21.wmf"/><Relationship Id="rId11" Type="http://schemas.openxmlformats.org/officeDocument/2006/relationships/oleObject" Target="../embeddings/oleObject20.bin"/><Relationship Id="rId10" Type="http://schemas.openxmlformats.org/officeDocument/2006/relationships/image" Target="../media/image20.wmf"/><Relationship Id="rId1"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20.wmf"/><Relationship Id="rId7" Type="http://schemas.openxmlformats.org/officeDocument/2006/relationships/oleObject" Target="../embeddings/oleObject29.bin"/><Relationship Id="rId6" Type="http://schemas.openxmlformats.org/officeDocument/2006/relationships/image" Target="../media/image19.wmf"/><Relationship Id="rId5" Type="http://schemas.openxmlformats.org/officeDocument/2006/relationships/oleObject" Target="../embeddings/oleObject28.bin"/><Relationship Id="rId4" Type="http://schemas.openxmlformats.org/officeDocument/2006/relationships/image" Target="../media/image18.wmf"/><Relationship Id="rId3" Type="http://schemas.openxmlformats.org/officeDocument/2006/relationships/oleObject" Target="../embeddings/oleObject27.bin"/><Relationship Id="rId24" Type="http://schemas.openxmlformats.org/officeDocument/2006/relationships/vmlDrawing" Target="../drawings/vmlDrawing5.vml"/><Relationship Id="rId23" Type="http://schemas.openxmlformats.org/officeDocument/2006/relationships/slideLayout" Target="../slideLayouts/slideLayout3.xml"/><Relationship Id="rId22" Type="http://schemas.openxmlformats.org/officeDocument/2006/relationships/image" Target="../media/image33.wmf"/><Relationship Id="rId21" Type="http://schemas.openxmlformats.org/officeDocument/2006/relationships/oleObject" Target="../embeddings/oleObject36.bin"/><Relationship Id="rId20" Type="http://schemas.openxmlformats.org/officeDocument/2006/relationships/image" Target="../media/image32.wmf"/><Relationship Id="rId2" Type="http://schemas.openxmlformats.org/officeDocument/2006/relationships/image" Target="../media/image17.wmf"/><Relationship Id="rId19" Type="http://schemas.openxmlformats.org/officeDocument/2006/relationships/oleObject" Target="../embeddings/oleObject35.bin"/><Relationship Id="rId18" Type="http://schemas.openxmlformats.org/officeDocument/2006/relationships/image" Target="../media/image31.wmf"/><Relationship Id="rId17" Type="http://schemas.openxmlformats.org/officeDocument/2006/relationships/oleObject" Target="../embeddings/oleObject34.bin"/><Relationship Id="rId16" Type="http://schemas.openxmlformats.org/officeDocument/2006/relationships/image" Target="../media/image30.wmf"/><Relationship Id="rId15" Type="http://schemas.openxmlformats.org/officeDocument/2006/relationships/oleObject" Target="../embeddings/oleObject33.bin"/><Relationship Id="rId14" Type="http://schemas.openxmlformats.org/officeDocument/2006/relationships/image" Target="../media/image29.wmf"/><Relationship Id="rId13" Type="http://schemas.openxmlformats.org/officeDocument/2006/relationships/oleObject" Target="../embeddings/oleObject32.bin"/><Relationship Id="rId12" Type="http://schemas.openxmlformats.org/officeDocument/2006/relationships/image" Target="../media/image28.wmf"/><Relationship Id="rId11" Type="http://schemas.openxmlformats.org/officeDocument/2006/relationships/oleObject" Target="../embeddings/oleObject31.bin"/><Relationship Id="rId10" Type="http://schemas.openxmlformats.org/officeDocument/2006/relationships/image" Target="../media/image27.wmf"/><Relationship Id="rId1"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34.wmf"/><Relationship Id="rId7" Type="http://schemas.openxmlformats.org/officeDocument/2006/relationships/oleObject" Target="../embeddings/oleObject40.bin"/><Relationship Id="rId6" Type="http://schemas.openxmlformats.org/officeDocument/2006/relationships/image" Target="../media/image20.wmf"/><Relationship Id="rId5" Type="http://schemas.openxmlformats.org/officeDocument/2006/relationships/oleObject" Target="../embeddings/oleObject39.bin"/><Relationship Id="rId4" Type="http://schemas.openxmlformats.org/officeDocument/2006/relationships/image" Target="../media/image19.wmf"/><Relationship Id="rId3" Type="http://schemas.openxmlformats.org/officeDocument/2006/relationships/oleObject" Target="../embeddings/oleObject38.bin"/><Relationship Id="rId2" Type="http://schemas.openxmlformats.org/officeDocument/2006/relationships/image" Target="../media/image17.wmf"/><Relationship Id="rId18" Type="http://schemas.openxmlformats.org/officeDocument/2006/relationships/vmlDrawing" Target="../drawings/vmlDrawing6.vml"/><Relationship Id="rId17" Type="http://schemas.openxmlformats.org/officeDocument/2006/relationships/slideLayout" Target="../slideLayouts/slideLayout3.xml"/><Relationship Id="rId16" Type="http://schemas.openxmlformats.org/officeDocument/2006/relationships/image" Target="../media/image18.wmf"/><Relationship Id="rId15" Type="http://schemas.openxmlformats.org/officeDocument/2006/relationships/oleObject" Target="../embeddings/oleObject44.bin"/><Relationship Id="rId14" Type="http://schemas.openxmlformats.org/officeDocument/2006/relationships/image" Target="../media/image37.wmf"/><Relationship Id="rId13" Type="http://schemas.openxmlformats.org/officeDocument/2006/relationships/oleObject" Target="../embeddings/oleObject43.bin"/><Relationship Id="rId12" Type="http://schemas.openxmlformats.org/officeDocument/2006/relationships/image" Target="../media/image36.wmf"/><Relationship Id="rId11" Type="http://schemas.openxmlformats.org/officeDocument/2006/relationships/oleObject" Target="../embeddings/oleObject42.bin"/><Relationship Id="rId10" Type="http://schemas.openxmlformats.org/officeDocument/2006/relationships/image" Target="../media/image35.wmf"/><Relationship Id="rId1"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039495" y="1344295"/>
            <a:ext cx="9827260" cy="1882140"/>
          </a:xfrm>
        </p:spPr>
        <p:txBody>
          <a:bodyPr rtlCol="0" anchor="ctr">
            <a:normAutofit fontScale="90000"/>
          </a:bodyPr>
          <a:lstStyle/>
          <a:p>
            <a:pPr algn="ctr">
              <a:lnSpc>
                <a:spcPct val="150000"/>
              </a:lnSpc>
            </a:pPr>
            <a:r>
              <a:rPr lang="en-US" altLang="zh-CN" sz="3600" b="1" dirty="0">
                <a:solidFill>
                  <a:schemeClr val="accent6">
                    <a:lumMod val="50000"/>
                  </a:schemeClr>
                </a:solidFill>
                <a:uFillTx/>
              </a:rPr>
              <a:t>  </a:t>
            </a:r>
            <a:r>
              <a:rPr b="1" dirty="0">
                <a:solidFill>
                  <a:schemeClr val="accent6">
                    <a:lumMod val="50000"/>
                  </a:schemeClr>
                </a:solidFill>
                <a:uFillTx/>
              </a:rPr>
              <a:t>无人机遂行编队飞行中的纯方位无源定位</a:t>
            </a:r>
            <a:r>
              <a:rPr lang="zh-CN" sz="6000" b="1" dirty="0">
                <a:solidFill>
                  <a:schemeClr val="accent6">
                    <a:lumMod val="50000"/>
                  </a:schemeClr>
                </a:solidFill>
                <a:uFillTx/>
              </a:rPr>
              <a:t> </a:t>
            </a:r>
            <a:r>
              <a:rPr lang="zh-CN" sz="3600" b="1" dirty="0">
                <a:solidFill>
                  <a:schemeClr val="accent6">
                    <a:lumMod val="50000"/>
                  </a:schemeClr>
                </a:solidFill>
                <a:uFillTx/>
              </a:rPr>
              <a:t>              </a:t>
            </a:r>
            <a:endParaRPr lang="zh-CN" altLang="en-US" sz="2800" b="1" dirty="0">
              <a:solidFill>
                <a:schemeClr val="accent6">
                  <a:lumMod val="50000"/>
                </a:schemeClr>
              </a:solidFill>
              <a:uFillTx/>
            </a:endParaRPr>
          </a:p>
        </p:txBody>
      </p:sp>
      <p:sp>
        <p:nvSpPr>
          <p:cNvPr id="2" name="文本框 1"/>
          <p:cNvSpPr txBox="1"/>
          <p:nvPr/>
        </p:nvSpPr>
        <p:spPr>
          <a:xfrm>
            <a:off x="4168775" y="4199890"/>
            <a:ext cx="7198360" cy="52197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zh-CN" altLang="en-US" sz="2800" b="1" cap="all" dirty="0">
              <a:solidFill>
                <a:schemeClr val="accent6">
                  <a:lumMod val="50000"/>
                </a:schemeClr>
              </a:solidFill>
              <a:effectLst/>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特殊情况</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029450" y="1616710"/>
            <a:ext cx="3098800" cy="3599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9242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8892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7880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88428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481571" y="2591753"/>
          <a:ext cx="323215" cy="349885"/>
        </p:xfrm>
        <a:graphic>
          <a:graphicData uri="http://schemas.openxmlformats.org/presentationml/2006/ole">
            <mc:AlternateContent xmlns:mc="http://schemas.openxmlformats.org/markup-compatibility/2006">
              <mc:Choice xmlns:v="urn:schemas-microsoft-com:vml" Requires="v">
                <p:oleObj spid="_x0000_s7259"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4815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270434" y="1237298"/>
          <a:ext cx="350520" cy="325755"/>
        </p:xfrm>
        <a:graphic>
          <a:graphicData uri="http://schemas.openxmlformats.org/presentationml/2006/ole">
            <mc:AlternateContent xmlns:mc="http://schemas.openxmlformats.org/markup-compatibility/2006">
              <mc:Choice xmlns:v="urn:schemas-microsoft-com:vml" Requires="v">
                <p:oleObj spid="_x0000_s7260"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7270434" y="1237298"/>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650221" y="3850323"/>
          <a:ext cx="323215" cy="325755"/>
        </p:xfrm>
        <a:graphic>
          <a:graphicData uri="http://schemas.openxmlformats.org/presentationml/2006/ole">
            <mc:AlternateContent xmlns:mc="http://schemas.openxmlformats.org/markup-compatibility/2006">
              <mc:Choice xmlns:v="urn:schemas-microsoft-com:vml" Requires="v">
                <p:oleObj spid="_x0000_s726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06502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623936" y="3947478"/>
          <a:ext cx="323215" cy="325755"/>
        </p:xfrm>
        <a:graphic>
          <a:graphicData uri="http://schemas.openxmlformats.org/presentationml/2006/ole">
            <mc:AlternateContent xmlns:mc="http://schemas.openxmlformats.org/markup-compatibility/2006">
              <mc:Choice xmlns:v="urn:schemas-microsoft-com:vml" Requires="v">
                <p:oleObj spid="_x0000_s7262"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6239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42572" y="1333183"/>
          <a:ext cx="5475605" cy="427355"/>
        </p:xfrm>
        <a:graphic>
          <a:graphicData uri="http://schemas.openxmlformats.org/presentationml/2006/ole">
            <mc:AlternateContent xmlns:mc="http://schemas.openxmlformats.org/markup-compatibility/2006">
              <mc:Choice xmlns:v="urn:schemas-microsoft-com:vml" Requires="v">
                <p:oleObj spid="_x0000_s7263" name="" r:id="rId9" imgW="2578100" imgH="215900" progId="Equation.KSEE3">
                  <p:embed/>
                </p:oleObj>
              </mc:Choice>
              <mc:Fallback>
                <p:oleObj name="" r:id="rId9" imgW="2578100" imgH="215900" progId="Equation.KSEE3">
                  <p:embed/>
                  <p:pic>
                    <p:nvPicPr>
                      <p:cNvPr id="0" name="图片 1024"/>
                      <p:cNvPicPr/>
                      <p:nvPr/>
                    </p:nvPicPr>
                    <p:blipFill>
                      <a:blip r:embed="rId10"/>
                      <a:stretch>
                        <a:fillRect/>
                      </a:stretch>
                    </p:blipFill>
                    <p:spPr>
                      <a:xfrm>
                        <a:off x="242572" y="1333183"/>
                        <a:ext cx="5475605" cy="427355"/>
                      </a:xfrm>
                      <a:prstGeom prst="rect">
                        <a:avLst/>
                      </a:prstGeom>
                    </p:spPr>
                  </p:pic>
                </p:oleObj>
              </mc:Fallback>
            </mc:AlternateContent>
          </a:graphicData>
        </a:graphic>
      </p:graphicFrame>
      <p:sp>
        <p:nvSpPr>
          <p:cNvPr id="14" name="椭圆 13"/>
          <p:cNvSpPr/>
          <p:nvPr/>
        </p:nvSpPr>
        <p:spPr>
          <a:xfrm flipH="1">
            <a:off x="7270750" y="19056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endCxn id="9" idx="7"/>
          </p:cNvCxnSpPr>
          <p:nvPr/>
        </p:nvCxnSpPr>
        <p:spPr>
          <a:xfrm>
            <a:off x="7346950" y="1931670"/>
            <a:ext cx="3452495" cy="18294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0"/>
          </p:cNvPr>
          <p:cNvGraphicFramePr>
            <a:graphicFrameLocks noChangeAspect="1"/>
          </p:cNvGraphicFramePr>
          <p:nvPr/>
        </p:nvGraphicFramePr>
        <p:xfrm>
          <a:off x="242570" y="1981835"/>
          <a:ext cx="1508760" cy="359410"/>
        </p:xfrm>
        <a:graphic>
          <a:graphicData uri="http://schemas.openxmlformats.org/presentationml/2006/ole">
            <mc:AlternateContent xmlns:mc="http://schemas.openxmlformats.org/markup-compatibility/2006">
              <mc:Choice xmlns:v="urn:schemas-microsoft-com:vml" Requires="v">
                <p:oleObj spid="_x0000_s7264" name="" r:id="rId11" imgW="711200" imgH="177165" progId="Equation.KSEE3">
                  <p:embed/>
                </p:oleObj>
              </mc:Choice>
              <mc:Fallback>
                <p:oleObj name="" r:id="rId11" imgW="711200" imgH="177165" progId="Equation.KSEE3">
                  <p:embed/>
                  <p:pic>
                    <p:nvPicPr>
                      <p:cNvPr id="0" name="图片 1024"/>
                      <p:cNvPicPr/>
                      <p:nvPr/>
                    </p:nvPicPr>
                    <p:blipFill>
                      <a:blip r:embed="rId12"/>
                      <a:stretch>
                        <a:fillRect/>
                      </a:stretch>
                    </p:blipFill>
                    <p:spPr>
                      <a:xfrm>
                        <a:off x="242570" y="1981835"/>
                        <a:ext cx="1508760" cy="35941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167005" y="2391410"/>
          <a:ext cx="2966085" cy="828040"/>
        </p:xfrm>
        <a:graphic>
          <a:graphicData uri="http://schemas.openxmlformats.org/presentationml/2006/ole">
            <mc:AlternateContent xmlns:mc="http://schemas.openxmlformats.org/markup-compatibility/2006">
              <mc:Choice xmlns:v="urn:schemas-microsoft-com:vml" Requires="v">
                <p:oleObj spid="_x0000_s7265" name="" r:id="rId13" imgW="1397000" imgH="419100" progId="Equation.KSEE3">
                  <p:embed/>
                </p:oleObj>
              </mc:Choice>
              <mc:Fallback>
                <p:oleObj name="" r:id="rId13" imgW="1397000" imgH="419100" progId="Equation.KSEE3">
                  <p:embed/>
                  <p:pic>
                    <p:nvPicPr>
                      <p:cNvPr id="0" name="图片 1024"/>
                      <p:cNvPicPr/>
                      <p:nvPr/>
                    </p:nvPicPr>
                    <p:blipFill>
                      <a:blip r:embed="rId14"/>
                      <a:stretch>
                        <a:fillRect/>
                      </a:stretch>
                    </p:blipFill>
                    <p:spPr>
                      <a:xfrm>
                        <a:off x="167005" y="2391410"/>
                        <a:ext cx="2966085"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166688" y="3495358"/>
          <a:ext cx="2156460" cy="777875"/>
        </p:xfrm>
        <a:graphic>
          <a:graphicData uri="http://schemas.openxmlformats.org/presentationml/2006/ole">
            <mc:AlternateContent xmlns:mc="http://schemas.openxmlformats.org/markup-compatibility/2006">
              <mc:Choice xmlns:v="urn:schemas-microsoft-com:vml" Requires="v">
                <p:oleObj spid="_x0000_s7266" name="" r:id="rId15" imgW="1016000" imgH="393700" progId="Equation.KSEE3">
                  <p:embed/>
                </p:oleObj>
              </mc:Choice>
              <mc:Fallback>
                <p:oleObj name="" r:id="rId15" imgW="1016000" imgH="393700" progId="Equation.KSEE3">
                  <p:embed/>
                  <p:pic>
                    <p:nvPicPr>
                      <p:cNvPr id="0" name="图片 1024"/>
                      <p:cNvPicPr/>
                      <p:nvPr/>
                    </p:nvPicPr>
                    <p:blipFill>
                      <a:blip r:embed="rId16"/>
                      <a:stretch>
                        <a:fillRect/>
                      </a:stretch>
                    </p:blipFill>
                    <p:spPr>
                      <a:xfrm>
                        <a:off x="166688" y="3495358"/>
                        <a:ext cx="2156460" cy="777875"/>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9245919" y="4944428"/>
          <a:ext cx="350520" cy="325755"/>
        </p:xfrm>
        <a:graphic>
          <a:graphicData uri="http://schemas.openxmlformats.org/presentationml/2006/ole">
            <mc:AlternateContent xmlns:mc="http://schemas.openxmlformats.org/markup-compatibility/2006">
              <mc:Choice xmlns:v="urn:schemas-microsoft-com:vml" Requires="v">
                <p:oleObj spid="_x0000_s7267" name="" r:id="rId17" imgW="165100" imgH="165100" progId="Equation.KSEE3">
                  <p:embed/>
                </p:oleObj>
              </mc:Choice>
              <mc:Fallback>
                <p:oleObj name="" r:id="rId17" imgW="165100" imgH="165100" progId="Equation.KSEE3">
                  <p:embed/>
                  <p:pic>
                    <p:nvPicPr>
                      <p:cNvPr id="0" name="图片 1024"/>
                      <p:cNvPicPr/>
                      <p:nvPr/>
                    </p:nvPicPr>
                    <p:blipFill>
                      <a:blip r:embed="rId4"/>
                      <a:stretch>
                        <a:fillRect/>
                      </a:stretch>
                    </p:blipFill>
                    <p:spPr>
                      <a:xfrm>
                        <a:off x="9245919" y="4944428"/>
                        <a:ext cx="350520" cy="325755"/>
                      </a:xfrm>
                      <a:prstGeom prst="rect">
                        <a:avLst/>
                      </a:prstGeom>
                    </p:spPr>
                  </p:pic>
                </p:oleObj>
              </mc:Fallback>
            </mc:AlternateContent>
          </a:graphicData>
        </a:graphic>
      </p:graphicFrame>
      <p:sp>
        <p:nvSpPr>
          <p:cNvPr id="5" name="椭圆 4"/>
          <p:cNvSpPr/>
          <p:nvPr/>
        </p:nvSpPr>
        <p:spPr>
          <a:xfrm flipH="1">
            <a:off x="9817735" y="48685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7"/>
          </p:cNvCxnSpPr>
          <p:nvPr/>
        </p:nvCxnSpPr>
        <p:spPr>
          <a:xfrm flipV="1">
            <a:off x="9829165" y="3768725"/>
            <a:ext cx="1019810" cy="11112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6" name="对象 15">
            <a:hlinkClick r:id="" action="ppaction://ole?verb=0"/>
          </p:cNvPr>
          <p:cNvGraphicFramePr>
            <a:graphicFrameLocks noChangeAspect="1"/>
          </p:cNvGraphicFramePr>
          <p:nvPr/>
        </p:nvGraphicFramePr>
        <p:xfrm>
          <a:off x="5246370" y="3373755"/>
          <a:ext cx="2480945" cy="828040"/>
        </p:xfrm>
        <a:graphic>
          <a:graphicData uri="http://schemas.openxmlformats.org/presentationml/2006/ole">
            <mc:AlternateContent xmlns:mc="http://schemas.openxmlformats.org/markup-compatibility/2006">
              <mc:Choice xmlns:v="urn:schemas-microsoft-com:vml" Requires="v">
                <p:oleObj spid="_x0000_s7268" name="" r:id="rId18" imgW="1168400" imgH="419100" progId="Equation.KSEE3">
                  <p:embed/>
                </p:oleObj>
              </mc:Choice>
              <mc:Fallback>
                <p:oleObj name="" r:id="rId18" imgW="1168400" imgH="419100" progId="Equation.KSEE3">
                  <p:embed/>
                  <p:pic>
                    <p:nvPicPr>
                      <p:cNvPr id="0" name="图片 1024"/>
                      <p:cNvPicPr/>
                      <p:nvPr/>
                    </p:nvPicPr>
                    <p:blipFill>
                      <a:blip r:embed="rId19"/>
                      <a:stretch>
                        <a:fillRect/>
                      </a:stretch>
                    </p:blipFill>
                    <p:spPr>
                      <a:xfrm>
                        <a:off x="5246370" y="3373755"/>
                        <a:ext cx="2480945" cy="82804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5284153" y="4517073"/>
          <a:ext cx="2237740" cy="777875"/>
        </p:xfrm>
        <a:graphic>
          <a:graphicData uri="http://schemas.openxmlformats.org/presentationml/2006/ole">
            <mc:AlternateContent xmlns:mc="http://schemas.openxmlformats.org/markup-compatibility/2006">
              <mc:Choice xmlns:v="urn:schemas-microsoft-com:vml" Requires="v">
                <p:oleObj spid="_x0000_s7269" name="" r:id="rId20" imgW="1054100" imgH="393700" progId="Equation.KSEE3">
                  <p:embed/>
                </p:oleObj>
              </mc:Choice>
              <mc:Fallback>
                <p:oleObj name="" r:id="rId20" imgW="1054100" imgH="393700" progId="Equation.KSEE3">
                  <p:embed/>
                  <p:pic>
                    <p:nvPicPr>
                      <p:cNvPr id="0" name="图片 1024"/>
                      <p:cNvPicPr/>
                      <p:nvPr/>
                    </p:nvPicPr>
                    <p:blipFill>
                      <a:blip r:embed="rId21"/>
                      <a:stretch>
                        <a:fillRect/>
                      </a:stretch>
                    </p:blipFill>
                    <p:spPr>
                      <a:xfrm>
                        <a:off x="5284153" y="4517073"/>
                        <a:ext cx="2237740" cy="7778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特殊情况</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6724650" y="1616710"/>
            <a:ext cx="3040380" cy="350837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194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66150"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8259"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660324" y="3266123"/>
          <a:ext cx="350520" cy="325755"/>
        </p:xfrm>
        <a:graphic>
          <a:graphicData uri="http://schemas.openxmlformats.org/presentationml/2006/ole">
            <mc:AlternateContent xmlns:mc="http://schemas.openxmlformats.org/markup-compatibility/2006">
              <mc:Choice xmlns:v="urn:schemas-microsoft-com:vml" Requires="v">
                <p:oleObj spid="_x0000_s8260"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7660324" y="326612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826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8262"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3191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8785" y="1358583"/>
          <a:ext cx="2804160" cy="401955"/>
        </p:xfrm>
        <a:graphic>
          <a:graphicData uri="http://schemas.openxmlformats.org/presentationml/2006/ole">
            <mc:AlternateContent xmlns:mc="http://schemas.openxmlformats.org/markup-compatibility/2006">
              <mc:Choice xmlns:v="urn:schemas-microsoft-com:vml" Requires="v">
                <p:oleObj spid="_x0000_s8263" name="" r:id="rId9" imgW="1320165" imgH="203200" progId="Equation.KSEE3">
                  <p:embed/>
                </p:oleObj>
              </mc:Choice>
              <mc:Fallback>
                <p:oleObj name="" r:id="rId9" imgW="1320165" imgH="203200" progId="Equation.KSEE3">
                  <p:embed/>
                  <p:pic>
                    <p:nvPicPr>
                      <p:cNvPr id="0" name="图片 1024"/>
                      <p:cNvPicPr/>
                      <p:nvPr/>
                    </p:nvPicPr>
                    <p:blipFill>
                      <a:blip r:embed="rId10"/>
                      <a:stretch>
                        <a:fillRect/>
                      </a:stretch>
                    </p:blipFill>
                    <p:spPr>
                      <a:xfrm>
                        <a:off x="418785" y="1358583"/>
                        <a:ext cx="2804160" cy="401955"/>
                      </a:xfrm>
                      <a:prstGeom prst="rect">
                        <a:avLst/>
                      </a:prstGeom>
                    </p:spPr>
                  </p:pic>
                </p:oleObj>
              </mc:Fallback>
            </mc:AlternateContent>
          </a:graphicData>
        </a:graphic>
      </p:graphicFrame>
      <p:sp>
        <p:nvSpPr>
          <p:cNvPr id="14" name="椭圆 13"/>
          <p:cNvSpPr/>
          <p:nvPr/>
        </p:nvSpPr>
        <p:spPr>
          <a:xfrm flipH="1">
            <a:off x="8065135" y="31756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4" idx="1"/>
            <a:endCxn id="9" idx="7"/>
          </p:cNvCxnSpPr>
          <p:nvPr/>
        </p:nvCxnSpPr>
        <p:spPr>
          <a:xfrm>
            <a:off x="8129905" y="3187065"/>
            <a:ext cx="2364740" cy="574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0"/>
          </p:cNvPr>
          <p:cNvGraphicFramePr>
            <a:graphicFrameLocks noChangeAspect="1"/>
          </p:cNvGraphicFramePr>
          <p:nvPr/>
        </p:nvGraphicFramePr>
        <p:xfrm>
          <a:off x="419100" y="1922145"/>
          <a:ext cx="3286125" cy="401320"/>
        </p:xfrm>
        <a:graphic>
          <a:graphicData uri="http://schemas.openxmlformats.org/presentationml/2006/ole">
            <mc:AlternateContent xmlns:mc="http://schemas.openxmlformats.org/markup-compatibility/2006">
              <mc:Choice xmlns:v="urn:schemas-microsoft-com:vml" Requires="v">
                <p:oleObj spid="_x0000_s8264" name="" r:id="rId11" imgW="1548765" imgH="203200" progId="Equation.KSEE3">
                  <p:embed/>
                </p:oleObj>
              </mc:Choice>
              <mc:Fallback>
                <p:oleObj name="" r:id="rId11" imgW="1548765" imgH="203200" progId="Equation.KSEE3">
                  <p:embed/>
                  <p:pic>
                    <p:nvPicPr>
                      <p:cNvPr id="0" name="图片 1024"/>
                      <p:cNvPicPr/>
                      <p:nvPr/>
                    </p:nvPicPr>
                    <p:blipFill>
                      <a:blip r:embed="rId12"/>
                      <a:stretch>
                        <a:fillRect/>
                      </a:stretch>
                    </p:blipFill>
                    <p:spPr>
                      <a:xfrm>
                        <a:off x="419100" y="1922145"/>
                        <a:ext cx="3286125" cy="4013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345758" y="2484755"/>
          <a:ext cx="2966720" cy="828040"/>
        </p:xfrm>
        <a:graphic>
          <a:graphicData uri="http://schemas.openxmlformats.org/presentationml/2006/ole">
            <mc:AlternateContent xmlns:mc="http://schemas.openxmlformats.org/markup-compatibility/2006">
              <mc:Choice xmlns:v="urn:schemas-microsoft-com:vml" Requires="v">
                <p:oleObj spid="_x0000_s8265" name="" r:id="rId13" imgW="1397000" imgH="419100" progId="Equation.KSEE3">
                  <p:embed/>
                </p:oleObj>
              </mc:Choice>
              <mc:Fallback>
                <p:oleObj name="" r:id="rId13" imgW="1397000" imgH="419100" progId="Equation.KSEE3">
                  <p:embed/>
                  <p:pic>
                    <p:nvPicPr>
                      <p:cNvPr id="0" name="图片 1024"/>
                      <p:cNvPicPr/>
                      <p:nvPr/>
                    </p:nvPicPr>
                    <p:blipFill>
                      <a:blip r:embed="rId14"/>
                      <a:stretch>
                        <a:fillRect/>
                      </a:stretch>
                    </p:blipFill>
                    <p:spPr>
                      <a:xfrm>
                        <a:off x="345758" y="2484755"/>
                        <a:ext cx="296672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18783" y="3721418"/>
          <a:ext cx="2156460" cy="777875"/>
        </p:xfrm>
        <a:graphic>
          <a:graphicData uri="http://schemas.openxmlformats.org/presentationml/2006/ole">
            <mc:AlternateContent xmlns:mc="http://schemas.openxmlformats.org/markup-compatibility/2006">
              <mc:Choice xmlns:v="urn:schemas-microsoft-com:vml" Requires="v">
                <p:oleObj spid="_x0000_s8266" name="" r:id="rId15" imgW="1016000" imgH="393700" progId="Equation.KSEE3">
                  <p:embed/>
                </p:oleObj>
              </mc:Choice>
              <mc:Fallback>
                <p:oleObj name="" r:id="rId15" imgW="1016000" imgH="393700" progId="Equation.KSEE3">
                  <p:embed/>
                  <p:pic>
                    <p:nvPicPr>
                      <p:cNvPr id="0" name="图片 1024"/>
                      <p:cNvPicPr/>
                      <p:nvPr/>
                    </p:nvPicPr>
                    <p:blipFill>
                      <a:blip r:embed="rId16"/>
                      <a:stretch>
                        <a:fillRect/>
                      </a:stretch>
                    </p:blipFill>
                    <p:spPr>
                      <a:xfrm>
                        <a:off x="418783" y="3721418"/>
                        <a:ext cx="2156460" cy="7778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668683" y="1343025"/>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仅在</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发生</a:t>
            </a:r>
            <a:endParaRPr lang="zh-CN" altLang="en-US" sz="2000" dirty="0">
              <a:latin typeface="宋体" panose="02010600030101010101" pitchFamily="2" charset="-122"/>
              <a:ea typeface="宋体" panose="02010600030101010101" pitchFamily="2" charset="-122"/>
            </a:endParaRPr>
          </a:p>
        </p:txBody>
      </p:sp>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5</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6699885"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194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66150"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10359" name="" r:id="rId2" imgW="152400" imgH="177165" progId="Equation.KSEE3">
                  <p:embed/>
                </p:oleObj>
              </mc:Choice>
              <mc:Fallback>
                <p:oleObj name="" r:id="rId2" imgW="152400" imgH="177165" progId="Equation.KSEE3">
                  <p:embed/>
                  <p:pic>
                    <p:nvPicPr>
                      <p:cNvPr id="0" name="图片 1024"/>
                      <p:cNvPicPr/>
                      <p:nvPr/>
                    </p:nvPicPr>
                    <p:blipFill>
                      <a:blip r:embed="rId3"/>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559099" y="1583373"/>
          <a:ext cx="350520" cy="325755"/>
        </p:xfrm>
        <a:graphic>
          <a:graphicData uri="http://schemas.openxmlformats.org/presentationml/2006/ole">
            <mc:AlternateContent xmlns:mc="http://schemas.openxmlformats.org/markup-compatibility/2006">
              <mc:Choice xmlns:v="urn:schemas-microsoft-com:vml" Requires="v">
                <p:oleObj spid="_x0000_s10360" name="" r:id="rId4" imgW="165100" imgH="165100" progId="Equation.KSEE3">
                  <p:embed/>
                </p:oleObj>
              </mc:Choice>
              <mc:Fallback>
                <p:oleObj name="" r:id="rId4" imgW="165100" imgH="165100" progId="Equation.KSEE3">
                  <p:embed/>
                  <p:pic>
                    <p:nvPicPr>
                      <p:cNvPr id="0" name="图片 1024"/>
                      <p:cNvPicPr/>
                      <p:nvPr/>
                    </p:nvPicPr>
                    <p:blipFill>
                      <a:blip r:embed="rId5"/>
                      <a:stretch>
                        <a:fillRect/>
                      </a:stretch>
                    </p:blipFill>
                    <p:spPr>
                      <a:xfrm>
                        <a:off x="10559099" y="158337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10361" name="" r:id="rId6" imgW="152400" imgH="165100" progId="Equation.KSEE3">
                  <p:embed/>
                </p:oleObj>
              </mc:Choice>
              <mc:Fallback>
                <p:oleObj name="" r:id="rId6" imgW="152400" imgH="165100" progId="Equation.KSEE3">
                  <p:embed/>
                  <p:pic>
                    <p:nvPicPr>
                      <p:cNvPr id="0" name="图片 1024"/>
                      <p:cNvPicPr/>
                      <p:nvPr/>
                    </p:nvPicPr>
                    <p:blipFill>
                      <a:blip r:embed="rId7"/>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10362" name="" r:id="rId8" imgW="152400" imgH="165100" progId="Equation.KSEE3">
                  <p:embed/>
                </p:oleObj>
              </mc:Choice>
              <mc:Fallback>
                <p:oleObj name="" r:id="rId8" imgW="152400" imgH="165100" progId="Equation.KSEE3">
                  <p:embed/>
                  <p:pic>
                    <p:nvPicPr>
                      <p:cNvPr id="0" name="图片 1024"/>
                      <p:cNvPicPr/>
                      <p:nvPr/>
                    </p:nvPicPr>
                    <p:blipFill>
                      <a:blip r:embed="rId9"/>
                      <a:stretch>
                        <a:fillRect/>
                      </a:stretch>
                    </p:blipFill>
                    <p:spPr>
                      <a:xfrm>
                        <a:off x="83191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4340" y="1358583"/>
          <a:ext cx="1079500" cy="401955"/>
        </p:xfrm>
        <a:graphic>
          <a:graphicData uri="http://schemas.openxmlformats.org/presentationml/2006/ole">
            <mc:AlternateContent xmlns:mc="http://schemas.openxmlformats.org/markup-compatibility/2006">
              <mc:Choice xmlns:v="urn:schemas-microsoft-com:vml" Requires="v">
                <p:oleObj spid="_x0000_s10363" name="" r:id="rId10" imgW="508000" imgH="203200" progId="Equation.KSEE3">
                  <p:embed/>
                </p:oleObj>
              </mc:Choice>
              <mc:Fallback>
                <p:oleObj name="" r:id="rId10" imgW="508000" imgH="203200" progId="Equation.KSEE3">
                  <p:embed/>
                  <p:pic>
                    <p:nvPicPr>
                      <p:cNvPr id="0" name="图片 1024"/>
                      <p:cNvPicPr/>
                      <p:nvPr/>
                    </p:nvPicPr>
                    <p:blipFill>
                      <a:blip r:embed="rId11"/>
                      <a:stretch>
                        <a:fillRect/>
                      </a:stretch>
                    </p:blipFill>
                    <p:spPr>
                      <a:xfrm>
                        <a:off x="414340" y="1358583"/>
                        <a:ext cx="1079500" cy="401955"/>
                      </a:xfrm>
                      <a:prstGeom prst="rect">
                        <a:avLst/>
                      </a:prstGeom>
                    </p:spPr>
                  </p:pic>
                </p:oleObj>
              </mc:Fallback>
            </mc:AlternateContent>
          </a:graphicData>
        </a:graphic>
      </p:graphicFrame>
      <p:sp>
        <p:nvSpPr>
          <p:cNvPr id="14" name="椭圆 13"/>
          <p:cNvSpPr/>
          <p:nvPr/>
        </p:nvSpPr>
        <p:spPr>
          <a:xfrm flipH="1">
            <a:off x="10209530" y="2323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8619490" y="1704975"/>
            <a:ext cx="2320925" cy="21209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609918" y="1764030"/>
          <a:ext cx="2940050" cy="828040"/>
        </p:xfrm>
        <a:graphic>
          <a:graphicData uri="http://schemas.openxmlformats.org/presentationml/2006/ole">
            <mc:AlternateContent xmlns:mc="http://schemas.openxmlformats.org/markup-compatibility/2006">
              <mc:Choice xmlns:v="urn:schemas-microsoft-com:vml" Requires="v">
                <p:oleObj spid="_x0000_s10364" name="" r:id="rId12" imgW="1384300" imgH="419100" progId="Equation.KSEE3">
                  <p:embed/>
                </p:oleObj>
              </mc:Choice>
              <mc:Fallback>
                <p:oleObj name="" r:id="rId12" imgW="1384300" imgH="419100" progId="Equation.KSEE3">
                  <p:embed/>
                  <p:pic>
                    <p:nvPicPr>
                      <p:cNvPr id="0" name="图片 1024"/>
                      <p:cNvPicPr/>
                      <p:nvPr/>
                    </p:nvPicPr>
                    <p:blipFill>
                      <a:blip r:embed="rId13"/>
                      <a:stretch>
                        <a:fillRect/>
                      </a:stretch>
                    </p:blipFill>
                    <p:spPr>
                      <a:xfrm>
                        <a:off x="609918" y="1764030"/>
                        <a:ext cx="294005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222751" y="1970405"/>
          <a:ext cx="1564005" cy="853440"/>
        </p:xfrm>
        <a:graphic>
          <a:graphicData uri="http://schemas.openxmlformats.org/presentationml/2006/ole">
            <mc:AlternateContent xmlns:mc="http://schemas.openxmlformats.org/markup-compatibility/2006">
              <mc:Choice xmlns:v="urn:schemas-microsoft-com:vml" Requires="v">
                <p:oleObj spid="_x0000_s10365" name="" r:id="rId14" imgW="736600" imgH="431800" progId="Equation.KSEE3">
                  <p:embed/>
                </p:oleObj>
              </mc:Choice>
              <mc:Fallback>
                <p:oleObj name="" r:id="rId14" imgW="736600" imgH="431800" progId="Equation.KSEE3">
                  <p:embed/>
                  <p:pic>
                    <p:nvPicPr>
                      <p:cNvPr id="0" name="图片 1024"/>
                      <p:cNvPicPr/>
                      <p:nvPr/>
                    </p:nvPicPr>
                    <p:blipFill>
                      <a:blip r:embed="rId15"/>
                      <a:stretch>
                        <a:fillRect/>
                      </a:stretch>
                    </p:blipFill>
                    <p:spPr>
                      <a:xfrm>
                        <a:off x="4222751" y="1970405"/>
                        <a:ext cx="1564005" cy="853440"/>
                      </a:xfrm>
                      <a:prstGeom prst="rect">
                        <a:avLst/>
                      </a:prstGeom>
                    </p:spPr>
                  </p:pic>
                </p:oleObj>
              </mc:Fallback>
            </mc:AlternateContent>
          </a:graphicData>
        </a:graphic>
      </p:graphicFrame>
      <p:cxnSp>
        <p:nvCxnSpPr>
          <p:cNvPr id="3" name="直接连接符 2"/>
          <p:cNvCxnSpPr>
            <a:stCxn id="6" idx="2"/>
          </p:cNvCxnSpPr>
          <p:nvPr/>
        </p:nvCxnSpPr>
        <p:spPr>
          <a:xfrm flipV="1">
            <a:off x="7660640" y="2341245"/>
            <a:ext cx="2590165" cy="300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250805" y="2343785"/>
            <a:ext cx="270510" cy="14490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0"/>
          </p:cNvPr>
          <p:cNvGraphicFramePr>
            <a:graphicFrameLocks noChangeAspect="1"/>
          </p:cNvGraphicFramePr>
          <p:nvPr/>
        </p:nvGraphicFramePr>
        <p:xfrm>
          <a:off x="10020618" y="2503488"/>
          <a:ext cx="323850" cy="276225"/>
        </p:xfrm>
        <a:graphic>
          <a:graphicData uri="http://schemas.openxmlformats.org/presentationml/2006/ole">
            <mc:AlternateContent xmlns:mc="http://schemas.openxmlformats.org/markup-compatibility/2006">
              <mc:Choice xmlns:v="urn:schemas-microsoft-com:vml" Requires="v">
                <p:oleObj spid="_x0000_s10366" name="" r:id="rId16" imgW="152400" imgH="139700" progId="Equation.KSEE3">
                  <p:embed/>
                </p:oleObj>
              </mc:Choice>
              <mc:Fallback>
                <p:oleObj name="" r:id="rId16" imgW="152400" imgH="139700" progId="Equation.KSEE3">
                  <p:embed/>
                  <p:pic>
                    <p:nvPicPr>
                      <p:cNvPr id="0" name="图片 1024"/>
                      <p:cNvPicPr/>
                      <p:nvPr/>
                    </p:nvPicPr>
                    <p:blipFill>
                      <a:blip r:embed="rId17"/>
                      <a:stretch>
                        <a:fillRect/>
                      </a:stretch>
                    </p:blipFill>
                    <p:spPr>
                      <a:xfrm>
                        <a:off x="10020618" y="2503488"/>
                        <a:ext cx="323850" cy="276225"/>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9458008" y="2421573"/>
          <a:ext cx="323850" cy="401955"/>
        </p:xfrm>
        <a:graphic>
          <a:graphicData uri="http://schemas.openxmlformats.org/presentationml/2006/ole">
            <mc:AlternateContent xmlns:mc="http://schemas.openxmlformats.org/markup-compatibility/2006">
              <mc:Choice xmlns:v="urn:schemas-microsoft-com:vml" Requires="v">
                <p:oleObj spid="_x0000_s10367" name="" r:id="rId18" imgW="152400" imgH="203200" progId="Equation.KSEE3">
                  <p:embed/>
                </p:oleObj>
              </mc:Choice>
              <mc:Fallback>
                <p:oleObj name="" r:id="rId18" imgW="152400" imgH="203200" progId="Equation.KSEE3">
                  <p:embed/>
                  <p:pic>
                    <p:nvPicPr>
                      <p:cNvPr id="0" name="图片 1024"/>
                      <p:cNvPicPr/>
                      <p:nvPr/>
                    </p:nvPicPr>
                    <p:blipFill>
                      <a:blip r:embed="rId19"/>
                      <a:stretch>
                        <a:fillRect/>
                      </a:stretch>
                    </p:blipFill>
                    <p:spPr>
                      <a:xfrm>
                        <a:off x="9458008" y="2421573"/>
                        <a:ext cx="323850" cy="40195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8972551" y="3468371"/>
          <a:ext cx="269875" cy="350520"/>
        </p:xfrm>
        <a:graphic>
          <a:graphicData uri="http://schemas.openxmlformats.org/presentationml/2006/ole">
            <mc:AlternateContent xmlns:mc="http://schemas.openxmlformats.org/markup-compatibility/2006">
              <mc:Choice xmlns:v="urn:schemas-microsoft-com:vml" Requires="v">
                <p:oleObj spid="_x0000_s10368" name="" r:id="rId20" imgW="127000" imgH="177165" progId="Equation.KSEE3">
                  <p:embed/>
                </p:oleObj>
              </mc:Choice>
              <mc:Fallback>
                <p:oleObj name="" r:id="rId20" imgW="127000" imgH="177165" progId="Equation.KSEE3">
                  <p:embed/>
                  <p:pic>
                    <p:nvPicPr>
                      <p:cNvPr id="0" name="图片 1024"/>
                      <p:cNvPicPr/>
                      <p:nvPr/>
                    </p:nvPicPr>
                    <p:blipFill>
                      <a:blip r:embed="rId21"/>
                      <a:stretch>
                        <a:fillRect/>
                      </a:stretch>
                    </p:blipFill>
                    <p:spPr>
                      <a:xfrm>
                        <a:off x="8972551" y="3468371"/>
                        <a:ext cx="269875" cy="35052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8226108" y="3249613"/>
          <a:ext cx="755650" cy="401955"/>
        </p:xfrm>
        <a:graphic>
          <a:graphicData uri="http://schemas.openxmlformats.org/presentationml/2006/ole">
            <mc:AlternateContent xmlns:mc="http://schemas.openxmlformats.org/markup-compatibility/2006">
              <mc:Choice xmlns:v="urn:schemas-microsoft-com:vml" Requires="v">
                <p:oleObj spid="_x0000_s10369" name="" r:id="rId22" imgW="355600" imgH="203200" progId="Equation.KSEE3">
                  <p:embed/>
                </p:oleObj>
              </mc:Choice>
              <mc:Fallback>
                <p:oleObj name="" r:id="rId22" imgW="355600" imgH="203200" progId="Equation.KSEE3">
                  <p:embed/>
                  <p:pic>
                    <p:nvPicPr>
                      <p:cNvPr id="0" name="图片 1024"/>
                      <p:cNvPicPr/>
                      <p:nvPr/>
                    </p:nvPicPr>
                    <p:blipFill>
                      <a:blip r:embed="rId23"/>
                      <a:stretch>
                        <a:fillRect/>
                      </a:stretch>
                    </p:blipFill>
                    <p:spPr>
                      <a:xfrm>
                        <a:off x="8226108" y="3249613"/>
                        <a:ext cx="755650" cy="401955"/>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521653" y="2595245"/>
          <a:ext cx="3453130" cy="828040"/>
        </p:xfrm>
        <a:graphic>
          <a:graphicData uri="http://schemas.openxmlformats.org/presentationml/2006/ole">
            <mc:AlternateContent xmlns:mc="http://schemas.openxmlformats.org/markup-compatibility/2006">
              <mc:Choice xmlns:v="urn:schemas-microsoft-com:vml" Requires="v">
                <p:oleObj spid="_x0000_s10370" name="" r:id="rId24" imgW="1625600" imgH="419100" progId="Equation.KSEE3">
                  <p:embed/>
                </p:oleObj>
              </mc:Choice>
              <mc:Fallback>
                <p:oleObj name="" r:id="rId24" imgW="1625600" imgH="419100" progId="Equation.KSEE3">
                  <p:embed/>
                  <p:pic>
                    <p:nvPicPr>
                      <p:cNvPr id="0" name="图片 1024"/>
                      <p:cNvPicPr/>
                      <p:nvPr/>
                    </p:nvPicPr>
                    <p:blipFill>
                      <a:blip r:embed="rId25"/>
                      <a:stretch>
                        <a:fillRect/>
                      </a:stretch>
                    </p:blipFill>
                    <p:spPr>
                      <a:xfrm>
                        <a:off x="521653" y="2595245"/>
                        <a:ext cx="34531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521970" y="3651568"/>
          <a:ext cx="3696335" cy="401955"/>
        </p:xfrm>
        <a:graphic>
          <a:graphicData uri="http://schemas.openxmlformats.org/presentationml/2006/ole">
            <mc:AlternateContent xmlns:mc="http://schemas.openxmlformats.org/markup-compatibility/2006">
              <mc:Choice xmlns:v="urn:schemas-microsoft-com:vml" Requires="v">
                <p:oleObj spid="_x0000_s10371" name="" r:id="rId26" imgW="1739900" imgH="203200" progId="Equation.KSEE3">
                  <p:embed/>
                </p:oleObj>
              </mc:Choice>
              <mc:Fallback>
                <p:oleObj name="" r:id="rId26" imgW="1739900" imgH="203200" progId="Equation.KSEE3">
                  <p:embed/>
                  <p:pic>
                    <p:nvPicPr>
                      <p:cNvPr id="0" name="图片 1024"/>
                      <p:cNvPicPr/>
                      <p:nvPr/>
                    </p:nvPicPr>
                    <p:blipFill>
                      <a:blip r:embed="rId27"/>
                      <a:stretch>
                        <a:fillRect/>
                      </a:stretch>
                    </p:blipFill>
                    <p:spPr>
                      <a:xfrm>
                        <a:off x="521970" y="3651568"/>
                        <a:ext cx="3696335"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414655" y="4257676"/>
          <a:ext cx="3669665" cy="829310"/>
        </p:xfrm>
        <a:graphic>
          <a:graphicData uri="http://schemas.openxmlformats.org/presentationml/2006/ole">
            <mc:AlternateContent xmlns:mc="http://schemas.openxmlformats.org/markup-compatibility/2006">
              <mc:Choice xmlns:v="urn:schemas-microsoft-com:vml" Requires="v">
                <p:oleObj spid="_x0000_s10372" name="" r:id="rId28" imgW="1727200" imgH="419100" progId="Equation.KSEE3">
                  <p:embed/>
                </p:oleObj>
              </mc:Choice>
              <mc:Fallback>
                <p:oleObj name="" r:id="rId28" imgW="1727200" imgH="419100" progId="Equation.KSEE3">
                  <p:embed/>
                  <p:pic>
                    <p:nvPicPr>
                      <p:cNvPr id="0" name="图片 1024"/>
                      <p:cNvPicPr/>
                      <p:nvPr/>
                    </p:nvPicPr>
                    <p:blipFill>
                      <a:blip r:embed="rId29"/>
                      <a:stretch>
                        <a:fillRect/>
                      </a:stretch>
                    </p:blipFill>
                    <p:spPr>
                      <a:xfrm>
                        <a:off x="414655" y="4257676"/>
                        <a:ext cx="3669665" cy="829310"/>
                      </a:xfrm>
                      <a:prstGeom prst="rect">
                        <a:avLst/>
                      </a:prstGeom>
                    </p:spPr>
                  </p:pic>
                </p:oleObj>
              </mc:Fallback>
            </mc:AlternateContent>
          </a:graphicData>
        </a:graphic>
      </p:graphicFrame>
      <p:sp>
        <p:nvSpPr>
          <p:cNvPr id="42" name="文本框 41"/>
          <p:cNvSpPr txBox="1"/>
          <p:nvPr/>
        </p:nvSpPr>
        <p:spPr>
          <a:xfrm>
            <a:off x="4218305" y="4493923"/>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满足条件</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才是解</a:t>
            </a:r>
            <a:endParaRPr lang="zh-CN" altLang="en-US" sz="2000" dirty="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321244" y="1339533"/>
          <a:ext cx="1322070" cy="401955"/>
        </p:xfrm>
        <a:graphic>
          <a:graphicData uri="http://schemas.openxmlformats.org/presentationml/2006/ole">
            <mc:AlternateContent xmlns:mc="http://schemas.openxmlformats.org/markup-compatibility/2006">
              <mc:Choice xmlns:v="urn:schemas-microsoft-com:vml" Requires="v">
                <p:oleObj spid="_x0000_s10373" name="" r:id="rId30" imgW="622300" imgH="203200" progId="Equation.KSEE3">
                  <p:embed/>
                </p:oleObj>
              </mc:Choice>
              <mc:Fallback>
                <p:oleObj name="" r:id="rId30" imgW="622300" imgH="203200" progId="Equation.KSEE3">
                  <p:embed/>
                  <p:pic>
                    <p:nvPicPr>
                      <p:cNvPr id="0" name="图片 1024"/>
                      <p:cNvPicPr/>
                      <p:nvPr/>
                    </p:nvPicPr>
                    <p:blipFill>
                      <a:blip r:embed="rId31"/>
                      <a:stretch>
                        <a:fillRect/>
                      </a:stretch>
                    </p:blipFill>
                    <p:spPr>
                      <a:xfrm>
                        <a:off x="2321244" y="1339533"/>
                        <a:ext cx="1322070" cy="401955"/>
                      </a:xfrm>
                      <a:prstGeom prst="rect">
                        <a:avLst/>
                      </a:prstGeom>
                    </p:spPr>
                  </p:pic>
                </p:oleObj>
              </mc:Fallback>
            </mc:AlternateContent>
          </a:graphicData>
        </a:graphic>
      </p:graphicFrame>
      <p:sp>
        <p:nvSpPr>
          <p:cNvPr id="29" name="文本框 28"/>
          <p:cNvSpPr txBox="1"/>
          <p:nvPr/>
        </p:nvSpPr>
        <p:spPr>
          <a:xfrm>
            <a:off x="323850" y="5122545"/>
            <a:ext cx="7176770" cy="39878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K=1</a:t>
            </a:r>
            <a:r>
              <a:rPr lang="zh-CN" altLang="en-US" sz="2000" dirty="0">
                <a:latin typeface="宋体" panose="02010600030101010101" pitchFamily="2" charset="-122"/>
                <a:ea typeface="宋体" panose="02010600030101010101" pitchFamily="2" charset="-122"/>
              </a:rPr>
              <a:t>时，可能无法求解</a:t>
            </a:r>
            <a:r>
              <a:rPr lang="en-US" altLang="zh-CN" sz="2000" dirty="0">
                <a:latin typeface="宋体" panose="02010600030101010101" pitchFamily="2" charset="-122"/>
                <a:ea typeface="宋体" panose="02010600030101010101" pitchFamily="2" charset="-122"/>
              </a:rPr>
              <a:t>θ </a:t>
            </a:r>
            <a:r>
              <a:rPr lang="zh-CN" altLang="en-US" sz="2000" dirty="0">
                <a:latin typeface="宋体" panose="02010600030101010101" pitchFamily="2" charset="-122"/>
                <a:ea typeface="宋体" panose="02010600030101010101" pitchFamily="2" charset="-122"/>
              </a:rPr>
              <a:t>（如何尽量避免</a:t>
            </a:r>
            <a:r>
              <a:rPr lang="en-US" altLang="zh-CN" sz="2000" dirty="0">
                <a:latin typeface="宋体" panose="02010600030101010101" pitchFamily="2" charset="-122"/>
                <a:ea typeface="宋体" panose="02010600030101010101" pitchFamily="2" charset="-122"/>
              </a:rPr>
              <a:t>k=1?)</a:t>
            </a:r>
            <a:endParaRPr lang="zh-CN" altLang="en-US" sz="2000" dirty="0">
              <a:latin typeface="宋体" panose="02010600030101010101" pitchFamily="2" charset="-122"/>
              <a:ea typeface="宋体" panose="02010600030101010101" pitchFamily="2" charset="-122"/>
            </a:endParaRPr>
          </a:p>
        </p:txBody>
      </p:sp>
      <p:graphicFrame>
        <p:nvGraphicFramePr>
          <p:cNvPr id="7" name="对象 6">
            <a:hlinkClick r:id="" action="ppaction://ole?verb=0"/>
          </p:cNvPr>
          <p:cNvGraphicFramePr>
            <a:graphicFrameLocks noChangeAspect="1"/>
          </p:cNvGraphicFramePr>
          <p:nvPr>
            <p:custDataLst>
              <p:tags r:id="rId32"/>
            </p:custDataLst>
          </p:nvPr>
        </p:nvGraphicFramePr>
        <p:xfrm>
          <a:off x="5336225" y="4503103"/>
          <a:ext cx="1268730" cy="401955"/>
        </p:xfrm>
        <a:graphic>
          <a:graphicData uri="http://schemas.openxmlformats.org/presentationml/2006/ole">
            <mc:AlternateContent xmlns:mc="http://schemas.openxmlformats.org/markup-compatibility/2006">
              <mc:Choice xmlns:v="urn:schemas-microsoft-com:vml" Requires="v">
                <p:oleObj spid="_x0000_s10374" name="" r:id="rId33" imgW="596900" imgH="203200" progId="Equation.KSEE3">
                  <p:embed/>
                </p:oleObj>
              </mc:Choice>
              <mc:Fallback>
                <p:oleObj name="" r:id="rId33" imgW="596900" imgH="203200" progId="Equation.KSEE3">
                  <p:embed/>
                  <p:pic>
                    <p:nvPicPr>
                      <p:cNvPr id="0" name="图片 1024"/>
                      <p:cNvPicPr/>
                      <p:nvPr/>
                    </p:nvPicPr>
                    <p:blipFill>
                      <a:blip r:embed="rId34"/>
                      <a:stretch>
                        <a:fillRect/>
                      </a:stretch>
                    </p:blipFill>
                    <p:spPr>
                      <a:xfrm>
                        <a:off x="5336225" y="4503103"/>
                        <a:ext cx="1268730" cy="40195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custDataLst>
              <p:tags r:id="rId35"/>
            </p:custDataLst>
          </p:nvPr>
        </p:nvGraphicFramePr>
        <p:xfrm>
          <a:off x="4029712" y="1339533"/>
          <a:ext cx="1997075" cy="401955"/>
        </p:xfrm>
        <a:graphic>
          <a:graphicData uri="http://schemas.openxmlformats.org/presentationml/2006/ole">
            <mc:AlternateContent xmlns:mc="http://schemas.openxmlformats.org/markup-compatibility/2006">
              <mc:Choice xmlns:v="urn:schemas-microsoft-com:vml" Requires="v">
                <p:oleObj spid="_x0000_s10375" name="" r:id="rId36" imgW="939800" imgH="203200" progId="Equation.KSEE3">
                  <p:embed/>
                </p:oleObj>
              </mc:Choice>
              <mc:Fallback>
                <p:oleObj name="" r:id="rId36" imgW="939800" imgH="203200" progId="Equation.KSEE3">
                  <p:embed/>
                  <p:pic>
                    <p:nvPicPr>
                      <p:cNvPr id="0" name="图片 1024"/>
                      <p:cNvPicPr/>
                      <p:nvPr/>
                    </p:nvPicPr>
                    <p:blipFill>
                      <a:blip r:embed="rId37"/>
                      <a:stretch>
                        <a:fillRect/>
                      </a:stretch>
                    </p:blipFill>
                    <p:spPr>
                      <a:xfrm>
                        <a:off x="4029712" y="1339533"/>
                        <a:ext cx="1997075" cy="40195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custDataLst>
              <p:tags r:id="rId38"/>
            </p:custDataLst>
          </p:nvPr>
        </p:nvGraphicFramePr>
        <p:xfrm>
          <a:off x="8972234" y="4409123"/>
          <a:ext cx="1322070" cy="401955"/>
        </p:xfrm>
        <a:graphic>
          <a:graphicData uri="http://schemas.openxmlformats.org/presentationml/2006/ole">
            <mc:AlternateContent xmlns:mc="http://schemas.openxmlformats.org/markup-compatibility/2006">
              <mc:Choice xmlns:v="urn:schemas-microsoft-com:vml" Requires="v">
                <p:oleObj spid="_x0000_s10376" name="" r:id="rId39" imgW="622300" imgH="203200" progId="Equation.KSEE3">
                  <p:embed/>
                </p:oleObj>
              </mc:Choice>
              <mc:Fallback>
                <p:oleObj name="" r:id="rId39" imgW="622300" imgH="203200" progId="Equation.KSEE3">
                  <p:embed/>
                  <p:pic>
                    <p:nvPicPr>
                      <p:cNvPr id="0" name="图片 1024"/>
                      <p:cNvPicPr/>
                      <p:nvPr/>
                    </p:nvPicPr>
                    <p:blipFill>
                      <a:blip r:embed="rId31"/>
                      <a:stretch>
                        <a:fillRect/>
                      </a:stretch>
                    </p:blipFill>
                    <p:spPr>
                      <a:xfrm>
                        <a:off x="8972234" y="4409123"/>
                        <a:ext cx="1322070"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5</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32" name="直接连接符 31"/>
          <p:cNvCxnSpPr/>
          <p:nvPr>
            <p:custDataLst>
              <p:tags r:id="rId1"/>
            </p:custDataLst>
          </p:nvPr>
        </p:nvCxnSpPr>
        <p:spPr>
          <a:xfrm flipV="1">
            <a:off x="6876415" y="2091055"/>
            <a:ext cx="1875155" cy="17348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custDataLst>
              <p:tags r:id="rId2"/>
            </p:custDataLst>
          </p:nvPr>
        </p:nvCxnSpPr>
        <p:spPr>
          <a:xfrm>
            <a:off x="5917565" y="2644775"/>
            <a:ext cx="1281430" cy="9417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7"/>
            <a:endCxn id="43" idx="0"/>
          </p:cNvCxnSpPr>
          <p:nvPr>
            <p:custDataLst>
              <p:tags r:id="rId3"/>
            </p:custDataLst>
          </p:nvPr>
        </p:nvCxnSpPr>
        <p:spPr>
          <a:xfrm>
            <a:off x="7165340" y="3521710"/>
            <a:ext cx="1612900" cy="2279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custDataLst>
              <p:tags r:id="rId4"/>
            </p:custDataLst>
          </p:nvPr>
        </p:nvCxnSpPr>
        <p:spPr>
          <a:xfrm flipH="1" flipV="1">
            <a:off x="4956810"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custDataLst>
              <p:tags r:id="rId5"/>
            </p:custDataLst>
          </p:nvPr>
        </p:nvCxnSpPr>
        <p:spPr>
          <a:xfrm flipV="1">
            <a:off x="6876415"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custDataLst>
              <p:tags r:id="rId6"/>
            </p:custDataLst>
          </p:nvPr>
        </p:nvSpPr>
        <p:spPr>
          <a:xfrm flipH="1">
            <a:off x="5841365"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7"/>
            </p:custDataLst>
          </p:nvPr>
        </p:nvSpPr>
        <p:spPr>
          <a:xfrm flipH="1">
            <a:off x="8740140"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8"/>
            </p:custDataLst>
          </p:nvPr>
        </p:nvSpPr>
        <p:spPr>
          <a:xfrm flipH="1">
            <a:off x="682307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5" name="对象 44">
            <a:hlinkClick r:id="" action="ppaction://ole?verb=0"/>
          </p:cNvPr>
          <p:cNvGraphicFramePr>
            <a:graphicFrameLocks noChangeAspect="1"/>
          </p:cNvGraphicFramePr>
          <p:nvPr>
            <p:custDataLst>
              <p:tags r:id="rId9"/>
            </p:custDataLst>
          </p:nvPr>
        </p:nvGraphicFramePr>
        <p:xfrm>
          <a:off x="5433696" y="2591753"/>
          <a:ext cx="323215" cy="349885"/>
        </p:xfrm>
        <a:graphic>
          <a:graphicData uri="http://schemas.openxmlformats.org/presentationml/2006/ole">
            <mc:AlternateContent xmlns:mc="http://schemas.openxmlformats.org/markup-compatibility/2006">
              <mc:Choice xmlns:v="urn:schemas-microsoft-com:vml" Requires="v">
                <p:oleObj spid="_x0000_s11286" name="" r:id="rId10" imgW="152400" imgH="177165" progId="Equation.KSEE3">
                  <p:embed/>
                </p:oleObj>
              </mc:Choice>
              <mc:Fallback>
                <p:oleObj name="" r:id="rId10" imgW="152400" imgH="177165" progId="Equation.KSEE3">
                  <p:embed/>
                  <p:pic>
                    <p:nvPicPr>
                      <p:cNvPr id="0" name="图片 1024"/>
                      <p:cNvPicPr/>
                      <p:nvPr/>
                    </p:nvPicPr>
                    <p:blipFill>
                      <a:blip r:embed="rId11"/>
                      <a:stretch>
                        <a:fillRect/>
                      </a:stretch>
                    </p:blipFill>
                    <p:spPr>
                      <a:xfrm>
                        <a:off x="5433696" y="2591753"/>
                        <a:ext cx="323215" cy="349885"/>
                      </a:xfrm>
                      <a:prstGeom prst="rect">
                        <a:avLst/>
                      </a:prstGeom>
                    </p:spPr>
                  </p:pic>
                </p:oleObj>
              </mc:Fallback>
            </mc:AlternateContent>
          </a:graphicData>
        </a:graphic>
      </p:graphicFrame>
      <p:graphicFrame>
        <p:nvGraphicFramePr>
          <p:cNvPr id="46" name="对象 45">
            <a:hlinkClick r:id="" action="ppaction://ole?verb=0"/>
          </p:cNvPr>
          <p:cNvGraphicFramePr>
            <a:graphicFrameLocks noChangeAspect="1"/>
          </p:cNvGraphicFramePr>
          <p:nvPr>
            <p:custDataLst>
              <p:tags r:id="rId12"/>
            </p:custDataLst>
          </p:nvPr>
        </p:nvGraphicFramePr>
        <p:xfrm>
          <a:off x="6898959" y="2973388"/>
          <a:ext cx="350520" cy="325755"/>
        </p:xfrm>
        <a:graphic>
          <a:graphicData uri="http://schemas.openxmlformats.org/presentationml/2006/ole">
            <mc:AlternateContent xmlns:mc="http://schemas.openxmlformats.org/markup-compatibility/2006">
              <mc:Choice xmlns:v="urn:schemas-microsoft-com:vml" Requires="v">
                <p:oleObj spid="_x0000_s11287" name="" r:id="rId13" imgW="165100" imgH="165100" progId="Equation.KSEE3">
                  <p:embed/>
                </p:oleObj>
              </mc:Choice>
              <mc:Fallback>
                <p:oleObj name="" r:id="rId13" imgW="165100" imgH="165100" progId="Equation.KSEE3">
                  <p:embed/>
                  <p:pic>
                    <p:nvPicPr>
                      <p:cNvPr id="0" name="图片 1024"/>
                      <p:cNvPicPr/>
                      <p:nvPr/>
                    </p:nvPicPr>
                    <p:blipFill>
                      <a:blip r:embed="rId14"/>
                      <a:stretch>
                        <a:fillRect/>
                      </a:stretch>
                    </p:blipFill>
                    <p:spPr>
                      <a:xfrm>
                        <a:off x="6898959" y="2973388"/>
                        <a:ext cx="350520" cy="325755"/>
                      </a:xfrm>
                      <a:prstGeom prst="rect">
                        <a:avLst/>
                      </a:prstGeom>
                    </p:spPr>
                  </p:pic>
                </p:oleObj>
              </mc:Fallback>
            </mc:AlternateContent>
          </a:graphicData>
        </a:graphic>
      </p:graphicFrame>
      <p:graphicFrame>
        <p:nvGraphicFramePr>
          <p:cNvPr id="47" name="对象 46">
            <a:hlinkClick r:id="" action="ppaction://ole?verb=0"/>
          </p:cNvPr>
          <p:cNvGraphicFramePr>
            <a:graphicFrameLocks noChangeAspect="1"/>
          </p:cNvGraphicFramePr>
          <p:nvPr>
            <p:custDataLst>
              <p:tags r:id="rId15"/>
            </p:custDataLst>
          </p:nvPr>
        </p:nvGraphicFramePr>
        <p:xfrm>
          <a:off x="8602346" y="3850323"/>
          <a:ext cx="323215" cy="325755"/>
        </p:xfrm>
        <a:graphic>
          <a:graphicData uri="http://schemas.openxmlformats.org/presentationml/2006/ole">
            <mc:AlternateContent xmlns:mc="http://schemas.openxmlformats.org/markup-compatibility/2006">
              <mc:Choice xmlns:v="urn:schemas-microsoft-com:vml" Requires="v">
                <p:oleObj spid="_x0000_s11288" name="" r:id="rId16" imgW="152400" imgH="165100" progId="Equation.KSEE3">
                  <p:embed/>
                </p:oleObj>
              </mc:Choice>
              <mc:Fallback>
                <p:oleObj name="" r:id="rId16" imgW="152400" imgH="165100" progId="Equation.KSEE3">
                  <p:embed/>
                  <p:pic>
                    <p:nvPicPr>
                      <p:cNvPr id="0" name="图片 1024"/>
                      <p:cNvPicPr/>
                      <p:nvPr/>
                    </p:nvPicPr>
                    <p:blipFill>
                      <a:blip r:embed="rId17"/>
                      <a:stretch>
                        <a:fillRect/>
                      </a:stretch>
                    </p:blipFill>
                    <p:spPr>
                      <a:xfrm>
                        <a:off x="8602346" y="3850323"/>
                        <a:ext cx="323215" cy="325755"/>
                      </a:xfrm>
                      <a:prstGeom prst="rect">
                        <a:avLst/>
                      </a:prstGeom>
                    </p:spPr>
                  </p:pic>
                </p:oleObj>
              </mc:Fallback>
            </mc:AlternateContent>
          </a:graphicData>
        </a:graphic>
      </p:graphicFrame>
      <p:graphicFrame>
        <p:nvGraphicFramePr>
          <p:cNvPr id="48" name="对象 47">
            <a:hlinkClick r:id="" action="ppaction://ole?verb=0"/>
          </p:cNvPr>
          <p:cNvGraphicFramePr>
            <a:graphicFrameLocks noChangeAspect="1"/>
          </p:cNvGraphicFramePr>
          <p:nvPr>
            <p:custDataLst>
              <p:tags r:id="rId18"/>
            </p:custDataLst>
          </p:nvPr>
        </p:nvGraphicFramePr>
        <p:xfrm>
          <a:off x="6576061" y="3947478"/>
          <a:ext cx="323215" cy="325755"/>
        </p:xfrm>
        <a:graphic>
          <a:graphicData uri="http://schemas.openxmlformats.org/presentationml/2006/ole">
            <mc:AlternateContent xmlns:mc="http://schemas.openxmlformats.org/markup-compatibility/2006">
              <mc:Choice xmlns:v="urn:schemas-microsoft-com:vml" Requires="v">
                <p:oleObj spid="_x0000_s11289" name="" r:id="rId19" imgW="152400" imgH="165100" progId="Equation.KSEE3">
                  <p:embed/>
                </p:oleObj>
              </mc:Choice>
              <mc:Fallback>
                <p:oleObj name="" r:id="rId19" imgW="152400" imgH="165100" progId="Equation.KSEE3">
                  <p:embed/>
                  <p:pic>
                    <p:nvPicPr>
                      <p:cNvPr id="0" name="图片 1024"/>
                      <p:cNvPicPr/>
                      <p:nvPr/>
                    </p:nvPicPr>
                    <p:blipFill>
                      <a:blip r:embed="rId20"/>
                      <a:stretch>
                        <a:fillRect/>
                      </a:stretch>
                    </p:blipFill>
                    <p:spPr>
                      <a:xfrm>
                        <a:off x="6576061" y="3947478"/>
                        <a:ext cx="323215" cy="325755"/>
                      </a:xfrm>
                      <a:prstGeom prst="rect">
                        <a:avLst/>
                      </a:prstGeom>
                    </p:spPr>
                  </p:pic>
                </p:oleObj>
              </mc:Fallback>
            </mc:AlternateContent>
          </a:graphicData>
        </a:graphic>
      </p:graphicFrame>
      <p:sp>
        <p:nvSpPr>
          <p:cNvPr id="49" name="椭圆 48"/>
          <p:cNvSpPr/>
          <p:nvPr>
            <p:custDataLst>
              <p:tags r:id="rId21"/>
            </p:custDataLst>
          </p:nvPr>
        </p:nvSpPr>
        <p:spPr>
          <a:xfrm flipH="1">
            <a:off x="7153910" y="3510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对象 49">
            <a:hlinkClick r:id="" action="ppaction://ole?verb=0"/>
          </p:cNvPr>
          <p:cNvGraphicFramePr>
            <a:graphicFrameLocks noChangeAspect="1"/>
          </p:cNvGraphicFramePr>
          <p:nvPr>
            <p:custDataLst>
              <p:tags r:id="rId22"/>
            </p:custDataLst>
          </p:nvPr>
        </p:nvGraphicFramePr>
        <p:xfrm>
          <a:off x="7229476" y="3907156"/>
          <a:ext cx="269875" cy="350520"/>
        </p:xfrm>
        <a:graphic>
          <a:graphicData uri="http://schemas.openxmlformats.org/presentationml/2006/ole">
            <mc:AlternateContent xmlns:mc="http://schemas.openxmlformats.org/markup-compatibility/2006">
              <mc:Choice xmlns:v="urn:schemas-microsoft-com:vml" Requires="v">
                <p:oleObj spid="_x0000_s11290" name="" r:id="rId23" imgW="127000" imgH="177165" progId="Equation.KSEE3">
                  <p:embed/>
                </p:oleObj>
              </mc:Choice>
              <mc:Fallback>
                <p:oleObj name="" r:id="rId23" imgW="127000" imgH="177165" progId="Equation.KSEE3">
                  <p:embed/>
                  <p:pic>
                    <p:nvPicPr>
                      <p:cNvPr id="0" name="图片 1024"/>
                      <p:cNvPicPr/>
                      <p:nvPr/>
                    </p:nvPicPr>
                    <p:blipFill>
                      <a:blip r:embed="rId24"/>
                      <a:stretch>
                        <a:fillRect/>
                      </a:stretch>
                    </p:blipFill>
                    <p:spPr>
                      <a:xfrm>
                        <a:off x="7229476" y="3907156"/>
                        <a:ext cx="269875" cy="350520"/>
                      </a:xfrm>
                      <a:prstGeom prst="rect">
                        <a:avLst/>
                      </a:prstGeom>
                    </p:spPr>
                  </p:pic>
                </p:oleObj>
              </mc:Fallback>
            </mc:AlternateContent>
          </a:graphicData>
        </a:graphic>
      </p:graphicFrame>
      <p:graphicFrame>
        <p:nvGraphicFramePr>
          <p:cNvPr id="51" name="对象 50">
            <a:hlinkClick r:id="" action="ppaction://ole?verb=0"/>
          </p:cNvPr>
          <p:cNvGraphicFramePr>
            <a:graphicFrameLocks noChangeAspect="1"/>
          </p:cNvGraphicFramePr>
          <p:nvPr>
            <p:custDataLst>
              <p:tags r:id="rId25"/>
            </p:custDataLst>
          </p:nvPr>
        </p:nvGraphicFramePr>
        <p:xfrm>
          <a:off x="5841048" y="3249613"/>
          <a:ext cx="755650" cy="401955"/>
        </p:xfrm>
        <a:graphic>
          <a:graphicData uri="http://schemas.openxmlformats.org/presentationml/2006/ole">
            <mc:AlternateContent xmlns:mc="http://schemas.openxmlformats.org/markup-compatibility/2006">
              <mc:Choice xmlns:v="urn:schemas-microsoft-com:vml" Requires="v">
                <p:oleObj spid="_x0000_s11291" name="" r:id="rId26" imgW="355600" imgH="203200" progId="Equation.KSEE3">
                  <p:embed/>
                </p:oleObj>
              </mc:Choice>
              <mc:Fallback>
                <p:oleObj name="" r:id="rId26" imgW="355600" imgH="203200" progId="Equation.KSEE3">
                  <p:embed/>
                  <p:pic>
                    <p:nvPicPr>
                      <p:cNvPr id="0" name="图片 1024"/>
                      <p:cNvPicPr/>
                      <p:nvPr/>
                    </p:nvPicPr>
                    <p:blipFill>
                      <a:blip r:embed="rId27"/>
                      <a:stretch>
                        <a:fillRect/>
                      </a:stretch>
                    </p:blipFill>
                    <p:spPr>
                      <a:xfrm>
                        <a:off x="5841048" y="3249613"/>
                        <a:ext cx="755650" cy="401955"/>
                      </a:xfrm>
                      <a:prstGeom prst="rect">
                        <a:avLst/>
                      </a:prstGeom>
                    </p:spPr>
                  </p:pic>
                </p:oleObj>
              </mc:Fallback>
            </mc:AlternateContent>
          </a:graphicData>
        </a:graphic>
      </p:graphicFrame>
      <p:graphicFrame>
        <p:nvGraphicFramePr>
          <p:cNvPr id="52" name="对象 51">
            <a:hlinkClick r:id="" action="ppaction://ole?verb=0"/>
          </p:cNvPr>
          <p:cNvGraphicFramePr>
            <a:graphicFrameLocks noChangeAspect="1"/>
          </p:cNvGraphicFramePr>
          <p:nvPr>
            <p:custDataLst>
              <p:tags r:id="rId28"/>
            </p:custDataLst>
          </p:nvPr>
        </p:nvGraphicFramePr>
        <p:xfrm>
          <a:off x="6863082" y="4493578"/>
          <a:ext cx="1997075" cy="401955"/>
        </p:xfrm>
        <a:graphic>
          <a:graphicData uri="http://schemas.openxmlformats.org/presentationml/2006/ole">
            <mc:AlternateContent xmlns:mc="http://schemas.openxmlformats.org/markup-compatibility/2006">
              <mc:Choice xmlns:v="urn:schemas-microsoft-com:vml" Requires="v">
                <p:oleObj spid="_x0000_s11292" name="" r:id="rId29" imgW="939800" imgH="203200" progId="Equation.KSEE3">
                  <p:embed/>
                </p:oleObj>
              </mc:Choice>
              <mc:Fallback>
                <p:oleObj name="" r:id="rId29" imgW="939800" imgH="203200" progId="Equation.KSEE3">
                  <p:embed/>
                  <p:pic>
                    <p:nvPicPr>
                      <p:cNvPr id="0" name="图片 1024"/>
                      <p:cNvPicPr/>
                      <p:nvPr/>
                    </p:nvPicPr>
                    <p:blipFill>
                      <a:blip r:embed="rId30"/>
                      <a:stretch>
                        <a:fillRect/>
                      </a:stretch>
                    </p:blipFill>
                    <p:spPr>
                      <a:xfrm>
                        <a:off x="6863082" y="4493578"/>
                        <a:ext cx="199707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endCxn id="6" idx="1"/>
          </p:cNvCxnSpPr>
          <p:nvPr/>
        </p:nvCxnSpPr>
        <p:spPr>
          <a:xfrm flipV="1">
            <a:off x="8094345" y="2615565"/>
            <a:ext cx="619760" cy="6800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426960" y="3048000"/>
            <a:ext cx="2240915" cy="7778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9" idx="6"/>
          </p:cNvCxnSpPr>
          <p:nvPr/>
        </p:nvCxnSpPr>
        <p:spPr>
          <a:xfrm>
            <a:off x="8103235" y="3268980"/>
            <a:ext cx="3444875" cy="5187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6</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764780"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9671050" y="3813810"/>
            <a:ext cx="2117090" cy="1143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8649335"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1548110"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963104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8215314" y="2553336"/>
          <a:ext cx="375920" cy="426720"/>
        </p:xfrm>
        <a:graphic>
          <a:graphicData uri="http://schemas.openxmlformats.org/presentationml/2006/ole">
            <mc:AlternateContent xmlns:mc="http://schemas.openxmlformats.org/markup-compatibility/2006">
              <mc:Choice xmlns:v="urn:schemas-microsoft-com:vml" Requires="v">
                <p:oleObj spid="_x0000_s12337" name="" r:id="rId1" imgW="177165" imgH="215900" progId="Equation.KSEE3">
                  <p:embed/>
                </p:oleObj>
              </mc:Choice>
              <mc:Fallback>
                <p:oleObj name="" r:id="rId1" imgW="177165" imgH="215900" progId="Equation.KSEE3">
                  <p:embed/>
                  <p:pic>
                    <p:nvPicPr>
                      <p:cNvPr id="0" name="图片 1024"/>
                      <p:cNvPicPr/>
                      <p:nvPr/>
                    </p:nvPicPr>
                    <p:blipFill>
                      <a:blip r:embed="rId2"/>
                      <a:stretch>
                        <a:fillRect/>
                      </a:stretch>
                    </p:blipFill>
                    <p:spPr>
                      <a:xfrm>
                        <a:off x="8215314" y="2553336"/>
                        <a:ext cx="375920" cy="42672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550152" y="3237548"/>
          <a:ext cx="404495" cy="426085"/>
        </p:xfrm>
        <a:graphic>
          <a:graphicData uri="http://schemas.openxmlformats.org/presentationml/2006/ole">
            <mc:AlternateContent xmlns:mc="http://schemas.openxmlformats.org/markup-compatibility/2006">
              <mc:Choice xmlns:v="urn:schemas-microsoft-com:vml" Requires="v">
                <p:oleObj spid="_x0000_s12338" name="" r:id="rId3" imgW="190500" imgH="215900" progId="Equation.KSEE3">
                  <p:embed/>
                </p:oleObj>
              </mc:Choice>
              <mc:Fallback>
                <p:oleObj name="" r:id="rId3" imgW="190500" imgH="215900" progId="Equation.KSEE3">
                  <p:embed/>
                  <p:pic>
                    <p:nvPicPr>
                      <p:cNvPr id="0" name="图片 1024"/>
                      <p:cNvPicPr/>
                      <p:nvPr/>
                    </p:nvPicPr>
                    <p:blipFill>
                      <a:blip r:embed="rId4"/>
                      <a:stretch>
                        <a:fillRect/>
                      </a:stretch>
                    </p:blipFill>
                    <p:spPr>
                      <a:xfrm>
                        <a:off x="7550152" y="3237548"/>
                        <a:ext cx="404495" cy="42608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1410316" y="3850323"/>
          <a:ext cx="323215" cy="325755"/>
        </p:xfrm>
        <a:graphic>
          <a:graphicData uri="http://schemas.openxmlformats.org/presentationml/2006/ole">
            <mc:AlternateContent xmlns:mc="http://schemas.openxmlformats.org/markup-compatibility/2006">
              <mc:Choice xmlns:v="urn:schemas-microsoft-com:vml" Requires="v">
                <p:oleObj spid="_x0000_s12339"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1410316"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9384031" y="3947478"/>
          <a:ext cx="323215" cy="325755"/>
        </p:xfrm>
        <a:graphic>
          <a:graphicData uri="http://schemas.openxmlformats.org/presentationml/2006/ole">
            <mc:AlternateContent xmlns:mc="http://schemas.openxmlformats.org/markup-compatibility/2006">
              <mc:Choice xmlns:v="urn:schemas-microsoft-com:vml" Requires="v">
                <p:oleObj spid="_x0000_s12340"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9384031"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521655" y="1358583"/>
          <a:ext cx="1619250" cy="401955"/>
        </p:xfrm>
        <a:graphic>
          <a:graphicData uri="http://schemas.openxmlformats.org/presentationml/2006/ole">
            <mc:AlternateContent xmlns:mc="http://schemas.openxmlformats.org/markup-compatibility/2006">
              <mc:Choice xmlns:v="urn:schemas-microsoft-com:vml" Requires="v">
                <p:oleObj spid="_x0000_s12341" name="" r:id="rId9" imgW="762000" imgH="203200" progId="Equation.KSEE3">
                  <p:embed/>
                </p:oleObj>
              </mc:Choice>
              <mc:Fallback>
                <p:oleObj name="" r:id="rId9" imgW="762000" imgH="203200" progId="Equation.KSEE3">
                  <p:embed/>
                  <p:pic>
                    <p:nvPicPr>
                      <p:cNvPr id="0" name="图片 1024"/>
                      <p:cNvPicPr/>
                      <p:nvPr/>
                    </p:nvPicPr>
                    <p:blipFill>
                      <a:blip r:embed="rId10"/>
                      <a:stretch>
                        <a:fillRect/>
                      </a:stretch>
                    </p:blipFill>
                    <p:spPr>
                      <a:xfrm>
                        <a:off x="521655" y="1358583"/>
                        <a:ext cx="1619250" cy="401955"/>
                      </a:xfrm>
                      <a:prstGeom prst="rect">
                        <a:avLst/>
                      </a:prstGeom>
                    </p:spPr>
                  </p:pic>
                </p:oleObj>
              </mc:Fallback>
            </mc:AlternateContent>
          </a:graphicData>
        </a:graphic>
      </p:graphicFrame>
      <p:sp>
        <p:nvSpPr>
          <p:cNvPr id="14" name="椭圆 13"/>
          <p:cNvSpPr/>
          <p:nvPr/>
        </p:nvSpPr>
        <p:spPr>
          <a:xfrm flipH="1">
            <a:off x="8075295" y="324993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对象 21">
            <a:hlinkClick r:id="" action="ppaction://ole?verb=0"/>
          </p:cNvPr>
          <p:cNvGraphicFramePr>
            <a:graphicFrameLocks noChangeAspect="1"/>
          </p:cNvGraphicFramePr>
          <p:nvPr/>
        </p:nvGraphicFramePr>
        <p:xfrm>
          <a:off x="609918" y="1764030"/>
          <a:ext cx="2940050" cy="828040"/>
        </p:xfrm>
        <a:graphic>
          <a:graphicData uri="http://schemas.openxmlformats.org/presentationml/2006/ole">
            <mc:AlternateContent xmlns:mc="http://schemas.openxmlformats.org/markup-compatibility/2006">
              <mc:Choice xmlns:v="urn:schemas-microsoft-com:vml" Requires="v">
                <p:oleObj spid="_x0000_s12342" name="" r:id="rId11" imgW="1384300" imgH="419100" progId="Equation.KSEE3">
                  <p:embed/>
                </p:oleObj>
              </mc:Choice>
              <mc:Fallback>
                <p:oleObj name="" r:id="rId11" imgW="1384300" imgH="419100" progId="Equation.KSEE3">
                  <p:embed/>
                  <p:pic>
                    <p:nvPicPr>
                      <p:cNvPr id="0" name="图片 1024"/>
                      <p:cNvPicPr/>
                      <p:nvPr/>
                    </p:nvPicPr>
                    <p:blipFill>
                      <a:blip r:embed="rId12"/>
                      <a:stretch>
                        <a:fillRect/>
                      </a:stretch>
                    </p:blipFill>
                    <p:spPr>
                      <a:xfrm>
                        <a:off x="609918" y="1764030"/>
                        <a:ext cx="294005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323716" y="2172970"/>
          <a:ext cx="1564005" cy="853440"/>
        </p:xfrm>
        <a:graphic>
          <a:graphicData uri="http://schemas.openxmlformats.org/presentationml/2006/ole">
            <mc:AlternateContent xmlns:mc="http://schemas.openxmlformats.org/markup-compatibility/2006">
              <mc:Choice xmlns:v="urn:schemas-microsoft-com:vml" Requires="v">
                <p:oleObj spid="_x0000_s12343" name="" r:id="rId13" imgW="736600" imgH="431800" progId="Equation.KSEE3">
                  <p:embed/>
                </p:oleObj>
              </mc:Choice>
              <mc:Fallback>
                <p:oleObj name="" r:id="rId13" imgW="736600" imgH="431800" progId="Equation.KSEE3">
                  <p:embed/>
                  <p:pic>
                    <p:nvPicPr>
                      <p:cNvPr id="0" name="图片 1024"/>
                      <p:cNvPicPr/>
                      <p:nvPr/>
                    </p:nvPicPr>
                    <p:blipFill>
                      <a:blip r:embed="rId14"/>
                      <a:stretch>
                        <a:fillRect/>
                      </a:stretch>
                    </p:blipFill>
                    <p:spPr>
                      <a:xfrm>
                        <a:off x="4323716" y="2172970"/>
                        <a:ext cx="1564005" cy="853440"/>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521653" y="2595245"/>
          <a:ext cx="3453130" cy="828040"/>
        </p:xfrm>
        <a:graphic>
          <a:graphicData uri="http://schemas.openxmlformats.org/presentationml/2006/ole">
            <mc:AlternateContent xmlns:mc="http://schemas.openxmlformats.org/markup-compatibility/2006">
              <mc:Choice xmlns:v="urn:schemas-microsoft-com:vml" Requires="v">
                <p:oleObj spid="_x0000_s12344" name="" r:id="rId15" imgW="1625600" imgH="419100" progId="Equation.KSEE3">
                  <p:embed/>
                </p:oleObj>
              </mc:Choice>
              <mc:Fallback>
                <p:oleObj name="" r:id="rId15" imgW="1625600" imgH="419100" progId="Equation.KSEE3">
                  <p:embed/>
                  <p:pic>
                    <p:nvPicPr>
                      <p:cNvPr id="0" name="图片 1024"/>
                      <p:cNvPicPr/>
                      <p:nvPr/>
                    </p:nvPicPr>
                    <p:blipFill>
                      <a:blip r:embed="rId16"/>
                      <a:stretch>
                        <a:fillRect/>
                      </a:stretch>
                    </p:blipFill>
                    <p:spPr>
                      <a:xfrm>
                        <a:off x="521653" y="2595245"/>
                        <a:ext cx="34531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521970" y="3651568"/>
          <a:ext cx="3696335" cy="401955"/>
        </p:xfrm>
        <a:graphic>
          <a:graphicData uri="http://schemas.openxmlformats.org/presentationml/2006/ole">
            <mc:AlternateContent xmlns:mc="http://schemas.openxmlformats.org/markup-compatibility/2006">
              <mc:Choice xmlns:v="urn:schemas-microsoft-com:vml" Requires="v">
                <p:oleObj spid="_x0000_s12345" name="" r:id="rId17" imgW="1739900" imgH="203200" progId="Equation.KSEE3">
                  <p:embed/>
                </p:oleObj>
              </mc:Choice>
              <mc:Fallback>
                <p:oleObj name="" r:id="rId17" imgW="1739900" imgH="203200" progId="Equation.KSEE3">
                  <p:embed/>
                  <p:pic>
                    <p:nvPicPr>
                      <p:cNvPr id="0" name="图片 1024"/>
                      <p:cNvPicPr/>
                      <p:nvPr/>
                    </p:nvPicPr>
                    <p:blipFill>
                      <a:blip r:embed="rId18"/>
                      <a:stretch>
                        <a:fillRect/>
                      </a:stretch>
                    </p:blipFill>
                    <p:spPr>
                      <a:xfrm>
                        <a:off x="521970" y="3651568"/>
                        <a:ext cx="3696335"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414655" y="4257676"/>
          <a:ext cx="3669665" cy="829310"/>
        </p:xfrm>
        <a:graphic>
          <a:graphicData uri="http://schemas.openxmlformats.org/presentationml/2006/ole">
            <mc:AlternateContent xmlns:mc="http://schemas.openxmlformats.org/markup-compatibility/2006">
              <mc:Choice xmlns:v="urn:schemas-microsoft-com:vml" Requires="v">
                <p:oleObj spid="_x0000_s12346" name="" r:id="rId19" imgW="1727200" imgH="419100" progId="Equation.KSEE3">
                  <p:embed/>
                </p:oleObj>
              </mc:Choice>
              <mc:Fallback>
                <p:oleObj name="" r:id="rId19" imgW="1727200" imgH="419100" progId="Equation.KSEE3">
                  <p:embed/>
                  <p:pic>
                    <p:nvPicPr>
                      <p:cNvPr id="0" name="图片 1024"/>
                      <p:cNvPicPr/>
                      <p:nvPr/>
                    </p:nvPicPr>
                    <p:blipFill>
                      <a:blip r:embed="rId20"/>
                      <a:stretch>
                        <a:fillRect/>
                      </a:stretch>
                    </p:blipFill>
                    <p:spPr>
                      <a:xfrm>
                        <a:off x="414655" y="4257676"/>
                        <a:ext cx="3669665" cy="829310"/>
                      </a:xfrm>
                      <a:prstGeom prst="rect">
                        <a:avLst/>
                      </a:prstGeom>
                    </p:spPr>
                  </p:pic>
                </p:oleObj>
              </mc:Fallback>
            </mc:AlternateContent>
          </a:graphicData>
        </a:graphic>
      </p:graphicFrame>
      <p:sp>
        <p:nvSpPr>
          <p:cNvPr id="42" name="文本框 41"/>
          <p:cNvSpPr txBox="1"/>
          <p:nvPr/>
        </p:nvSpPr>
        <p:spPr>
          <a:xfrm>
            <a:off x="346075" y="5122545"/>
            <a:ext cx="51079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且满足</a:t>
            </a:r>
            <a:endParaRPr lang="zh-CN" altLang="en-US"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281239" y="1349058"/>
          <a:ext cx="5345430" cy="427355"/>
        </p:xfrm>
        <a:graphic>
          <a:graphicData uri="http://schemas.openxmlformats.org/presentationml/2006/ole">
            <mc:AlternateContent xmlns:mc="http://schemas.openxmlformats.org/markup-compatibility/2006">
              <mc:Choice xmlns:v="urn:schemas-microsoft-com:vml" Requires="v">
                <p:oleObj spid="_x0000_s12347" name="" r:id="rId21" imgW="2514600" imgH="215900" progId="Equation.KSEE3">
                  <p:embed/>
                </p:oleObj>
              </mc:Choice>
              <mc:Fallback>
                <p:oleObj name="" r:id="rId21" imgW="2514600" imgH="215900" progId="Equation.KSEE3">
                  <p:embed/>
                  <p:pic>
                    <p:nvPicPr>
                      <p:cNvPr id="0" name="图片 1024"/>
                      <p:cNvPicPr/>
                      <p:nvPr/>
                    </p:nvPicPr>
                    <p:blipFill>
                      <a:blip r:embed="rId22"/>
                      <a:stretch>
                        <a:fillRect/>
                      </a:stretch>
                    </p:blipFill>
                    <p:spPr>
                      <a:xfrm>
                        <a:off x="2281239" y="1349058"/>
                        <a:ext cx="5345430" cy="427355"/>
                      </a:xfrm>
                      <a:prstGeom prst="rect">
                        <a:avLst/>
                      </a:prstGeom>
                    </p:spPr>
                  </p:pic>
                </p:oleObj>
              </mc:Fallback>
            </mc:AlternateContent>
          </a:graphicData>
        </a:graphic>
      </p:graphicFrame>
      <p:sp>
        <p:nvSpPr>
          <p:cNvPr id="5" name="椭圆 4"/>
          <p:cNvSpPr/>
          <p:nvPr/>
        </p:nvSpPr>
        <p:spPr>
          <a:xfrm flipH="1">
            <a:off x="10281920" y="30327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H="1">
            <a:off x="9909175" y="19735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对象 15">
            <a:hlinkClick r:id="" action="ppaction://ole?verb=0"/>
          </p:cNvPr>
          <p:cNvGraphicFramePr>
            <a:graphicFrameLocks noChangeAspect="1"/>
          </p:cNvGraphicFramePr>
          <p:nvPr/>
        </p:nvGraphicFramePr>
        <p:xfrm>
          <a:off x="9944419" y="1384618"/>
          <a:ext cx="431800" cy="426085"/>
        </p:xfrm>
        <a:graphic>
          <a:graphicData uri="http://schemas.openxmlformats.org/presentationml/2006/ole">
            <mc:AlternateContent xmlns:mc="http://schemas.openxmlformats.org/markup-compatibility/2006">
              <mc:Choice xmlns:v="urn:schemas-microsoft-com:vml" Requires="v">
                <p:oleObj spid="_x0000_s12348" name="" r:id="rId23" imgW="203200" imgH="215900" progId="Equation.KSEE3">
                  <p:embed/>
                </p:oleObj>
              </mc:Choice>
              <mc:Fallback>
                <p:oleObj name="" r:id="rId23" imgW="203200" imgH="215900" progId="Equation.KSEE3">
                  <p:embed/>
                  <p:pic>
                    <p:nvPicPr>
                      <p:cNvPr id="0" name="图片 1024"/>
                      <p:cNvPicPr/>
                      <p:nvPr/>
                    </p:nvPicPr>
                    <p:blipFill>
                      <a:blip r:embed="rId24"/>
                      <a:stretch>
                        <a:fillRect/>
                      </a:stretch>
                    </p:blipFill>
                    <p:spPr>
                      <a:xfrm>
                        <a:off x="9944419" y="1384618"/>
                        <a:ext cx="431800" cy="42608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10418129" y="2997201"/>
          <a:ext cx="405130" cy="426720"/>
        </p:xfrm>
        <a:graphic>
          <a:graphicData uri="http://schemas.openxmlformats.org/presentationml/2006/ole">
            <mc:AlternateContent xmlns:mc="http://schemas.openxmlformats.org/markup-compatibility/2006">
              <mc:Choice xmlns:v="urn:schemas-microsoft-com:vml" Requires="v">
                <p:oleObj spid="_x0000_s12349" name="" r:id="rId25" imgW="190500" imgH="215900" progId="Equation.KSEE3">
                  <p:embed/>
                </p:oleObj>
              </mc:Choice>
              <mc:Fallback>
                <p:oleObj name="" r:id="rId25" imgW="190500" imgH="215900" progId="Equation.KSEE3">
                  <p:embed/>
                  <p:pic>
                    <p:nvPicPr>
                      <p:cNvPr id="0" name="图片 1024"/>
                      <p:cNvPicPr/>
                      <p:nvPr/>
                    </p:nvPicPr>
                    <p:blipFill>
                      <a:blip r:embed="rId26"/>
                      <a:stretch>
                        <a:fillRect/>
                      </a:stretch>
                    </p:blipFill>
                    <p:spPr>
                      <a:xfrm>
                        <a:off x="10418129" y="2997201"/>
                        <a:ext cx="405130" cy="426720"/>
                      </a:xfrm>
                      <a:prstGeom prst="rect">
                        <a:avLst/>
                      </a:prstGeom>
                    </p:spPr>
                  </p:pic>
                </p:oleObj>
              </mc:Fallback>
            </mc:AlternateContent>
          </a:graphicData>
        </a:graphic>
      </p:graphicFrame>
      <p:cxnSp>
        <p:nvCxnSpPr>
          <p:cNvPr id="34" name="直接连接符 33"/>
          <p:cNvCxnSpPr>
            <a:endCxn id="10" idx="5"/>
          </p:cNvCxnSpPr>
          <p:nvPr/>
        </p:nvCxnSpPr>
        <p:spPr>
          <a:xfrm flipH="1">
            <a:off x="9642475" y="2963545"/>
            <a:ext cx="756285" cy="875665"/>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直接连接符 34"/>
          <p:cNvCxnSpPr/>
          <p:nvPr/>
        </p:nvCxnSpPr>
        <p:spPr>
          <a:xfrm flipV="1">
            <a:off x="9651365" y="1315085"/>
            <a:ext cx="431165" cy="2482215"/>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11" name="对象 10">
            <a:hlinkClick r:id="" action="ppaction://ole?verb=0"/>
          </p:cNvPr>
          <p:cNvGraphicFramePr>
            <a:graphicFrameLocks noChangeAspect="1"/>
          </p:cNvGraphicFramePr>
          <p:nvPr>
            <p:custDataLst>
              <p:tags r:id="rId27"/>
            </p:custDataLst>
          </p:nvPr>
        </p:nvGraphicFramePr>
        <p:xfrm>
          <a:off x="7072949" y="3870961"/>
          <a:ext cx="1348740" cy="402590"/>
        </p:xfrm>
        <a:graphic>
          <a:graphicData uri="http://schemas.openxmlformats.org/presentationml/2006/ole">
            <mc:AlternateContent xmlns:mc="http://schemas.openxmlformats.org/markup-compatibility/2006">
              <mc:Choice xmlns:v="urn:schemas-microsoft-com:vml" Requires="v">
                <p:oleObj spid="_x0000_s12350" name="" r:id="rId28" imgW="634365" imgH="203200" progId="Equation.KSEE3">
                  <p:embed/>
                </p:oleObj>
              </mc:Choice>
              <mc:Fallback>
                <p:oleObj name="" r:id="rId28" imgW="634365" imgH="203200" progId="Equation.KSEE3">
                  <p:embed/>
                  <p:pic>
                    <p:nvPicPr>
                      <p:cNvPr id="0" name="图片 1024"/>
                      <p:cNvPicPr/>
                      <p:nvPr/>
                    </p:nvPicPr>
                    <p:blipFill>
                      <a:blip r:embed="rId29"/>
                      <a:stretch>
                        <a:fillRect/>
                      </a:stretch>
                    </p:blipFill>
                    <p:spPr>
                      <a:xfrm>
                        <a:off x="7072949" y="3870961"/>
                        <a:ext cx="1348740" cy="40259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custDataLst>
              <p:tags r:id="rId30"/>
            </p:custDataLst>
          </p:nvPr>
        </p:nvGraphicFramePr>
        <p:xfrm>
          <a:off x="10281604" y="1776730"/>
          <a:ext cx="1348740" cy="402590"/>
        </p:xfrm>
        <a:graphic>
          <a:graphicData uri="http://schemas.openxmlformats.org/presentationml/2006/ole">
            <mc:AlternateContent xmlns:mc="http://schemas.openxmlformats.org/markup-compatibility/2006">
              <mc:Choice xmlns:v="urn:schemas-microsoft-com:vml" Requires="v">
                <p:oleObj spid="_x0000_s12351" name="" r:id="rId31" imgW="634365" imgH="203200" progId="Equation.KSEE3">
                  <p:embed/>
                </p:oleObj>
              </mc:Choice>
              <mc:Fallback>
                <p:oleObj name="" r:id="rId31" imgW="634365" imgH="203200" progId="Equation.KSEE3">
                  <p:embed/>
                  <p:pic>
                    <p:nvPicPr>
                      <p:cNvPr id="0" name="图片 1024"/>
                      <p:cNvPicPr/>
                      <p:nvPr/>
                    </p:nvPicPr>
                    <p:blipFill>
                      <a:blip r:embed="rId32"/>
                      <a:stretch>
                        <a:fillRect/>
                      </a:stretch>
                    </p:blipFill>
                    <p:spPr>
                      <a:xfrm>
                        <a:off x="10281604" y="1776730"/>
                        <a:ext cx="1348740" cy="40259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custDataLst>
              <p:tags r:id="rId33"/>
            </p:custDataLst>
          </p:nvPr>
        </p:nvGraphicFramePr>
        <p:xfrm>
          <a:off x="1275718" y="5122863"/>
          <a:ext cx="1322705" cy="401955"/>
        </p:xfrm>
        <a:graphic>
          <a:graphicData uri="http://schemas.openxmlformats.org/presentationml/2006/ole">
            <mc:AlternateContent xmlns:mc="http://schemas.openxmlformats.org/markup-compatibility/2006">
              <mc:Choice xmlns:v="urn:schemas-microsoft-com:vml" Requires="v">
                <p:oleObj spid="_x0000_s12352" name="" r:id="rId34" imgW="622300" imgH="203200" progId="Equation.KSEE3">
                  <p:embed/>
                </p:oleObj>
              </mc:Choice>
              <mc:Fallback>
                <p:oleObj name="" r:id="rId34" imgW="622300" imgH="203200" progId="Equation.KSEE3">
                  <p:embed/>
                  <p:pic>
                    <p:nvPicPr>
                      <p:cNvPr id="0" name="图片 1024"/>
                      <p:cNvPicPr/>
                      <p:nvPr/>
                    </p:nvPicPr>
                    <p:blipFill>
                      <a:blip r:embed="rId35"/>
                      <a:stretch>
                        <a:fillRect/>
                      </a:stretch>
                    </p:blipFill>
                    <p:spPr>
                      <a:xfrm>
                        <a:off x="1275718" y="5122863"/>
                        <a:ext cx="132270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7</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8447405" y="1276985"/>
            <a:ext cx="1361440" cy="16300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9819640" y="2914015"/>
            <a:ext cx="2117090" cy="1143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8797925" y="17043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1696700" y="28498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9779635" y="28746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8390256" y="1691958"/>
          <a:ext cx="323215" cy="349885"/>
        </p:xfrm>
        <a:graphic>
          <a:graphicData uri="http://schemas.openxmlformats.org/presentationml/2006/ole">
            <mc:AlternateContent xmlns:mc="http://schemas.openxmlformats.org/markup-compatibility/2006">
              <mc:Choice xmlns:v="urn:schemas-microsoft-com:vml" Requires="v">
                <p:oleObj spid="_x0000_s13352"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8390256" y="1691958"/>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8375969" y="3658553"/>
          <a:ext cx="350520" cy="325755"/>
        </p:xfrm>
        <a:graphic>
          <a:graphicData uri="http://schemas.openxmlformats.org/presentationml/2006/ole">
            <mc:AlternateContent xmlns:mc="http://schemas.openxmlformats.org/markup-compatibility/2006">
              <mc:Choice xmlns:v="urn:schemas-microsoft-com:vml" Requires="v">
                <p:oleObj spid="_x0000_s13353"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8375969" y="365855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1558906" y="2950528"/>
          <a:ext cx="323215" cy="325755"/>
        </p:xfrm>
        <a:graphic>
          <a:graphicData uri="http://schemas.openxmlformats.org/presentationml/2006/ole">
            <mc:AlternateContent xmlns:mc="http://schemas.openxmlformats.org/markup-compatibility/2006">
              <mc:Choice xmlns:v="urn:schemas-microsoft-com:vml" Requires="v">
                <p:oleObj spid="_x0000_s13354"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1558906" y="295052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9532621" y="3047683"/>
          <a:ext cx="323215" cy="325755"/>
        </p:xfrm>
        <a:graphic>
          <a:graphicData uri="http://schemas.openxmlformats.org/presentationml/2006/ole">
            <mc:AlternateContent xmlns:mc="http://schemas.openxmlformats.org/markup-compatibility/2006">
              <mc:Choice xmlns:v="urn:schemas-microsoft-com:vml" Requires="v">
                <p:oleObj spid="_x0000_s13355"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9532621" y="304768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78767" y="1358583"/>
          <a:ext cx="2105025" cy="401955"/>
        </p:xfrm>
        <a:graphic>
          <a:graphicData uri="http://schemas.openxmlformats.org/presentationml/2006/ole">
            <mc:AlternateContent xmlns:mc="http://schemas.openxmlformats.org/markup-compatibility/2006">
              <mc:Choice xmlns:v="urn:schemas-microsoft-com:vml" Requires="v">
                <p:oleObj spid="_x0000_s13356" name="" r:id="rId9" imgW="990600" imgH="203200" progId="Equation.KSEE3">
                  <p:embed/>
                </p:oleObj>
              </mc:Choice>
              <mc:Fallback>
                <p:oleObj name="" r:id="rId9" imgW="990600" imgH="203200" progId="Equation.KSEE3">
                  <p:embed/>
                  <p:pic>
                    <p:nvPicPr>
                      <p:cNvPr id="0" name="图片 1024"/>
                      <p:cNvPicPr/>
                      <p:nvPr/>
                    </p:nvPicPr>
                    <p:blipFill>
                      <a:blip r:embed="rId10"/>
                      <a:stretch>
                        <a:fillRect/>
                      </a:stretch>
                    </p:blipFill>
                    <p:spPr>
                      <a:xfrm>
                        <a:off x="278767" y="1358583"/>
                        <a:ext cx="2105025" cy="401955"/>
                      </a:xfrm>
                      <a:prstGeom prst="rect">
                        <a:avLst/>
                      </a:prstGeom>
                    </p:spPr>
                  </p:pic>
                </p:oleObj>
              </mc:Fallback>
            </mc:AlternateContent>
          </a:graphicData>
        </a:graphic>
      </p:graphicFrame>
      <p:sp>
        <p:nvSpPr>
          <p:cNvPr id="14" name="椭圆 13"/>
          <p:cNvSpPr/>
          <p:nvPr/>
        </p:nvSpPr>
        <p:spPr>
          <a:xfrm flipH="1">
            <a:off x="8587740" y="33508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H="1">
            <a:off x="8227060" y="2926080"/>
            <a:ext cx="1589405" cy="6172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333058" y="1859915"/>
          <a:ext cx="3830320" cy="828040"/>
        </p:xfrm>
        <a:graphic>
          <a:graphicData uri="http://schemas.openxmlformats.org/presentationml/2006/ole">
            <mc:AlternateContent xmlns:mc="http://schemas.openxmlformats.org/markup-compatibility/2006">
              <mc:Choice xmlns:v="urn:schemas-microsoft-com:vml" Requires="v">
                <p:oleObj spid="_x0000_s13357" name="" r:id="rId11" imgW="1803400" imgH="419100" progId="Equation.KSEE3">
                  <p:embed/>
                </p:oleObj>
              </mc:Choice>
              <mc:Fallback>
                <p:oleObj name="" r:id="rId11" imgW="1803400" imgH="419100" progId="Equation.KSEE3">
                  <p:embed/>
                  <p:pic>
                    <p:nvPicPr>
                      <p:cNvPr id="0" name="图片 1024"/>
                      <p:cNvPicPr/>
                      <p:nvPr/>
                    </p:nvPicPr>
                    <p:blipFill>
                      <a:blip r:embed="rId12"/>
                      <a:stretch>
                        <a:fillRect/>
                      </a:stretch>
                    </p:blipFill>
                    <p:spPr>
                      <a:xfrm>
                        <a:off x="333058" y="1859915"/>
                        <a:ext cx="383032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5139691" y="1996440"/>
          <a:ext cx="1564005" cy="853440"/>
        </p:xfrm>
        <a:graphic>
          <a:graphicData uri="http://schemas.openxmlformats.org/presentationml/2006/ole">
            <mc:AlternateContent xmlns:mc="http://schemas.openxmlformats.org/markup-compatibility/2006">
              <mc:Choice xmlns:v="urn:schemas-microsoft-com:vml" Requires="v">
                <p:oleObj spid="_x0000_s13358" name="" r:id="rId13" imgW="736600" imgH="431800" progId="Equation.KSEE3">
                  <p:embed/>
                </p:oleObj>
              </mc:Choice>
              <mc:Fallback>
                <p:oleObj name="" r:id="rId13" imgW="736600" imgH="431800" progId="Equation.KSEE3">
                  <p:embed/>
                  <p:pic>
                    <p:nvPicPr>
                      <p:cNvPr id="0" name="图片 1024"/>
                      <p:cNvPicPr/>
                      <p:nvPr/>
                    </p:nvPicPr>
                    <p:blipFill>
                      <a:blip r:embed="rId14"/>
                      <a:stretch>
                        <a:fillRect/>
                      </a:stretch>
                    </p:blipFill>
                    <p:spPr>
                      <a:xfrm>
                        <a:off x="5139691" y="1996440"/>
                        <a:ext cx="1564005" cy="853440"/>
                      </a:xfrm>
                      <a:prstGeom prst="rect">
                        <a:avLst/>
                      </a:prstGeom>
                    </p:spPr>
                  </p:pic>
                </p:oleObj>
              </mc:Fallback>
            </mc:AlternateContent>
          </a:graphicData>
        </a:graphic>
      </p:graphicFrame>
      <p:cxnSp>
        <p:nvCxnSpPr>
          <p:cNvPr id="3" name="直接连接符 2"/>
          <p:cNvCxnSpPr/>
          <p:nvPr/>
        </p:nvCxnSpPr>
        <p:spPr>
          <a:xfrm flipV="1">
            <a:off x="8590915" y="1767205"/>
            <a:ext cx="258445" cy="16148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612505" y="2912745"/>
            <a:ext cx="3185160" cy="4857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6" name="对象 35">
            <a:hlinkClick r:id="" action="ppaction://ole?verb=0"/>
          </p:cNvPr>
          <p:cNvGraphicFramePr>
            <a:graphicFrameLocks noChangeAspect="1"/>
          </p:cNvGraphicFramePr>
          <p:nvPr/>
        </p:nvGraphicFramePr>
        <p:xfrm>
          <a:off x="278448" y="2687955"/>
          <a:ext cx="3453130" cy="828040"/>
        </p:xfrm>
        <a:graphic>
          <a:graphicData uri="http://schemas.openxmlformats.org/presentationml/2006/ole">
            <mc:AlternateContent xmlns:mc="http://schemas.openxmlformats.org/markup-compatibility/2006">
              <mc:Choice xmlns:v="urn:schemas-microsoft-com:vml" Requires="v">
                <p:oleObj spid="_x0000_s13359" name="" r:id="rId15" imgW="1625600" imgH="419100" progId="Equation.KSEE3">
                  <p:embed/>
                </p:oleObj>
              </mc:Choice>
              <mc:Fallback>
                <p:oleObj name="" r:id="rId15" imgW="1625600" imgH="419100" progId="Equation.KSEE3">
                  <p:embed/>
                  <p:pic>
                    <p:nvPicPr>
                      <p:cNvPr id="0" name="图片 1024"/>
                      <p:cNvPicPr/>
                      <p:nvPr/>
                    </p:nvPicPr>
                    <p:blipFill>
                      <a:blip r:embed="rId16"/>
                      <a:stretch>
                        <a:fillRect/>
                      </a:stretch>
                    </p:blipFill>
                    <p:spPr>
                      <a:xfrm>
                        <a:off x="278448" y="2687955"/>
                        <a:ext cx="34531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189865" y="3685223"/>
          <a:ext cx="3912235" cy="401955"/>
        </p:xfrm>
        <a:graphic>
          <a:graphicData uri="http://schemas.openxmlformats.org/presentationml/2006/ole">
            <mc:AlternateContent xmlns:mc="http://schemas.openxmlformats.org/markup-compatibility/2006">
              <mc:Choice xmlns:v="urn:schemas-microsoft-com:vml" Requires="v">
                <p:oleObj spid="_x0000_s13360" name="" r:id="rId17" imgW="1841500" imgH="203200" progId="Equation.KSEE3">
                  <p:embed/>
                </p:oleObj>
              </mc:Choice>
              <mc:Fallback>
                <p:oleObj name="" r:id="rId17" imgW="1841500" imgH="203200" progId="Equation.KSEE3">
                  <p:embed/>
                  <p:pic>
                    <p:nvPicPr>
                      <p:cNvPr id="0" name="图片 1024"/>
                      <p:cNvPicPr/>
                      <p:nvPr/>
                    </p:nvPicPr>
                    <p:blipFill>
                      <a:blip r:embed="rId18"/>
                      <a:stretch>
                        <a:fillRect/>
                      </a:stretch>
                    </p:blipFill>
                    <p:spPr>
                      <a:xfrm>
                        <a:off x="189865" y="3685223"/>
                        <a:ext cx="3912235"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306388" y="4257676"/>
          <a:ext cx="3886200" cy="829310"/>
        </p:xfrm>
        <a:graphic>
          <a:graphicData uri="http://schemas.openxmlformats.org/presentationml/2006/ole">
            <mc:AlternateContent xmlns:mc="http://schemas.openxmlformats.org/markup-compatibility/2006">
              <mc:Choice xmlns:v="urn:schemas-microsoft-com:vml" Requires="v">
                <p:oleObj spid="_x0000_s13361" name="" r:id="rId19" imgW="1828800" imgH="419100" progId="Equation.KSEE3">
                  <p:embed/>
                </p:oleObj>
              </mc:Choice>
              <mc:Fallback>
                <p:oleObj name="" r:id="rId19" imgW="1828800" imgH="419100" progId="Equation.KSEE3">
                  <p:embed/>
                  <p:pic>
                    <p:nvPicPr>
                      <p:cNvPr id="0" name="图片 1024"/>
                      <p:cNvPicPr/>
                      <p:nvPr/>
                    </p:nvPicPr>
                    <p:blipFill>
                      <a:blip r:embed="rId20"/>
                      <a:stretch>
                        <a:fillRect/>
                      </a:stretch>
                    </p:blipFill>
                    <p:spPr>
                      <a:xfrm>
                        <a:off x="306388" y="4257676"/>
                        <a:ext cx="3886200" cy="829310"/>
                      </a:xfrm>
                      <a:prstGeom prst="rect">
                        <a:avLst/>
                      </a:prstGeom>
                    </p:spPr>
                  </p:pic>
                </p:oleObj>
              </mc:Fallback>
            </mc:AlternateContent>
          </a:graphicData>
        </a:graphic>
      </p:graphicFrame>
      <p:sp>
        <p:nvSpPr>
          <p:cNvPr id="42" name="文本框 41"/>
          <p:cNvSpPr txBox="1"/>
          <p:nvPr/>
        </p:nvSpPr>
        <p:spPr>
          <a:xfrm>
            <a:off x="4424680" y="4427220"/>
            <a:ext cx="51079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且满足条件</a:t>
            </a:r>
            <a:endParaRPr lang="zh-CN" altLang="en-US"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501584" y="1333183"/>
          <a:ext cx="3077210" cy="427355"/>
        </p:xfrm>
        <a:graphic>
          <a:graphicData uri="http://schemas.openxmlformats.org/presentationml/2006/ole">
            <mc:AlternateContent xmlns:mc="http://schemas.openxmlformats.org/markup-compatibility/2006">
              <mc:Choice xmlns:v="urn:schemas-microsoft-com:vml" Requires="v">
                <p:oleObj spid="_x0000_s13362" name="" r:id="rId21" imgW="1447800" imgH="215900" progId="Equation.KSEE3">
                  <p:embed/>
                </p:oleObj>
              </mc:Choice>
              <mc:Fallback>
                <p:oleObj name="" r:id="rId21" imgW="1447800" imgH="215900" progId="Equation.KSEE3">
                  <p:embed/>
                  <p:pic>
                    <p:nvPicPr>
                      <p:cNvPr id="0" name="图片 1024"/>
                      <p:cNvPicPr/>
                      <p:nvPr/>
                    </p:nvPicPr>
                    <p:blipFill>
                      <a:blip r:embed="rId22"/>
                      <a:stretch>
                        <a:fillRect/>
                      </a:stretch>
                    </p:blipFill>
                    <p:spPr>
                      <a:xfrm>
                        <a:off x="2501584" y="1333183"/>
                        <a:ext cx="3077210" cy="4273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custDataLst>
              <p:tags r:id="rId23"/>
            </p:custDataLst>
          </p:nvPr>
        </p:nvGraphicFramePr>
        <p:xfrm>
          <a:off x="9310689" y="3938271"/>
          <a:ext cx="1348740" cy="402590"/>
        </p:xfrm>
        <a:graphic>
          <a:graphicData uri="http://schemas.openxmlformats.org/presentationml/2006/ole">
            <mc:AlternateContent xmlns:mc="http://schemas.openxmlformats.org/markup-compatibility/2006">
              <mc:Choice xmlns:v="urn:schemas-microsoft-com:vml" Requires="v">
                <p:oleObj spid="_x0000_s13363" name="" r:id="rId24" imgW="634365" imgH="203200" progId="Equation.KSEE3">
                  <p:embed/>
                </p:oleObj>
              </mc:Choice>
              <mc:Fallback>
                <p:oleObj name="" r:id="rId24" imgW="634365" imgH="203200" progId="Equation.KSEE3">
                  <p:embed/>
                  <p:pic>
                    <p:nvPicPr>
                      <p:cNvPr id="0" name="图片 1024"/>
                      <p:cNvPicPr/>
                      <p:nvPr/>
                    </p:nvPicPr>
                    <p:blipFill>
                      <a:blip r:embed="rId25"/>
                      <a:stretch>
                        <a:fillRect/>
                      </a:stretch>
                    </p:blipFill>
                    <p:spPr>
                      <a:xfrm>
                        <a:off x="9310689" y="3938271"/>
                        <a:ext cx="1348740" cy="40259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custDataLst>
              <p:tags r:id="rId26"/>
            </p:custDataLst>
          </p:nvPr>
        </p:nvGraphicFramePr>
        <p:xfrm>
          <a:off x="5874387" y="4426903"/>
          <a:ext cx="1809115" cy="401955"/>
        </p:xfrm>
        <a:graphic>
          <a:graphicData uri="http://schemas.openxmlformats.org/presentationml/2006/ole">
            <mc:AlternateContent xmlns:mc="http://schemas.openxmlformats.org/markup-compatibility/2006">
              <mc:Choice xmlns:v="urn:schemas-microsoft-com:vml" Requires="v">
                <p:oleObj spid="_x0000_s13364" name="" r:id="rId27" imgW="850900" imgH="203200" progId="Equation.KSEE3">
                  <p:embed/>
                </p:oleObj>
              </mc:Choice>
              <mc:Fallback>
                <p:oleObj name="" r:id="rId27" imgW="850900" imgH="203200" progId="Equation.KSEE3">
                  <p:embed/>
                  <p:pic>
                    <p:nvPicPr>
                      <p:cNvPr id="0" name="图片 1024"/>
                      <p:cNvPicPr/>
                      <p:nvPr/>
                    </p:nvPicPr>
                    <p:blipFill>
                      <a:blip r:embed="rId28"/>
                      <a:stretch>
                        <a:fillRect/>
                      </a:stretch>
                    </p:blipFill>
                    <p:spPr>
                      <a:xfrm>
                        <a:off x="5874387" y="4426903"/>
                        <a:ext cx="180911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8</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15" name="直接箭头连接符 14"/>
          <p:cNvCxnSpPr/>
          <p:nvPr/>
        </p:nvCxnSpPr>
        <p:spPr>
          <a:xfrm flipV="1">
            <a:off x="9819640" y="2914015"/>
            <a:ext cx="2117090" cy="1143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flipH="1">
            <a:off x="11696700" y="28498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9779635" y="28746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11335386" y="1768793"/>
          <a:ext cx="323215" cy="349885"/>
        </p:xfrm>
        <a:graphic>
          <a:graphicData uri="http://schemas.openxmlformats.org/presentationml/2006/ole">
            <mc:AlternateContent xmlns:mc="http://schemas.openxmlformats.org/markup-compatibility/2006">
              <mc:Choice xmlns:v="urn:schemas-microsoft-com:vml" Requires="v">
                <p:oleObj spid="_x0000_s14376"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11335386" y="176879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1067734" y="3578543"/>
          <a:ext cx="350520" cy="325755"/>
        </p:xfrm>
        <a:graphic>
          <a:graphicData uri="http://schemas.openxmlformats.org/presentationml/2006/ole">
            <mc:AlternateContent xmlns:mc="http://schemas.openxmlformats.org/markup-compatibility/2006">
              <mc:Choice xmlns:v="urn:schemas-microsoft-com:vml" Requires="v">
                <p:oleObj spid="_x0000_s14377"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11067734" y="357854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1558906" y="2950528"/>
          <a:ext cx="323215" cy="325755"/>
        </p:xfrm>
        <a:graphic>
          <a:graphicData uri="http://schemas.openxmlformats.org/presentationml/2006/ole">
            <mc:AlternateContent xmlns:mc="http://schemas.openxmlformats.org/markup-compatibility/2006">
              <mc:Choice xmlns:v="urn:schemas-microsoft-com:vml" Requires="v">
                <p:oleObj spid="_x0000_s14378"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1558906" y="295052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9532621" y="3047683"/>
          <a:ext cx="323215" cy="325755"/>
        </p:xfrm>
        <a:graphic>
          <a:graphicData uri="http://schemas.openxmlformats.org/presentationml/2006/ole">
            <mc:AlternateContent xmlns:mc="http://schemas.openxmlformats.org/markup-compatibility/2006">
              <mc:Choice xmlns:v="urn:schemas-microsoft-com:vml" Requires="v">
                <p:oleObj spid="_x0000_s14379"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9532621" y="304768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33060" y="1366838"/>
          <a:ext cx="2266950" cy="401955"/>
        </p:xfrm>
        <a:graphic>
          <a:graphicData uri="http://schemas.openxmlformats.org/presentationml/2006/ole">
            <mc:AlternateContent xmlns:mc="http://schemas.openxmlformats.org/markup-compatibility/2006">
              <mc:Choice xmlns:v="urn:schemas-microsoft-com:vml" Requires="v">
                <p:oleObj spid="_x0000_s14380" name="" r:id="rId9" imgW="1066800" imgH="203200" progId="Equation.KSEE3">
                  <p:embed/>
                </p:oleObj>
              </mc:Choice>
              <mc:Fallback>
                <p:oleObj name="" r:id="rId9" imgW="1066800" imgH="203200" progId="Equation.KSEE3">
                  <p:embed/>
                  <p:pic>
                    <p:nvPicPr>
                      <p:cNvPr id="0" name="图片 1024"/>
                      <p:cNvPicPr/>
                      <p:nvPr/>
                    </p:nvPicPr>
                    <p:blipFill>
                      <a:blip r:embed="rId10"/>
                      <a:stretch>
                        <a:fillRect/>
                      </a:stretch>
                    </p:blipFill>
                    <p:spPr>
                      <a:xfrm>
                        <a:off x="333060" y="1366838"/>
                        <a:ext cx="2266950" cy="401955"/>
                      </a:xfrm>
                      <a:prstGeom prst="rect">
                        <a:avLst/>
                      </a:prstGeom>
                    </p:spPr>
                  </p:pic>
                </p:oleObj>
              </mc:Fallback>
            </mc:AlternateContent>
          </a:graphicData>
        </a:graphic>
      </p:graphicFrame>
      <p:sp>
        <p:nvSpPr>
          <p:cNvPr id="14" name="椭圆 13"/>
          <p:cNvSpPr/>
          <p:nvPr/>
        </p:nvSpPr>
        <p:spPr>
          <a:xfrm flipH="1">
            <a:off x="11205210" y="3390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855835" y="2914015"/>
            <a:ext cx="1915160" cy="7175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333058" y="1859915"/>
          <a:ext cx="3830320" cy="828040"/>
        </p:xfrm>
        <a:graphic>
          <a:graphicData uri="http://schemas.openxmlformats.org/presentationml/2006/ole">
            <mc:AlternateContent xmlns:mc="http://schemas.openxmlformats.org/markup-compatibility/2006">
              <mc:Choice xmlns:v="urn:schemas-microsoft-com:vml" Requires="v">
                <p:oleObj spid="_x0000_s14381" name="" r:id="rId11" imgW="1803400" imgH="419100" progId="Equation.KSEE3">
                  <p:embed/>
                </p:oleObj>
              </mc:Choice>
              <mc:Fallback>
                <p:oleObj name="" r:id="rId11" imgW="1803400" imgH="419100" progId="Equation.KSEE3">
                  <p:embed/>
                  <p:pic>
                    <p:nvPicPr>
                      <p:cNvPr id="0" name="图片 1024"/>
                      <p:cNvPicPr/>
                      <p:nvPr/>
                    </p:nvPicPr>
                    <p:blipFill>
                      <a:blip r:embed="rId12"/>
                      <a:stretch>
                        <a:fillRect/>
                      </a:stretch>
                    </p:blipFill>
                    <p:spPr>
                      <a:xfrm>
                        <a:off x="333058" y="1859915"/>
                        <a:ext cx="383032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622166" y="2021205"/>
          <a:ext cx="1564005" cy="853440"/>
        </p:xfrm>
        <a:graphic>
          <a:graphicData uri="http://schemas.openxmlformats.org/presentationml/2006/ole">
            <mc:AlternateContent xmlns:mc="http://schemas.openxmlformats.org/markup-compatibility/2006">
              <mc:Choice xmlns:v="urn:schemas-microsoft-com:vml" Requires="v">
                <p:oleObj spid="_x0000_s14382" name="" r:id="rId13" imgW="736600" imgH="431800" progId="Equation.KSEE3">
                  <p:embed/>
                </p:oleObj>
              </mc:Choice>
              <mc:Fallback>
                <p:oleObj name="" r:id="rId13" imgW="736600" imgH="431800" progId="Equation.KSEE3">
                  <p:embed/>
                  <p:pic>
                    <p:nvPicPr>
                      <p:cNvPr id="0" name="图片 1024"/>
                      <p:cNvPicPr/>
                      <p:nvPr/>
                    </p:nvPicPr>
                    <p:blipFill>
                      <a:blip r:embed="rId14"/>
                      <a:stretch>
                        <a:fillRect/>
                      </a:stretch>
                    </p:blipFill>
                    <p:spPr>
                      <a:xfrm>
                        <a:off x="4622166" y="2021205"/>
                        <a:ext cx="1564005" cy="853440"/>
                      </a:xfrm>
                      <a:prstGeom prst="rect">
                        <a:avLst/>
                      </a:prstGeom>
                    </p:spPr>
                  </p:pic>
                </p:oleObj>
              </mc:Fallback>
            </mc:AlternateContent>
          </a:graphicData>
        </a:graphic>
      </p:graphicFrame>
      <p:cxnSp>
        <p:nvCxnSpPr>
          <p:cNvPr id="3" name="直接连接符 2"/>
          <p:cNvCxnSpPr>
            <a:stCxn id="5" idx="3"/>
          </p:cNvCxnSpPr>
          <p:nvPr/>
        </p:nvCxnSpPr>
        <p:spPr>
          <a:xfrm>
            <a:off x="11221085" y="2289810"/>
            <a:ext cx="30480" cy="1114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9" idx="3"/>
          </p:cNvCxnSpPr>
          <p:nvPr/>
        </p:nvCxnSpPr>
        <p:spPr>
          <a:xfrm flipV="1">
            <a:off x="11232515" y="2914650"/>
            <a:ext cx="528955" cy="4946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6" name="对象 35">
            <a:hlinkClick r:id="" action="ppaction://ole?verb=0"/>
          </p:cNvPr>
          <p:cNvGraphicFramePr>
            <a:graphicFrameLocks noChangeAspect="1"/>
          </p:cNvGraphicFramePr>
          <p:nvPr/>
        </p:nvGraphicFramePr>
        <p:xfrm>
          <a:off x="189548" y="2725420"/>
          <a:ext cx="4316730" cy="828040"/>
        </p:xfrm>
        <a:graphic>
          <a:graphicData uri="http://schemas.openxmlformats.org/presentationml/2006/ole">
            <mc:AlternateContent xmlns:mc="http://schemas.openxmlformats.org/markup-compatibility/2006">
              <mc:Choice xmlns:v="urn:schemas-microsoft-com:vml" Requires="v">
                <p:oleObj spid="_x0000_s14383" name="" r:id="rId15" imgW="2032000" imgH="419100" progId="Equation.KSEE3">
                  <p:embed/>
                </p:oleObj>
              </mc:Choice>
              <mc:Fallback>
                <p:oleObj name="" r:id="rId15" imgW="2032000" imgH="419100" progId="Equation.KSEE3">
                  <p:embed/>
                  <p:pic>
                    <p:nvPicPr>
                      <p:cNvPr id="0" name="图片 1024"/>
                      <p:cNvPicPr/>
                      <p:nvPr/>
                    </p:nvPicPr>
                    <p:blipFill>
                      <a:blip r:embed="rId16"/>
                      <a:stretch>
                        <a:fillRect/>
                      </a:stretch>
                    </p:blipFill>
                    <p:spPr>
                      <a:xfrm>
                        <a:off x="189548" y="2725420"/>
                        <a:ext cx="43167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278448" y="3685223"/>
          <a:ext cx="3696970" cy="401955"/>
        </p:xfrm>
        <a:graphic>
          <a:graphicData uri="http://schemas.openxmlformats.org/presentationml/2006/ole">
            <mc:AlternateContent xmlns:mc="http://schemas.openxmlformats.org/markup-compatibility/2006">
              <mc:Choice xmlns:v="urn:schemas-microsoft-com:vml" Requires="v">
                <p:oleObj spid="_x0000_s14384" name="" r:id="rId17" imgW="1739900" imgH="203200" progId="Equation.KSEE3">
                  <p:embed/>
                </p:oleObj>
              </mc:Choice>
              <mc:Fallback>
                <p:oleObj name="" r:id="rId17" imgW="1739900" imgH="203200" progId="Equation.KSEE3">
                  <p:embed/>
                  <p:pic>
                    <p:nvPicPr>
                      <p:cNvPr id="0" name="图片 1024"/>
                      <p:cNvPicPr/>
                      <p:nvPr/>
                    </p:nvPicPr>
                    <p:blipFill>
                      <a:blip r:embed="rId18"/>
                      <a:stretch>
                        <a:fillRect/>
                      </a:stretch>
                    </p:blipFill>
                    <p:spPr>
                      <a:xfrm>
                        <a:off x="278448" y="3685223"/>
                        <a:ext cx="3696970"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278448" y="4219576"/>
          <a:ext cx="3670300" cy="829310"/>
        </p:xfrm>
        <a:graphic>
          <a:graphicData uri="http://schemas.openxmlformats.org/presentationml/2006/ole">
            <mc:AlternateContent xmlns:mc="http://schemas.openxmlformats.org/markup-compatibility/2006">
              <mc:Choice xmlns:v="urn:schemas-microsoft-com:vml" Requires="v">
                <p:oleObj spid="_x0000_s14385" name="" r:id="rId19" imgW="1727200" imgH="419100" progId="Equation.KSEE3">
                  <p:embed/>
                </p:oleObj>
              </mc:Choice>
              <mc:Fallback>
                <p:oleObj name="" r:id="rId19" imgW="1727200" imgH="419100" progId="Equation.KSEE3">
                  <p:embed/>
                  <p:pic>
                    <p:nvPicPr>
                      <p:cNvPr id="0" name="图片 1024"/>
                      <p:cNvPicPr/>
                      <p:nvPr/>
                    </p:nvPicPr>
                    <p:blipFill>
                      <a:blip r:embed="rId20"/>
                      <a:stretch>
                        <a:fillRect/>
                      </a:stretch>
                    </p:blipFill>
                    <p:spPr>
                      <a:xfrm>
                        <a:off x="278448" y="4219576"/>
                        <a:ext cx="3670300" cy="829310"/>
                      </a:xfrm>
                      <a:prstGeom prst="rect">
                        <a:avLst/>
                      </a:prstGeom>
                    </p:spPr>
                  </p:pic>
                </p:oleObj>
              </mc:Fallback>
            </mc:AlternateContent>
          </a:graphicData>
        </a:graphic>
      </p:graphicFrame>
      <p:sp>
        <p:nvSpPr>
          <p:cNvPr id="42" name="文本框 41"/>
          <p:cNvSpPr txBox="1"/>
          <p:nvPr/>
        </p:nvSpPr>
        <p:spPr>
          <a:xfrm>
            <a:off x="4314190" y="4434840"/>
            <a:ext cx="51079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且满足</a:t>
            </a:r>
            <a:endParaRPr lang="zh-CN" altLang="en-US"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702879" y="1341438"/>
          <a:ext cx="4804410" cy="427355"/>
        </p:xfrm>
        <a:graphic>
          <a:graphicData uri="http://schemas.openxmlformats.org/presentationml/2006/ole">
            <mc:AlternateContent xmlns:mc="http://schemas.openxmlformats.org/markup-compatibility/2006">
              <mc:Choice xmlns:v="urn:schemas-microsoft-com:vml" Requires="v">
                <p:oleObj spid="_x0000_s14386" name="" r:id="rId21" imgW="2260600" imgH="215900" progId="Equation.KSEE3">
                  <p:embed/>
                </p:oleObj>
              </mc:Choice>
              <mc:Fallback>
                <p:oleObj name="" r:id="rId21" imgW="2260600" imgH="215900" progId="Equation.KSEE3">
                  <p:embed/>
                  <p:pic>
                    <p:nvPicPr>
                      <p:cNvPr id="0" name="图片 1024"/>
                      <p:cNvPicPr/>
                      <p:nvPr/>
                    </p:nvPicPr>
                    <p:blipFill>
                      <a:blip r:embed="rId22"/>
                      <a:stretch>
                        <a:fillRect/>
                      </a:stretch>
                    </p:blipFill>
                    <p:spPr>
                      <a:xfrm>
                        <a:off x="2702879" y="1341438"/>
                        <a:ext cx="4804410" cy="427355"/>
                      </a:xfrm>
                      <a:prstGeom prst="rect">
                        <a:avLst/>
                      </a:prstGeom>
                    </p:spPr>
                  </p:pic>
                </p:oleObj>
              </mc:Fallback>
            </mc:AlternateContent>
          </a:graphicData>
        </a:graphic>
      </p:graphicFrame>
      <p:sp>
        <p:nvSpPr>
          <p:cNvPr id="5" name="椭圆 4"/>
          <p:cNvSpPr/>
          <p:nvPr/>
        </p:nvSpPr>
        <p:spPr>
          <a:xfrm flipH="1">
            <a:off x="11156315" y="22250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5" idx="6"/>
          </p:cNvCxnSpPr>
          <p:nvPr/>
        </p:nvCxnSpPr>
        <p:spPr>
          <a:xfrm flipH="1">
            <a:off x="9823450" y="2263140"/>
            <a:ext cx="1332865" cy="662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flipH="1">
            <a:off x="10699750" y="28746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对象 25">
            <a:hlinkClick r:id="" action="ppaction://ole?verb=0"/>
          </p:cNvPr>
          <p:cNvGraphicFramePr>
            <a:graphicFrameLocks noChangeAspect="1"/>
          </p:cNvGraphicFramePr>
          <p:nvPr/>
        </p:nvGraphicFramePr>
        <p:xfrm>
          <a:off x="10836911" y="2756536"/>
          <a:ext cx="323215" cy="326390"/>
        </p:xfrm>
        <a:graphic>
          <a:graphicData uri="http://schemas.openxmlformats.org/presentationml/2006/ole">
            <mc:AlternateContent xmlns:mc="http://schemas.openxmlformats.org/markup-compatibility/2006">
              <mc:Choice xmlns:v="urn:schemas-microsoft-com:vml" Requires="v">
                <p:oleObj spid="_x0000_s14387" name="" r:id="rId23" imgW="152400" imgH="165100" progId="Equation.KSEE3">
                  <p:embed/>
                </p:oleObj>
              </mc:Choice>
              <mc:Fallback>
                <p:oleObj name="" r:id="rId23" imgW="152400" imgH="165100" progId="Equation.KSEE3">
                  <p:embed/>
                  <p:pic>
                    <p:nvPicPr>
                      <p:cNvPr id="0" name="图片 1024"/>
                      <p:cNvPicPr/>
                      <p:nvPr/>
                    </p:nvPicPr>
                    <p:blipFill>
                      <a:blip r:embed="rId24"/>
                      <a:stretch>
                        <a:fillRect/>
                      </a:stretch>
                    </p:blipFill>
                    <p:spPr>
                      <a:xfrm>
                        <a:off x="10836911" y="2756536"/>
                        <a:ext cx="323215" cy="32639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custDataLst>
              <p:tags r:id="rId25"/>
            </p:custDataLst>
          </p:nvPr>
        </p:nvGraphicFramePr>
        <p:xfrm>
          <a:off x="5269233" y="4434523"/>
          <a:ext cx="1997075" cy="401955"/>
        </p:xfrm>
        <a:graphic>
          <a:graphicData uri="http://schemas.openxmlformats.org/presentationml/2006/ole">
            <mc:AlternateContent xmlns:mc="http://schemas.openxmlformats.org/markup-compatibility/2006">
              <mc:Choice xmlns:v="urn:schemas-microsoft-com:vml" Requires="v">
                <p:oleObj spid="_x0000_s14388" name="" r:id="rId26" imgW="939800" imgH="203200" progId="Equation.KSEE3">
                  <p:embed/>
                </p:oleObj>
              </mc:Choice>
              <mc:Fallback>
                <p:oleObj name="" r:id="rId26" imgW="939800" imgH="203200" progId="Equation.KSEE3">
                  <p:embed/>
                  <p:pic>
                    <p:nvPicPr>
                      <p:cNvPr id="0" name="图片 1024"/>
                      <p:cNvPicPr/>
                      <p:nvPr/>
                    </p:nvPicPr>
                    <p:blipFill>
                      <a:blip r:embed="rId27"/>
                      <a:stretch>
                        <a:fillRect/>
                      </a:stretch>
                    </p:blipFill>
                    <p:spPr>
                      <a:xfrm>
                        <a:off x="5269233" y="4434523"/>
                        <a:ext cx="199707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sz="4000">
                <a:solidFill>
                  <a:schemeClr val="bg1"/>
                </a:solidFill>
                <a:latin typeface="宋体" panose="02010600030101010101" pitchFamily="2" charset="-122"/>
                <a:ea typeface="宋体" panose="02010600030101010101" pitchFamily="2" charset="-122"/>
              </a:rPr>
              <a:t>总结</a:t>
            </a:r>
            <a:endParaRPr lang="zh-CN" sz="4000">
              <a:solidFill>
                <a:schemeClr val="bg1"/>
              </a:solidFill>
              <a:latin typeface="宋体" panose="02010600030101010101" pitchFamily="2" charset="-122"/>
              <a:ea typeface="宋体" panose="02010600030101010101" pitchFamily="2" charset="-122"/>
            </a:endParaRPr>
          </a:p>
        </p:txBody>
      </p:sp>
      <p:sp>
        <p:nvSpPr>
          <p:cNvPr id="42" name="文本框 41"/>
          <p:cNvSpPr txBox="1"/>
          <p:nvPr/>
        </p:nvSpPr>
        <p:spPr>
          <a:xfrm>
            <a:off x="460375" y="1390650"/>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四种特殊情况及：</a:t>
            </a:r>
            <a:endParaRPr lang="zh-CN"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460376" y="1984693"/>
          <a:ext cx="4236085" cy="427355"/>
        </p:xfrm>
        <a:graphic>
          <a:graphicData uri="http://schemas.openxmlformats.org/presentationml/2006/ole">
            <mc:AlternateContent xmlns:mc="http://schemas.openxmlformats.org/markup-compatibility/2006">
              <mc:Choice xmlns:v="urn:schemas-microsoft-com:vml" Requires="v">
                <p:oleObj spid="_x0000_s15373" name="" r:id="rId1" imgW="1993900" imgH="215900" progId="Equation.KSEE3">
                  <p:embed/>
                </p:oleObj>
              </mc:Choice>
              <mc:Fallback>
                <p:oleObj name="" r:id="rId1" imgW="1993900" imgH="215900" progId="Equation.KSEE3">
                  <p:embed/>
                  <p:pic>
                    <p:nvPicPr>
                      <p:cNvPr id="0" name="图片 1024"/>
                      <p:cNvPicPr/>
                      <p:nvPr/>
                    </p:nvPicPr>
                    <p:blipFill>
                      <a:blip r:embed="rId2"/>
                      <a:stretch>
                        <a:fillRect/>
                      </a:stretch>
                    </p:blipFill>
                    <p:spPr>
                      <a:xfrm>
                        <a:off x="460376" y="1984693"/>
                        <a:ext cx="4236085" cy="427355"/>
                      </a:xfrm>
                      <a:prstGeom prst="rect">
                        <a:avLst/>
                      </a:prstGeom>
                    </p:spPr>
                  </p:pic>
                </p:oleObj>
              </mc:Fallback>
            </mc:AlternateContent>
          </a:graphicData>
        </a:graphic>
      </p:graphicFrame>
      <p:sp>
        <p:nvSpPr>
          <p:cNvPr id="43" name="文本框 42"/>
          <p:cNvSpPr txBox="1"/>
          <p:nvPr/>
        </p:nvSpPr>
        <p:spPr>
          <a:xfrm>
            <a:off x="4679950" y="2011680"/>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情形</a:t>
            </a:r>
            <a:r>
              <a:rPr lang="en-US" altLang="zh-CN" sz="2000">
                <a:latin typeface="宋体" panose="02010600030101010101" pitchFamily="2" charset="-122"/>
                <a:ea typeface="宋体" panose="02010600030101010101" pitchFamily="2" charset="-122"/>
              </a:rPr>
              <a:t>5,</a:t>
            </a:r>
            <a:endParaRPr lang="zh-CN" altLang="en-US" sz="2000">
              <a:latin typeface="宋体" panose="02010600030101010101" pitchFamily="2" charset="-122"/>
              <a:ea typeface="宋体" panose="02010600030101010101" pitchFamily="2" charset="-122"/>
            </a:endParaRPr>
          </a:p>
        </p:txBody>
      </p:sp>
      <p:graphicFrame>
        <p:nvGraphicFramePr>
          <p:cNvPr id="44" name="对象 43">
            <a:hlinkClick r:id="" action="ppaction://ole?verb=0"/>
          </p:cNvPr>
          <p:cNvGraphicFramePr>
            <a:graphicFrameLocks noChangeAspect="1"/>
          </p:cNvGraphicFramePr>
          <p:nvPr/>
        </p:nvGraphicFramePr>
        <p:xfrm>
          <a:off x="460376" y="2631123"/>
          <a:ext cx="3561715" cy="427355"/>
        </p:xfrm>
        <a:graphic>
          <a:graphicData uri="http://schemas.openxmlformats.org/presentationml/2006/ole">
            <mc:AlternateContent xmlns:mc="http://schemas.openxmlformats.org/markup-compatibility/2006">
              <mc:Choice xmlns:v="urn:schemas-microsoft-com:vml" Requires="v">
                <p:oleObj spid="_x0000_s15374" name="" r:id="rId3" imgW="1676400" imgH="215900" progId="Equation.KSEE3">
                  <p:embed/>
                </p:oleObj>
              </mc:Choice>
              <mc:Fallback>
                <p:oleObj name="" r:id="rId3" imgW="1676400" imgH="215900" progId="Equation.KSEE3">
                  <p:embed/>
                  <p:pic>
                    <p:nvPicPr>
                      <p:cNvPr id="0" name="图片 1024"/>
                      <p:cNvPicPr/>
                      <p:nvPr/>
                    </p:nvPicPr>
                    <p:blipFill>
                      <a:blip r:embed="rId4"/>
                      <a:stretch>
                        <a:fillRect/>
                      </a:stretch>
                    </p:blipFill>
                    <p:spPr>
                      <a:xfrm>
                        <a:off x="460376" y="2631123"/>
                        <a:ext cx="3561715" cy="427355"/>
                      </a:xfrm>
                      <a:prstGeom prst="rect">
                        <a:avLst/>
                      </a:prstGeom>
                    </p:spPr>
                  </p:pic>
                </p:oleObj>
              </mc:Fallback>
            </mc:AlternateContent>
          </a:graphicData>
        </a:graphic>
      </p:graphicFrame>
      <p:sp>
        <p:nvSpPr>
          <p:cNvPr id="46" name="文本框 45"/>
          <p:cNvSpPr txBox="1"/>
          <p:nvPr/>
        </p:nvSpPr>
        <p:spPr>
          <a:xfrm>
            <a:off x="4370705" y="2660015"/>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情形</a:t>
            </a:r>
            <a:r>
              <a:rPr lang="en-US" altLang="zh-CN" sz="2000">
                <a:latin typeface="宋体" panose="02010600030101010101" pitchFamily="2" charset="-122"/>
                <a:ea typeface="宋体" panose="02010600030101010101" pitchFamily="2" charset="-122"/>
              </a:rPr>
              <a:t>6</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8</a:t>
            </a:r>
            <a:endParaRPr lang="en-US" altLang="zh-CN" sz="2000">
              <a:latin typeface="宋体" panose="02010600030101010101" pitchFamily="2" charset="-122"/>
              <a:ea typeface="宋体" panose="02010600030101010101" pitchFamily="2" charset="-122"/>
            </a:endParaRPr>
          </a:p>
        </p:txBody>
      </p:sp>
      <p:sp>
        <p:nvSpPr>
          <p:cNvPr id="23" name="文本框 22"/>
          <p:cNvSpPr txBox="1"/>
          <p:nvPr/>
        </p:nvSpPr>
        <p:spPr>
          <a:xfrm>
            <a:off x="403225" y="3785870"/>
            <a:ext cx="1074293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问题可能有多解的情况，找离开基点近的解</a:t>
            </a:r>
            <a:endParaRPr lang="zh-CN" sz="2000">
              <a:latin typeface="宋体" panose="02010600030101010101" pitchFamily="2" charset="-122"/>
              <a:ea typeface="宋体" panose="02010600030101010101" pitchFamily="2" charset="-122"/>
            </a:endParaRPr>
          </a:p>
        </p:txBody>
      </p:sp>
      <p:sp>
        <p:nvSpPr>
          <p:cNvPr id="27" name="文本框 26"/>
          <p:cNvSpPr txBox="1"/>
          <p:nvPr/>
        </p:nvSpPr>
        <p:spPr>
          <a:xfrm>
            <a:off x="422275" y="4277995"/>
            <a:ext cx="10723880" cy="398780"/>
          </a:xfrm>
          <a:prstGeom prst="rect">
            <a:avLst/>
          </a:prstGeom>
          <a:noFill/>
        </p:spPr>
        <p:txBody>
          <a:bodyPr wrap="square" rtlCol="0">
            <a:spAutoFit/>
          </a:bodyPr>
          <a:lstStyle/>
          <a:p>
            <a:r>
              <a:rPr lang="zh-CN" sz="2000" dirty="0">
                <a:latin typeface="宋体" panose="02010600030101010101" pitchFamily="2" charset="-122"/>
                <a:ea typeface="宋体" panose="02010600030101010101" pitchFamily="2" charset="-122"/>
              </a:rPr>
              <a:t>对</a:t>
            </a:r>
            <a:r>
              <a:rPr lang="en-US" altLang="zh-CN" sz="2000" dirty="0">
                <a:latin typeface="宋体" panose="02010600030101010101" pitchFamily="2" charset="-122"/>
                <a:ea typeface="宋体" panose="02010600030101010101" pitchFamily="2" charset="-122"/>
              </a:rPr>
              <a:t>ABC</a:t>
            </a:r>
            <a:r>
              <a:rPr lang="zh-CN" altLang="en-US" sz="2000" dirty="0">
                <a:latin typeface="宋体" panose="02010600030101010101" pitchFamily="2" charset="-122"/>
                <a:ea typeface="宋体" panose="02010600030101010101" pitchFamily="2" charset="-122"/>
              </a:rPr>
              <a:t>三点在一条直线上，且</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不在直线上，可做类似讨论（第二问，但要尽量避免）</a:t>
            </a:r>
            <a:endParaRPr lang="en-US" altLang="zh-CN" sz="2000" dirty="0">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500381" y="3263266"/>
          <a:ext cx="1322705" cy="402590"/>
        </p:xfrm>
        <a:graphic>
          <a:graphicData uri="http://schemas.openxmlformats.org/presentationml/2006/ole">
            <mc:AlternateContent xmlns:mc="http://schemas.openxmlformats.org/markup-compatibility/2006">
              <mc:Choice xmlns:v="urn:schemas-microsoft-com:vml" Requires="v">
                <p:oleObj spid="_x0000_s15375" name="" r:id="rId5" imgW="622300" imgH="203200" progId="Equation.KSEE3">
                  <p:embed/>
                </p:oleObj>
              </mc:Choice>
              <mc:Fallback>
                <p:oleObj name="" r:id="rId5" imgW="622300" imgH="203200" progId="Equation.KSEE3">
                  <p:embed/>
                  <p:pic>
                    <p:nvPicPr>
                      <p:cNvPr id="0" name="图片 1024"/>
                      <p:cNvPicPr/>
                      <p:nvPr/>
                    </p:nvPicPr>
                    <p:blipFill>
                      <a:blip r:embed="rId6"/>
                      <a:stretch>
                        <a:fillRect/>
                      </a:stretch>
                    </p:blipFill>
                    <p:spPr>
                      <a:xfrm>
                        <a:off x="500381" y="3263266"/>
                        <a:ext cx="1322705" cy="402590"/>
                      </a:xfrm>
                      <a:prstGeom prst="rect">
                        <a:avLst/>
                      </a:prstGeom>
                    </p:spPr>
                  </p:pic>
                </p:oleObj>
              </mc:Fallback>
            </mc:AlternateContent>
          </a:graphicData>
        </a:graphic>
      </p:graphicFrame>
      <p:sp>
        <p:nvSpPr>
          <p:cNvPr id="4" name="文本框 3"/>
          <p:cNvSpPr txBox="1"/>
          <p:nvPr/>
        </p:nvSpPr>
        <p:spPr>
          <a:xfrm>
            <a:off x="1984375" y="3277870"/>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情形</a:t>
            </a:r>
            <a:r>
              <a:rPr lang="en-US" altLang="zh-CN" sz="2000">
                <a:latin typeface="宋体" panose="02010600030101010101" pitchFamily="2" charset="-122"/>
                <a:ea typeface="宋体" panose="02010600030101010101" pitchFamily="2" charset="-122"/>
              </a:rPr>
              <a:t>7</a:t>
            </a:r>
            <a:endParaRPr lang="zh-CN" altLang="en-US" sz="2000">
              <a:latin typeface="宋体" panose="02010600030101010101" pitchFamily="2" charset="-122"/>
              <a:ea typeface="宋体" panose="02010600030101010101" pitchFamily="2" charset="-122"/>
            </a:endParaRPr>
          </a:p>
        </p:txBody>
      </p:sp>
      <p:sp>
        <p:nvSpPr>
          <p:cNvPr id="3" name="文本框 2"/>
          <p:cNvSpPr txBox="1"/>
          <p:nvPr>
            <p:custDataLst>
              <p:tags r:id="rId7"/>
            </p:custDataLst>
          </p:nvPr>
        </p:nvSpPr>
        <p:spPr>
          <a:xfrm>
            <a:off x="403225" y="4770120"/>
            <a:ext cx="10723880" cy="398780"/>
          </a:xfrm>
          <a:prstGeom prst="rect">
            <a:avLst/>
          </a:prstGeom>
          <a:noFill/>
        </p:spPr>
        <p:txBody>
          <a:bodyPr wrap="square" rtlCol="0">
            <a:spAutoFit/>
          </a:bodyPr>
          <a:lstStyle/>
          <a:p>
            <a:r>
              <a:rPr lang="zh-CN" sz="2000" dirty="0">
                <a:latin typeface="宋体" panose="02010600030101010101" pitchFamily="2" charset="-122"/>
                <a:ea typeface="宋体" panose="02010600030101010101" pitchFamily="2" charset="-122"/>
              </a:rPr>
              <a:t>注</a:t>
            </a:r>
            <a:r>
              <a:rPr lang="en-US" altLang="zh-CN" sz="2000" dirty="0">
                <a:latin typeface="宋体" panose="02010600030101010101" pitchFamily="2" charset="-122"/>
                <a:ea typeface="宋体" panose="02010600030101010101" pitchFamily="2" charset="-122"/>
              </a:rPr>
              <a:t>1</a:t>
            </a:r>
            <a:r>
              <a:rPr lang="zh-CN" sz="2000" dirty="0">
                <a:latin typeface="宋体" panose="02010600030101010101" pitchFamily="2" charset="-122"/>
                <a:ea typeface="宋体" panose="02010600030101010101" pitchFamily="2" charset="-122"/>
              </a:rPr>
              <a:t>：只用正弦定理求解，在</a:t>
            </a:r>
            <a:r>
              <a:rPr lang="en-US" altLang="zh-CN" sz="2000" dirty="0">
                <a:latin typeface="宋体" panose="02010600030101010101" pitchFamily="2" charset="-122"/>
                <a:ea typeface="宋体" panose="02010600030101010101" pitchFamily="2" charset="-122"/>
              </a:rPr>
              <a:t>K=1</a:t>
            </a:r>
            <a:r>
              <a:rPr lang="zh-CN" altLang="en-US" sz="2000" dirty="0">
                <a:latin typeface="宋体" panose="02010600030101010101" pitchFamily="2" charset="-122"/>
                <a:ea typeface="宋体" panose="02010600030101010101" pitchFamily="2" charset="-122"/>
              </a:rPr>
              <a:t>时，算法有可能失效，但处理</a:t>
            </a:r>
            <a:r>
              <a:rPr lang="zh-CN" altLang="en-US" sz="2000" dirty="0">
                <a:latin typeface="宋体" panose="02010600030101010101" pitchFamily="2" charset="-122"/>
                <a:ea typeface="宋体" panose="02010600030101010101" pitchFamily="2" charset="-122"/>
              </a:rPr>
              <a:t>本赛题足够了。</a:t>
            </a:r>
            <a:endParaRPr lang="zh-CN" altLang="en-US" sz="2000" dirty="0">
              <a:latin typeface="宋体" panose="02010600030101010101" pitchFamily="2" charset="-122"/>
              <a:ea typeface="宋体" panose="02010600030101010101" pitchFamily="2" charset="-122"/>
            </a:endParaRPr>
          </a:p>
        </p:txBody>
      </p:sp>
      <p:sp>
        <p:nvSpPr>
          <p:cNvPr id="5" name="文本框 4"/>
          <p:cNvSpPr txBox="1"/>
          <p:nvPr>
            <p:custDataLst>
              <p:tags r:id="rId8"/>
            </p:custDataLst>
          </p:nvPr>
        </p:nvSpPr>
        <p:spPr>
          <a:xfrm>
            <a:off x="406400" y="5182870"/>
            <a:ext cx="10723880" cy="398780"/>
          </a:xfrm>
          <a:prstGeom prst="rect">
            <a:avLst/>
          </a:prstGeom>
          <a:noFill/>
        </p:spPr>
        <p:txBody>
          <a:bodyPr wrap="square" rtlCol="0">
            <a:spAutoFit/>
          </a:bodyPr>
          <a:p>
            <a:r>
              <a:rPr lang="zh-CN" sz="2000" dirty="0">
                <a:latin typeface="宋体" panose="02010600030101010101" pitchFamily="2" charset="-122"/>
                <a:ea typeface="宋体" panose="02010600030101010101" pitchFamily="2" charset="-122"/>
              </a:rPr>
              <a:t>注</a:t>
            </a:r>
            <a:r>
              <a:rPr lang="en-US" altLang="zh-CN" sz="2000" dirty="0">
                <a:latin typeface="宋体" panose="02010600030101010101" pitchFamily="2" charset="-122"/>
                <a:ea typeface="宋体" panose="02010600030101010101" pitchFamily="2" charset="-122"/>
              </a:rPr>
              <a:t>2</a:t>
            </a:r>
            <a:r>
              <a:rPr lang="zh-CN" sz="2000" dirty="0">
                <a:latin typeface="宋体" panose="02010600030101010101" pitchFamily="2" charset="-122"/>
                <a:ea typeface="宋体" panose="02010600030101010101" pitchFamily="2" charset="-122"/>
              </a:rPr>
              <a:t>：若</a:t>
            </a:r>
            <a:r>
              <a:rPr lang="en-US" altLang="zh-CN" sz="2000" dirty="0">
                <a:latin typeface="宋体" panose="02010600030101010101" pitchFamily="2" charset="-122"/>
                <a:ea typeface="宋体" panose="02010600030101010101" pitchFamily="2" charset="-122"/>
              </a:rPr>
              <a:t>ABCD</a:t>
            </a:r>
            <a:r>
              <a:rPr lang="zh-CN" altLang="en-US" sz="2000" dirty="0">
                <a:latin typeface="宋体" panose="02010600030101010101" pitchFamily="2" charset="-122"/>
                <a:ea typeface="宋体" panose="02010600030101010101" pitchFamily="2" charset="-122"/>
              </a:rPr>
              <a:t>四点共圆，则有无穷多解，无法由角度确定</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的坐标</a:t>
            </a:r>
            <a:endParaRPr lang="zh-CN" alt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668683" y="1895475"/>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仅在</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发生</a:t>
            </a:r>
            <a:endParaRPr lang="zh-CN" altLang="en-US" sz="2000" dirty="0">
              <a:latin typeface="宋体" panose="02010600030101010101" pitchFamily="2" charset="-122"/>
              <a:ea typeface="宋体" panose="02010600030101010101" pitchFamily="2" charset="-122"/>
            </a:endParaRPr>
          </a:p>
        </p:txBody>
      </p:sp>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正弦、余弦结合</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6699885"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194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66150"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16433" name="" r:id="rId2" imgW="152400" imgH="177165" progId="Equation.KSEE3">
                  <p:embed/>
                </p:oleObj>
              </mc:Choice>
              <mc:Fallback>
                <p:oleObj name="" r:id="rId2" imgW="152400" imgH="177165" progId="Equation.KSEE3">
                  <p:embed/>
                  <p:pic>
                    <p:nvPicPr>
                      <p:cNvPr id="0" name="图片 1024"/>
                      <p:cNvPicPr/>
                      <p:nvPr/>
                    </p:nvPicPr>
                    <p:blipFill>
                      <a:blip r:embed="rId3"/>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559099" y="1583373"/>
          <a:ext cx="350520" cy="325755"/>
        </p:xfrm>
        <a:graphic>
          <a:graphicData uri="http://schemas.openxmlformats.org/presentationml/2006/ole">
            <mc:AlternateContent xmlns:mc="http://schemas.openxmlformats.org/markup-compatibility/2006">
              <mc:Choice xmlns:v="urn:schemas-microsoft-com:vml" Requires="v">
                <p:oleObj spid="_x0000_s16434" name="" r:id="rId4" imgW="165100" imgH="165100" progId="Equation.KSEE3">
                  <p:embed/>
                </p:oleObj>
              </mc:Choice>
              <mc:Fallback>
                <p:oleObj name="" r:id="rId4" imgW="165100" imgH="165100" progId="Equation.KSEE3">
                  <p:embed/>
                  <p:pic>
                    <p:nvPicPr>
                      <p:cNvPr id="0" name="图片 1024"/>
                      <p:cNvPicPr/>
                      <p:nvPr/>
                    </p:nvPicPr>
                    <p:blipFill>
                      <a:blip r:embed="rId5"/>
                      <a:stretch>
                        <a:fillRect/>
                      </a:stretch>
                    </p:blipFill>
                    <p:spPr>
                      <a:xfrm>
                        <a:off x="10559099" y="158337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16435" name="" r:id="rId6" imgW="152400" imgH="165100" progId="Equation.KSEE3">
                  <p:embed/>
                </p:oleObj>
              </mc:Choice>
              <mc:Fallback>
                <p:oleObj name="" r:id="rId6" imgW="152400" imgH="165100" progId="Equation.KSEE3">
                  <p:embed/>
                  <p:pic>
                    <p:nvPicPr>
                      <p:cNvPr id="0" name="图片 1024"/>
                      <p:cNvPicPr/>
                      <p:nvPr/>
                    </p:nvPicPr>
                    <p:blipFill>
                      <a:blip r:embed="rId7"/>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16436" name="" r:id="rId8" imgW="152400" imgH="165100" progId="Equation.KSEE3">
                  <p:embed/>
                </p:oleObj>
              </mc:Choice>
              <mc:Fallback>
                <p:oleObj name="" r:id="rId8" imgW="152400" imgH="165100" progId="Equation.KSEE3">
                  <p:embed/>
                  <p:pic>
                    <p:nvPicPr>
                      <p:cNvPr id="0" name="图片 1024"/>
                      <p:cNvPicPr/>
                      <p:nvPr/>
                    </p:nvPicPr>
                    <p:blipFill>
                      <a:blip r:embed="rId9"/>
                      <a:stretch>
                        <a:fillRect/>
                      </a:stretch>
                    </p:blipFill>
                    <p:spPr>
                      <a:xfrm>
                        <a:off x="83191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4340" y="1911033"/>
          <a:ext cx="1079500" cy="401955"/>
        </p:xfrm>
        <a:graphic>
          <a:graphicData uri="http://schemas.openxmlformats.org/presentationml/2006/ole">
            <mc:AlternateContent xmlns:mc="http://schemas.openxmlformats.org/markup-compatibility/2006">
              <mc:Choice xmlns:v="urn:schemas-microsoft-com:vml" Requires="v">
                <p:oleObj spid="_x0000_s16437" name="" r:id="rId10" imgW="508000" imgH="203200" progId="Equation.KSEE3">
                  <p:embed/>
                </p:oleObj>
              </mc:Choice>
              <mc:Fallback>
                <p:oleObj name="" r:id="rId10" imgW="508000" imgH="203200" progId="Equation.KSEE3">
                  <p:embed/>
                  <p:pic>
                    <p:nvPicPr>
                      <p:cNvPr id="0" name="图片 1024"/>
                      <p:cNvPicPr/>
                      <p:nvPr/>
                    </p:nvPicPr>
                    <p:blipFill>
                      <a:blip r:embed="rId11"/>
                      <a:stretch>
                        <a:fillRect/>
                      </a:stretch>
                    </p:blipFill>
                    <p:spPr>
                      <a:xfrm>
                        <a:off x="414340" y="1911033"/>
                        <a:ext cx="1079500" cy="401955"/>
                      </a:xfrm>
                      <a:prstGeom prst="rect">
                        <a:avLst/>
                      </a:prstGeom>
                    </p:spPr>
                  </p:pic>
                </p:oleObj>
              </mc:Fallback>
            </mc:AlternateContent>
          </a:graphicData>
        </a:graphic>
      </p:graphicFrame>
      <p:sp>
        <p:nvSpPr>
          <p:cNvPr id="14" name="椭圆 13"/>
          <p:cNvSpPr/>
          <p:nvPr/>
        </p:nvSpPr>
        <p:spPr>
          <a:xfrm flipH="1">
            <a:off x="10209530" y="2323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8619490" y="1704975"/>
            <a:ext cx="2320925" cy="21209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485458" y="2493963"/>
          <a:ext cx="2346960" cy="777875"/>
        </p:xfrm>
        <a:graphic>
          <a:graphicData uri="http://schemas.openxmlformats.org/presentationml/2006/ole">
            <mc:AlternateContent xmlns:mc="http://schemas.openxmlformats.org/markup-compatibility/2006">
              <mc:Choice xmlns:v="urn:schemas-microsoft-com:vml" Requires="v">
                <p:oleObj spid="_x0000_s16438" name="" r:id="rId12" imgW="1104900" imgH="393700" progId="Equation.KSEE3">
                  <p:embed/>
                </p:oleObj>
              </mc:Choice>
              <mc:Fallback>
                <p:oleObj name="" r:id="rId12" imgW="1104900" imgH="393700" progId="Equation.KSEE3">
                  <p:embed/>
                  <p:pic>
                    <p:nvPicPr>
                      <p:cNvPr id="0" name="图片 1024"/>
                      <p:cNvPicPr/>
                      <p:nvPr/>
                    </p:nvPicPr>
                    <p:blipFill>
                      <a:blip r:embed="rId13"/>
                      <a:stretch>
                        <a:fillRect/>
                      </a:stretch>
                    </p:blipFill>
                    <p:spPr>
                      <a:xfrm>
                        <a:off x="485458" y="2493963"/>
                        <a:ext cx="2346960" cy="777875"/>
                      </a:xfrm>
                      <a:prstGeom prst="rect">
                        <a:avLst/>
                      </a:prstGeom>
                    </p:spPr>
                  </p:pic>
                </p:oleObj>
              </mc:Fallback>
            </mc:AlternateContent>
          </a:graphicData>
        </a:graphic>
      </p:graphicFrame>
      <p:cxnSp>
        <p:nvCxnSpPr>
          <p:cNvPr id="3" name="直接连接符 2"/>
          <p:cNvCxnSpPr>
            <a:stCxn id="6" idx="2"/>
          </p:cNvCxnSpPr>
          <p:nvPr/>
        </p:nvCxnSpPr>
        <p:spPr>
          <a:xfrm flipV="1">
            <a:off x="7660640" y="2341245"/>
            <a:ext cx="2590165" cy="300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250805" y="2343785"/>
            <a:ext cx="270510" cy="14490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0"/>
          </p:cNvPr>
          <p:cNvGraphicFramePr>
            <a:graphicFrameLocks noChangeAspect="1"/>
          </p:cNvGraphicFramePr>
          <p:nvPr/>
        </p:nvGraphicFramePr>
        <p:xfrm>
          <a:off x="10020618" y="2503488"/>
          <a:ext cx="323850" cy="276225"/>
        </p:xfrm>
        <a:graphic>
          <a:graphicData uri="http://schemas.openxmlformats.org/presentationml/2006/ole">
            <mc:AlternateContent xmlns:mc="http://schemas.openxmlformats.org/markup-compatibility/2006">
              <mc:Choice xmlns:v="urn:schemas-microsoft-com:vml" Requires="v">
                <p:oleObj spid="_x0000_s16439" name="" r:id="rId14" imgW="152400" imgH="139700" progId="Equation.KSEE3">
                  <p:embed/>
                </p:oleObj>
              </mc:Choice>
              <mc:Fallback>
                <p:oleObj name="" r:id="rId14" imgW="152400" imgH="139700" progId="Equation.KSEE3">
                  <p:embed/>
                  <p:pic>
                    <p:nvPicPr>
                      <p:cNvPr id="0" name="图片 1024"/>
                      <p:cNvPicPr/>
                      <p:nvPr/>
                    </p:nvPicPr>
                    <p:blipFill>
                      <a:blip r:embed="rId15"/>
                      <a:stretch>
                        <a:fillRect/>
                      </a:stretch>
                    </p:blipFill>
                    <p:spPr>
                      <a:xfrm>
                        <a:off x="10020618" y="2503488"/>
                        <a:ext cx="323850" cy="276225"/>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9458008" y="2421573"/>
          <a:ext cx="323850" cy="401955"/>
        </p:xfrm>
        <a:graphic>
          <a:graphicData uri="http://schemas.openxmlformats.org/presentationml/2006/ole">
            <mc:AlternateContent xmlns:mc="http://schemas.openxmlformats.org/markup-compatibility/2006">
              <mc:Choice xmlns:v="urn:schemas-microsoft-com:vml" Requires="v">
                <p:oleObj spid="_x0000_s16440" name="" r:id="rId16" imgW="152400" imgH="203200" progId="Equation.KSEE3">
                  <p:embed/>
                </p:oleObj>
              </mc:Choice>
              <mc:Fallback>
                <p:oleObj name="" r:id="rId16" imgW="152400" imgH="203200" progId="Equation.KSEE3">
                  <p:embed/>
                  <p:pic>
                    <p:nvPicPr>
                      <p:cNvPr id="0" name="图片 1024"/>
                      <p:cNvPicPr/>
                      <p:nvPr/>
                    </p:nvPicPr>
                    <p:blipFill>
                      <a:blip r:embed="rId17"/>
                      <a:stretch>
                        <a:fillRect/>
                      </a:stretch>
                    </p:blipFill>
                    <p:spPr>
                      <a:xfrm>
                        <a:off x="9458008" y="2421573"/>
                        <a:ext cx="323850" cy="40195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8972551" y="3468371"/>
          <a:ext cx="269875" cy="350520"/>
        </p:xfrm>
        <a:graphic>
          <a:graphicData uri="http://schemas.openxmlformats.org/presentationml/2006/ole">
            <mc:AlternateContent xmlns:mc="http://schemas.openxmlformats.org/markup-compatibility/2006">
              <mc:Choice xmlns:v="urn:schemas-microsoft-com:vml" Requires="v">
                <p:oleObj spid="_x0000_s16441" name="" r:id="rId18" imgW="127000" imgH="177165" progId="Equation.KSEE3">
                  <p:embed/>
                </p:oleObj>
              </mc:Choice>
              <mc:Fallback>
                <p:oleObj name="" r:id="rId18" imgW="127000" imgH="177165" progId="Equation.KSEE3">
                  <p:embed/>
                  <p:pic>
                    <p:nvPicPr>
                      <p:cNvPr id="0" name="图片 1024"/>
                      <p:cNvPicPr/>
                      <p:nvPr/>
                    </p:nvPicPr>
                    <p:blipFill>
                      <a:blip r:embed="rId19"/>
                      <a:stretch>
                        <a:fillRect/>
                      </a:stretch>
                    </p:blipFill>
                    <p:spPr>
                      <a:xfrm>
                        <a:off x="8972551" y="3468371"/>
                        <a:ext cx="269875" cy="35052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8226108" y="3249613"/>
          <a:ext cx="755650" cy="401955"/>
        </p:xfrm>
        <a:graphic>
          <a:graphicData uri="http://schemas.openxmlformats.org/presentationml/2006/ole">
            <mc:AlternateContent xmlns:mc="http://schemas.openxmlformats.org/markup-compatibility/2006">
              <mc:Choice xmlns:v="urn:schemas-microsoft-com:vml" Requires="v">
                <p:oleObj spid="_x0000_s16442" name="" r:id="rId20" imgW="355600" imgH="203200" progId="Equation.KSEE3">
                  <p:embed/>
                </p:oleObj>
              </mc:Choice>
              <mc:Fallback>
                <p:oleObj name="" r:id="rId20" imgW="355600" imgH="203200" progId="Equation.KSEE3">
                  <p:embed/>
                  <p:pic>
                    <p:nvPicPr>
                      <p:cNvPr id="0" name="图片 1024"/>
                      <p:cNvPicPr/>
                      <p:nvPr/>
                    </p:nvPicPr>
                    <p:blipFill>
                      <a:blip r:embed="rId21"/>
                      <a:stretch>
                        <a:fillRect/>
                      </a:stretch>
                    </p:blipFill>
                    <p:spPr>
                      <a:xfrm>
                        <a:off x="8226108" y="3249613"/>
                        <a:ext cx="755650" cy="401955"/>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3284856" y="2503805"/>
          <a:ext cx="3048635" cy="828040"/>
        </p:xfrm>
        <a:graphic>
          <a:graphicData uri="http://schemas.openxmlformats.org/presentationml/2006/ole">
            <mc:AlternateContent xmlns:mc="http://schemas.openxmlformats.org/markup-compatibility/2006">
              <mc:Choice xmlns:v="urn:schemas-microsoft-com:vml" Requires="v">
                <p:oleObj spid="_x0000_s16443" name="" r:id="rId22" imgW="1435100" imgH="419100" progId="Equation.KSEE3">
                  <p:embed/>
                </p:oleObj>
              </mc:Choice>
              <mc:Fallback>
                <p:oleObj name="" r:id="rId22" imgW="1435100" imgH="419100" progId="Equation.KSEE3">
                  <p:embed/>
                  <p:pic>
                    <p:nvPicPr>
                      <p:cNvPr id="0" name="图片 1024"/>
                      <p:cNvPicPr/>
                      <p:nvPr/>
                    </p:nvPicPr>
                    <p:blipFill>
                      <a:blip r:embed="rId23"/>
                      <a:stretch>
                        <a:fillRect/>
                      </a:stretch>
                    </p:blipFill>
                    <p:spPr>
                      <a:xfrm>
                        <a:off x="3284856" y="2503805"/>
                        <a:ext cx="3048635" cy="82804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2321244" y="1880553"/>
          <a:ext cx="1322070" cy="401955"/>
        </p:xfrm>
        <a:graphic>
          <a:graphicData uri="http://schemas.openxmlformats.org/presentationml/2006/ole">
            <mc:AlternateContent xmlns:mc="http://schemas.openxmlformats.org/markup-compatibility/2006">
              <mc:Choice xmlns:v="urn:schemas-microsoft-com:vml" Requires="v">
                <p:oleObj spid="_x0000_s16444" name="" r:id="rId24" imgW="622300" imgH="203200" progId="Equation.KSEE3">
                  <p:embed/>
                </p:oleObj>
              </mc:Choice>
              <mc:Fallback>
                <p:oleObj name="" r:id="rId24" imgW="622300" imgH="203200" progId="Equation.KSEE3">
                  <p:embed/>
                  <p:pic>
                    <p:nvPicPr>
                      <p:cNvPr id="0" name="图片 1024"/>
                      <p:cNvPicPr/>
                      <p:nvPr/>
                    </p:nvPicPr>
                    <p:blipFill>
                      <a:blip r:embed="rId25"/>
                      <a:stretch>
                        <a:fillRect/>
                      </a:stretch>
                    </p:blipFill>
                    <p:spPr>
                      <a:xfrm>
                        <a:off x="2321244" y="1880553"/>
                        <a:ext cx="1322070" cy="40195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custDataLst>
              <p:tags r:id="rId26"/>
            </p:custDataLst>
          </p:nvPr>
        </p:nvGraphicFramePr>
        <p:xfrm>
          <a:off x="3975102" y="1858963"/>
          <a:ext cx="1997075" cy="401955"/>
        </p:xfrm>
        <a:graphic>
          <a:graphicData uri="http://schemas.openxmlformats.org/presentationml/2006/ole">
            <mc:AlternateContent xmlns:mc="http://schemas.openxmlformats.org/markup-compatibility/2006">
              <mc:Choice xmlns:v="urn:schemas-microsoft-com:vml" Requires="v">
                <p:oleObj spid="_x0000_s16445" name="" r:id="rId27" imgW="939800" imgH="203200" progId="Equation.KSEE3">
                  <p:embed/>
                </p:oleObj>
              </mc:Choice>
              <mc:Fallback>
                <p:oleObj name="" r:id="rId27" imgW="939800" imgH="203200" progId="Equation.KSEE3">
                  <p:embed/>
                  <p:pic>
                    <p:nvPicPr>
                      <p:cNvPr id="0" name="图片 1024"/>
                      <p:cNvPicPr/>
                      <p:nvPr/>
                    </p:nvPicPr>
                    <p:blipFill>
                      <a:blip r:embed="rId28"/>
                      <a:stretch>
                        <a:fillRect/>
                      </a:stretch>
                    </p:blipFill>
                    <p:spPr>
                      <a:xfrm>
                        <a:off x="3975102" y="1858963"/>
                        <a:ext cx="1997075" cy="40195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custDataLst>
              <p:tags r:id="rId29"/>
            </p:custDataLst>
          </p:nvPr>
        </p:nvGraphicFramePr>
        <p:xfrm>
          <a:off x="8972234" y="4409123"/>
          <a:ext cx="1322070" cy="401955"/>
        </p:xfrm>
        <a:graphic>
          <a:graphicData uri="http://schemas.openxmlformats.org/presentationml/2006/ole">
            <mc:AlternateContent xmlns:mc="http://schemas.openxmlformats.org/markup-compatibility/2006">
              <mc:Choice xmlns:v="urn:schemas-microsoft-com:vml" Requires="v">
                <p:oleObj spid="_x0000_s16446" name="" r:id="rId30" imgW="622300" imgH="203200" progId="Equation.KSEE3">
                  <p:embed/>
                </p:oleObj>
              </mc:Choice>
              <mc:Fallback>
                <p:oleObj name="" r:id="rId30" imgW="622300" imgH="203200" progId="Equation.KSEE3">
                  <p:embed/>
                  <p:pic>
                    <p:nvPicPr>
                      <p:cNvPr id="0" name="图片 1024"/>
                      <p:cNvPicPr/>
                      <p:nvPr/>
                    </p:nvPicPr>
                    <p:blipFill>
                      <a:blip r:embed="rId25"/>
                      <a:stretch>
                        <a:fillRect/>
                      </a:stretch>
                    </p:blipFill>
                    <p:spPr>
                      <a:xfrm>
                        <a:off x="8972234" y="4409123"/>
                        <a:ext cx="1322070" cy="401955"/>
                      </a:xfrm>
                      <a:prstGeom prst="rect">
                        <a:avLst/>
                      </a:prstGeom>
                    </p:spPr>
                  </p:pic>
                </p:oleObj>
              </mc:Fallback>
            </mc:AlternateContent>
          </a:graphicData>
        </a:graphic>
      </p:graphicFrame>
      <p:sp>
        <p:nvSpPr>
          <p:cNvPr id="25" name="文本框 24"/>
          <p:cNvSpPr txBox="1"/>
          <p:nvPr>
            <p:custDataLst>
              <p:tags r:id="rId31"/>
            </p:custDataLst>
          </p:nvPr>
        </p:nvSpPr>
        <p:spPr>
          <a:xfrm>
            <a:off x="346075" y="1341755"/>
            <a:ext cx="683069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仅讨论情形</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，其它情况类似处理，可解所有情况</a:t>
            </a:r>
            <a:endParaRPr lang="zh-CN" altLang="en-US" sz="2400" dirty="0">
              <a:latin typeface="宋体" panose="02010600030101010101" pitchFamily="2" charset="-122"/>
              <a:ea typeface="宋体" panose="02010600030101010101" pitchFamily="2" charset="-122"/>
            </a:endParaRPr>
          </a:p>
        </p:txBody>
      </p:sp>
      <p:sp>
        <p:nvSpPr>
          <p:cNvPr id="30" name="文本框 29"/>
          <p:cNvSpPr txBox="1"/>
          <p:nvPr>
            <p:custDataLst>
              <p:tags r:id="rId32"/>
            </p:custDataLst>
          </p:nvPr>
        </p:nvSpPr>
        <p:spPr>
          <a:xfrm>
            <a:off x="345978" y="3552825"/>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由余弦定理（三角形</a:t>
            </a:r>
            <a:r>
              <a:rPr lang="en-US" altLang="zh-CN" sz="2000" dirty="0">
                <a:latin typeface="宋体" panose="02010600030101010101" pitchFamily="2" charset="-122"/>
                <a:ea typeface="宋体" panose="02010600030101010101" pitchFamily="2" charset="-122"/>
              </a:rPr>
              <a:t>CBD</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graphicFrame>
        <p:nvGraphicFramePr>
          <p:cNvPr id="32" name="对象 31">
            <a:hlinkClick r:id="" action="ppaction://ole?verb=0"/>
          </p:cNvPr>
          <p:cNvGraphicFramePr>
            <a:graphicFrameLocks noChangeAspect="1"/>
          </p:cNvGraphicFramePr>
          <p:nvPr>
            <p:custDataLst>
              <p:tags r:id="rId33"/>
            </p:custDataLst>
          </p:nvPr>
        </p:nvGraphicFramePr>
        <p:xfrm>
          <a:off x="710249" y="4033521"/>
          <a:ext cx="5261610" cy="477520"/>
        </p:xfrm>
        <a:graphic>
          <a:graphicData uri="http://schemas.openxmlformats.org/presentationml/2006/ole">
            <mc:AlternateContent xmlns:mc="http://schemas.openxmlformats.org/markup-compatibility/2006">
              <mc:Choice xmlns:v="urn:schemas-microsoft-com:vml" Requires="v">
                <p:oleObj spid="_x0000_s16447" name="" r:id="rId34" imgW="2476500" imgH="241300" progId="Equation.KSEE3">
                  <p:embed/>
                </p:oleObj>
              </mc:Choice>
              <mc:Fallback>
                <p:oleObj name="" r:id="rId34" imgW="2476500" imgH="241300" progId="Equation.KSEE3">
                  <p:embed/>
                  <p:pic>
                    <p:nvPicPr>
                      <p:cNvPr id="0" name="图片 1024"/>
                      <p:cNvPicPr/>
                      <p:nvPr/>
                    </p:nvPicPr>
                    <p:blipFill>
                      <a:blip r:embed="rId35"/>
                      <a:stretch>
                        <a:fillRect/>
                      </a:stretch>
                    </p:blipFill>
                    <p:spPr>
                      <a:xfrm>
                        <a:off x="710249" y="4033521"/>
                        <a:ext cx="5261610" cy="477520"/>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custDataLst>
              <p:tags r:id="rId36"/>
            </p:custDataLst>
          </p:nvPr>
        </p:nvGraphicFramePr>
        <p:xfrm>
          <a:off x="582297" y="4638041"/>
          <a:ext cx="7473315" cy="477520"/>
        </p:xfrm>
        <a:graphic>
          <a:graphicData uri="http://schemas.openxmlformats.org/presentationml/2006/ole">
            <mc:AlternateContent xmlns:mc="http://schemas.openxmlformats.org/markup-compatibility/2006">
              <mc:Choice xmlns:v="urn:schemas-microsoft-com:vml" Requires="v">
                <p:oleObj spid="_x0000_s16448" name="" r:id="rId37" imgW="3517265" imgH="241300" progId="Equation.KSEE3">
                  <p:embed/>
                </p:oleObj>
              </mc:Choice>
              <mc:Fallback>
                <p:oleObj name="" r:id="rId37" imgW="3517265" imgH="241300" progId="Equation.KSEE3">
                  <p:embed/>
                  <p:pic>
                    <p:nvPicPr>
                      <p:cNvPr id="0" name="图片 1024"/>
                      <p:cNvPicPr/>
                      <p:nvPr/>
                    </p:nvPicPr>
                    <p:blipFill>
                      <a:blip r:embed="rId38"/>
                      <a:stretch>
                        <a:fillRect/>
                      </a:stretch>
                    </p:blipFill>
                    <p:spPr>
                      <a:xfrm>
                        <a:off x="582297" y="4638041"/>
                        <a:ext cx="7473315" cy="4775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正弦、余弦结合</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18" name="对象 17">
            <a:hlinkClick r:id="" action="ppaction://ole?verb=0"/>
          </p:cNvPr>
          <p:cNvGraphicFramePr>
            <a:graphicFrameLocks noChangeAspect="1"/>
          </p:cNvGraphicFramePr>
          <p:nvPr>
            <p:custDataLst>
              <p:tags r:id="rId1"/>
            </p:custDataLst>
          </p:nvPr>
        </p:nvGraphicFramePr>
        <p:xfrm>
          <a:off x="1061404" y="1341755"/>
          <a:ext cx="8420100" cy="829310"/>
        </p:xfrm>
        <a:graphic>
          <a:graphicData uri="http://schemas.openxmlformats.org/presentationml/2006/ole">
            <mc:AlternateContent xmlns:mc="http://schemas.openxmlformats.org/markup-compatibility/2006">
              <mc:Choice xmlns:v="urn:schemas-microsoft-com:vml" Requires="v">
                <p:oleObj spid="_x0000_s17418" name="" r:id="rId2" imgW="3962400" imgH="419100" progId="Equation.KSEE3">
                  <p:embed/>
                </p:oleObj>
              </mc:Choice>
              <mc:Fallback>
                <p:oleObj name="" r:id="rId2" imgW="3962400" imgH="419100" progId="Equation.KSEE3">
                  <p:embed/>
                  <p:pic>
                    <p:nvPicPr>
                      <p:cNvPr id="0" name="图片 1024"/>
                      <p:cNvPicPr/>
                      <p:nvPr/>
                    </p:nvPicPr>
                    <p:blipFill>
                      <a:blip r:embed="rId3"/>
                      <a:stretch>
                        <a:fillRect/>
                      </a:stretch>
                    </p:blipFill>
                    <p:spPr>
                      <a:xfrm>
                        <a:off x="1061404" y="1341755"/>
                        <a:ext cx="8420100" cy="829310"/>
                      </a:xfrm>
                      <a:prstGeom prst="rect">
                        <a:avLst/>
                      </a:prstGeom>
                    </p:spPr>
                  </p:pic>
                </p:oleObj>
              </mc:Fallback>
            </mc:AlternateContent>
          </a:graphicData>
        </a:graphic>
      </p:graphicFrame>
      <p:sp>
        <p:nvSpPr>
          <p:cNvPr id="25" name="文本框 24"/>
          <p:cNvSpPr txBox="1"/>
          <p:nvPr>
            <p:custDataLst>
              <p:tags r:id="rId4"/>
            </p:custDataLst>
          </p:nvPr>
        </p:nvSpPr>
        <p:spPr>
          <a:xfrm>
            <a:off x="346075" y="134175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由</a:t>
            </a:r>
            <a:endParaRPr lang="zh-CN" altLang="en-US" sz="2400" dirty="0">
              <a:latin typeface="宋体" panose="02010600030101010101" pitchFamily="2" charset="-122"/>
              <a:ea typeface="宋体" panose="02010600030101010101" pitchFamily="2" charset="-122"/>
            </a:endParaRPr>
          </a:p>
        </p:txBody>
      </p:sp>
      <p:sp>
        <p:nvSpPr>
          <p:cNvPr id="7" name="文本框 6"/>
          <p:cNvSpPr txBox="1"/>
          <p:nvPr>
            <p:custDataLst>
              <p:tags r:id="rId5"/>
            </p:custDataLst>
          </p:nvPr>
        </p:nvSpPr>
        <p:spPr>
          <a:xfrm>
            <a:off x="346075" y="2426970"/>
            <a:ext cx="1093279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上述方程可转化为</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，其中</a:t>
            </a:r>
            <a:endParaRPr lang="zh-CN" altLang="en-US" sz="2400" dirty="0">
              <a:latin typeface="宋体" panose="02010600030101010101" pitchFamily="2" charset="-122"/>
              <a:ea typeface="宋体" panose="02010600030101010101" pitchFamily="2" charset="-122"/>
            </a:endParaRPr>
          </a:p>
        </p:txBody>
      </p:sp>
      <p:graphicFrame>
        <p:nvGraphicFramePr>
          <p:cNvPr id="11" name="对象 10">
            <a:hlinkClick r:id="" action="ppaction://ole?verb=0"/>
          </p:cNvPr>
          <p:cNvGraphicFramePr>
            <a:graphicFrameLocks noChangeAspect="1"/>
          </p:cNvGraphicFramePr>
          <p:nvPr>
            <p:custDataLst>
              <p:tags r:id="rId6"/>
            </p:custDataLst>
          </p:nvPr>
        </p:nvGraphicFramePr>
        <p:xfrm>
          <a:off x="2974023" y="2426653"/>
          <a:ext cx="3129280" cy="401955"/>
        </p:xfrm>
        <a:graphic>
          <a:graphicData uri="http://schemas.openxmlformats.org/presentationml/2006/ole">
            <mc:AlternateContent xmlns:mc="http://schemas.openxmlformats.org/markup-compatibility/2006">
              <mc:Choice xmlns:v="urn:schemas-microsoft-com:vml" Requires="v">
                <p:oleObj spid="_x0000_s17419" name="" r:id="rId7" imgW="1473200" imgH="203200" progId="Equation.KSEE3">
                  <p:embed/>
                </p:oleObj>
              </mc:Choice>
              <mc:Fallback>
                <p:oleObj name="" r:id="rId7" imgW="1473200" imgH="203200" progId="Equation.KSEE3">
                  <p:embed/>
                  <p:pic>
                    <p:nvPicPr>
                      <p:cNvPr id="0" name="图片 1024"/>
                      <p:cNvPicPr/>
                      <p:nvPr/>
                    </p:nvPicPr>
                    <p:blipFill>
                      <a:blip r:embed="rId8"/>
                      <a:stretch>
                        <a:fillRect/>
                      </a:stretch>
                    </p:blipFill>
                    <p:spPr>
                      <a:xfrm>
                        <a:off x="2974023" y="2426653"/>
                        <a:ext cx="3129280" cy="401955"/>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custDataLst>
              <p:tags r:id="rId9"/>
            </p:custDataLst>
          </p:nvPr>
        </p:nvGraphicFramePr>
        <p:xfrm>
          <a:off x="476885" y="3108643"/>
          <a:ext cx="5395595" cy="1456055"/>
        </p:xfrm>
        <a:graphic>
          <a:graphicData uri="http://schemas.openxmlformats.org/presentationml/2006/ole">
            <mc:AlternateContent xmlns:mc="http://schemas.openxmlformats.org/markup-compatibility/2006">
              <mc:Choice xmlns:v="urn:schemas-microsoft-com:vml" Requires="v">
                <p:oleObj spid="_x0000_s17420" name="" r:id="rId10" imgW="2540000" imgH="736600" progId="Equation.KSEE3">
                  <p:embed/>
                </p:oleObj>
              </mc:Choice>
              <mc:Fallback>
                <p:oleObj name="" r:id="rId10" imgW="2540000" imgH="736600" progId="Equation.KSEE3">
                  <p:embed/>
                  <p:pic>
                    <p:nvPicPr>
                      <p:cNvPr id="0" name="图片 1024"/>
                      <p:cNvPicPr/>
                      <p:nvPr/>
                    </p:nvPicPr>
                    <p:blipFill>
                      <a:blip r:embed="rId11"/>
                      <a:stretch>
                        <a:fillRect/>
                      </a:stretch>
                    </p:blipFill>
                    <p:spPr>
                      <a:xfrm>
                        <a:off x="476885" y="3108643"/>
                        <a:ext cx="5395595" cy="1456055"/>
                      </a:xfrm>
                      <a:prstGeom prst="rect">
                        <a:avLst/>
                      </a:prstGeom>
                    </p:spPr>
                  </p:pic>
                </p:oleObj>
              </mc:Fallback>
            </mc:AlternateContent>
          </a:graphicData>
        </a:graphic>
      </p:graphicFrame>
      <p:sp>
        <p:nvSpPr>
          <p:cNvPr id="39" name="文本框 38"/>
          <p:cNvSpPr txBox="1"/>
          <p:nvPr>
            <p:custDataLst>
              <p:tags r:id="rId12"/>
            </p:custDataLst>
          </p:nvPr>
        </p:nvSpPr>
        <p:spPr>
          <a:xfrm>
            <a:off x="346075" y="4787900"/>
            <a:ext cx="898715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从而可求出</a:t>
            </a:r>
            <a:r>
              <a:rPr lang="en-US" altLang="zh-CN" sz="2400" dirty="0">
                <a:latin typeface="宋体" panose="02010600030101010101" pitchFamily="2" charset="-122"/>
                <a:ea typeface="宋体" panose="02010600030101010101" pitchFamily="2" charset="-122"/>
              </a:rPr>
              <a:t>tanθ</a:t>
            </a:r>
            <a:r>
              <a:rPr lang="zh-CN" altLang="en-US" sz="2400" dirty="0">
                <a:latin typeface="宋体" panose="02010600030101010101" pitchFamily="2" charset="-122"/>
                <a:ea typeface="宋体" panose="02010600030101010101" pitchFamily="2" charset="-122"/>
              </a:rPr>
              <a:t>。（要求</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不在仿射坐标轴上，即三角形非退化）</a:t>
            </a:r>
            <a:endParaRPr lang="zh-CN" altLang="en-US" sz="2400" dirty="0">
              <a:latin typeface="宋体" panose="02010600030101010101" pitchFamily="2" charset="-122"/>
              <a:ea typeface="宋体" panose="02010600030101010101" pitchFamily="2" charset="-122"/>
            </a:endParaRPr>
          </a:p>
        </p:txBody>
      </p:sp>
      <p:sp>
        <p:nvSpPr>
          <p:cNvPr id="2" name="文本框 1"/>
          <p:cNvSpPr txBox="1"/>
          <p:nvPr/>
        </p:nvSpPr>
        <p:spPr>
          <a:xfrm>
            <a:off x="7609205" y="3295015"/>
            <a:ext cx="3326765" cy="10147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sz="2000">
                <a:latin typeface="宋体" panose="02010600030101010101" pitchFamily="2" charset="-122"/>
                <a:ea typeface="宋体" panose="02010600030101010101" pitchFamily="2" charset="-122"/>
              </a:rPr>
              <a:t>注：四点共圆，</a:t>
            </a:r>
            <a:r>
              <a:rPr lang="en-US" altLang="zh-CN" sz="2000">
                <a:latin typeface="宋体" panose="02010600030101010101" pitchFamily="2" charset="-122"/>
                <a:ea typeface="宋体" panose="02010600030101010101" pitchFamily="2" charset="-122"/>
              </a:rPr>
              <a:t>a,b,c</a:t>
            </a:r>
            <a:r>
              <a:rPr lang="zh-CN" altLang="en-US" sz="2000">
                <a:latin typeface="宋体" panose="02010600030101010101" pitchFamily="2" charset="-122"/>
                <a:ea typeface="宋体" panose="02010600030101010101" pitchFamily="2" charset="-122"/>
              </a:rPr>
              <a:t>都为零，有无穷多解。本题此特殊情况不会发生。</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654040" cy="706755"/>
          </a:xfrm>
          <a:prstGeom prst="rect">
            <a:avLst/>
          </a:prstGeom>
          <a:noFill/>
        </p:spPr>
        <p:txBody>
          <a:bodyPr wrap="square" rtlCol="0">
            <a:spAutoFit/>
          </a:bodyPr>
          <a:lstStyle/>
          <a:p>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本题思路总括</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688975" y="1474470"/>
            <a:ext cx="8809355" cy="39878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本题是一个纯几何问题，理论简单。</a:t>
            </a:r>
            <a:endParaRPr lang="zh-CN" altLang="en-US" sz="2000">
              <a:latin typeface="Arial" panose="020B0604020202020204" pitchFamily="34" charset="0"/>
              <a:ea typeface="宋体" panose="02010600030101010101" pitchFamily="2" charset="-122"/>
            </a:endParaRPr>
          </a:p>
        </p:txBody>
      </p:sp>
      <p:sp>
        <p:nvSpPr>
          <p:cNvPr id="5" name="文本框 3"/>
          <p:cNvSpPr txBox="1"/>
          <p:nvPr/>
        </p:nvSpPr>
        <p:spPr>
          <a:xfrm>
            <a:off x="688975" y="2058670"/>
            <a:ext cx="10373360" cy="39878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问题中有不少隐含的</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陷阱</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，做好本题，需要认真读题，完全理解题意</a:t>
            </a:r>
            <a:endParaRPr lang="zh-CN" altLang="en-US" sz="2000">
              <a:latin typeface="Arial" panose="020B0604020202020204" pitchFamily="34" charset="0"/>
              <a:ea typeface="宋体" panose="02010600030101010101" pitchFamily="2" charset="-122"/>
            </a:endParaRPr>
          </a:p>
        </p:txBody>
      </p:sp>
      <p:sp>
        <p:nvSpPr>
          <p:cNvPr id="6" name="文本框 3"/>
          <p:cNvSpPr txBox="1"/>
          <p:nvPr/>
        </p:nvSpPr>
        <p:spPr>
          <a:xfrm>
            <a:off x="692150" y="2633980"/>
            <a:ext cx="10146030" cy="39878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理论：平面上的不在同一直线上的三个点（已知），可以定位平面上的所有点</a:t>
            </a:r>
            <a:endParaRPr lang="zh-CN" altLang="en-US" sz="2000">
              <a:latin typeface="Arial" panose="020B0604020202020204" pitchFamily="34" charset="0"/>
              <a:ea typeface="宋体" panose="02010600030101010101" pitchFamily="2" charset="-122"/>
            </a:endParaRPr>
          </a:p>
        </p:txBody>
      </p:sp>
      <p:sp>
        <p:nvSpPr>
          <p:cNvPr id="9" name="文本框 8"/>
          <p:cNvSpPr txBox="1"/>
          <p:nvPr/>
        </p:nvSpPr>
        <p:spPr>
          <a:xfrm>
            <a:off x="1748790" y="3194050"/>
            <a:ext cx="775017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定位点坐标</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定位点与三个定点形成的三个角度</a:t>
            </a:r>
            <a:endParaRPr lang="zh-CN" altLang="en-US" sz="2000">
              <a:latin typeface="宋体" panose="02010600030101010101" pitchFamily="2" charset="-122"/>
              <a:ea typeface="宋体" panose="02010600030101010101" pitchFamily="2" charset="-122"/>
            </a:endParaRPr>
          </a:p>
        </p:txBody>
      </p:sp>
      <p:sp>
        <p:nvSpPr>
          <p:cNvPr id="11" name="左右箭头 10"/>
          <p:cNvSpPr/>
          <p:nvPr/>
        </p:nvSpPr>
        <p:spPr>
          <a:xfrm>
            <a:off x="3375025" y="3363595"/>
            <a:ext cx="1325880" cy="755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663825" y="4084955"/>
            <a:ext cx="557847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什么条件下，对应关系是一一对应？</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4</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圆的交点</a:t>
            </a:r>
            <a:endParaRPr lang="zh-CN" altLang="en-US" sz="4000">
              <a:solidFill>
                <a:schemeClr val="bg1"/>
              </a:solidFill>
              <a:latin typeface="宋体" panose="02010600030101010101" pitchFamily="2" charset="-122"/>
              <a:ea typeface="宋体" panose="02010600030101010101" pitchFamily="2" charset="-122"/>
            </a:endParaRPr>
          </a:p>
        </p:txBody>
      </p:sp>
      <p:sp>
        <p:nvSpPr>
          <p:cNvPr id="25" name="文本框 24"/>
          <p:cNvSpPr txBox="1"/>
          <p:nvPr>
            <p:custDataLst>
              <p:tags r:id="rId1"/>
            </p:custDataLst>
          </p:nvPr>
        </p:nvSpPr>
        <p:spPr>
          <a:xfrm>
            <a:off x="346075" y="134175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圆周角定理：圆周</a:t>
            </a:r>
            <a:r>
              <a:rPr lang="zh-CN" altLang="en-US" sz="2400" dirty="0">
                <a:latin typeface="宋体" panose="02010600030101010101" pitchFamily="2" charset="-122"/>
                <a:ea typeface="宋体" panose="02010600030101010101" pitchFamily="2" charset="-122"/>
              </a:rPr>
              <a:t>角为圆心角的一半。</a:t>
            </a:r>
            <a:endParaRPr lang="zh-CN" altLang="en-US" sz="2400" dirty="0">
              <a:latin typeface="宋体" panose="02010600030101010101" pitchFamily="2" charset="-122"/>
              <a:ea typeface="宋体" panose="02010600030101010101" pitchFamily="2" charset="-122"/>
            </a:endParaRPr>
          </a:p>
        </p:txBody>
      </p:sp>
      <p:sp>
        <p:nvSpPr>
          <p:cNvPr id="7" name="文本框 6"/>
          <p:cNvSpPr txBox="1"/>
          <p:nvPr>
            <p:custDataLst>
              <p:tags r:id="rId2"/>
            </p:custDataLst>
          </p:nvPr>
        </p:nvSpPr>
        <p:spPr>
          <a:xfrm>
            <a:off x="346075" y="180213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找通过</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点的圆，使得过</a:t>
            </a:r>
            <a:r>
              <a:rPr lang="en-US" altLang="zh-CN" sz="2400" dirty="0">
                <a:latin typeface="宋体" panose="02010600030101010101" pitchFamily="2" charset="-122"/>
                <a:ea typeface="宋体" panose="02010600030101010101" pitchFamily="2" charset="-122"/>
              </a:rPr>
              <a:t>AB</a:t>
            </a:r>
            <a:r>
              <a:rPr lang="zh-CN" altLang="en-US" sz="2400" dirty="0">
                <a:latin typeface="宋体" panose="02010600030101010101" pitchFamily="2" charset="-122"/>
                <a:ea typeface="宋体" panose="02010600030101010101" pitchFamily="2" charset="-122"/>
              </a:rPr>
              <a:t>弧对应的圆心角为</a:t>
            </a:r>
            <a:r>
              <a:rPr lang="en-US" altLang="zh-CN" sz="2400" dirty="0">
                <a:latin typeface="宋体" panose="02010600030101010101" pitchFamily="2" charset="-122"/>
                <a:ea typeface="宋体" panose="02010600030101010101" pitchFamily="2" charset="-122"/>
              </a:rPr>
              <a:t>2α</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39" name="文本框 38"/>
          <p:cNvSpPr txBox="1"/>
          <p:nvPr>
            <p:custDataLst>
              <p:tags r:id="rId3"/>
            </p:custDataLst>
          </p:nvPr>
        </p:nvSpPr>
        <p:spPr>
          <a:xfrm>
            <a:off x="346075" y="3647440"/>
            <a:ext cx="1093279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当</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点在过</a:t>
            </a:r>
            <a:r>
              <a:rPr lang="en-US" altLang="zh-CN" sz="2400" dirty="0">
                <a:latin typeface="宋体" panose="02010600030101010101" pitchFamily="2" charset="-122"/>
                <a:ea typeface="宋体" panose="02010600030101010101" pitchFamily="2" charset="-122"/>
              </a:rPr>
              <a:t>AB</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AC</a:t>
            </a:r>
            <a:r>
              <a:rPr lang="zh-CN" altLang="en-US" sz="2400" dirty="0">
                <a:latin typeface="宋体" panose="02010600030101010101" pitchFamily="2" charset="-122"/>
                <a:ea typeface="宋体" panose="02010600030101010101" pitchFamily="2" charset="-122"/>
              </a:rPr>
              <a:t>或</a:t>
            </a:r>
            <a:r>
              <a:rPr lang="en-US" altLang="zh-CN" sz="2400" dirty="0">
                <a:latin typeface="宋体" panose="02010600030101010101" pitchFamily="2" charset="-122"/>
                <a:ea typeface="宋体" panose="02010600030101010101" pitchFamily="2" charset="-122"/>
              </a:rPr>
              <a:t>BC</a:t>
            </a:r>
            <a:r>
              <a:rPr lang="zh-CN" altLang="en-US" sz="2400" dirty="0">
                <a:latin typeface="宋体" panose="02010600030101010101" pitchFamily="2" charset="-122"/>
                <a:ea typeface="宋体" panose="02010600030101010101" pitchFamily="2" charset="-122"/>
              </a:rPr>
              <a:t>的直线上时，得直线方程</a:t>
            </a:r>
            <a:endParaRPr lang="zh-CN" altLang="en-US" sz="2400" dirty="0">
              <a:latin typeface="宋体" panose="02010600030101010101" pitchFamily="2" charset="-122"/>
              <a:ea typeface="宋体" panose="02010600030101010101" pitchFamily="2" charset="-122"/>
            </a:endParaRPr>
          </a:p>
        </p:txBody>
      </p:sp>
      <p:sp>
        <p:nvSpPr>
          <p:cNvPr id="2" name="文本框 1"/>
          <p:cNvSpPr txBox="1"/>
          <p:nvPr>
            <p:custDataLst>
              <p:tags r:id="rId4"/>
            </p:custDataLst>
          </p:nvPr>
        </p:nvSpPr>
        <p:spPr>
          <a:xfrm>
            <a:off x="346075" y="2262505"/>
            <a:ext cx="72878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找通过</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点的圆，使得过</a:t>
            </a:r>
            <a:r>
              <a:rPr lang="en-US" altLang="zh-CN" sz="2400" dirty="0">
                <a:latin typeface="宋体" panose="02010600030101010101" pitchFamily="2" charset="-122"/>
                <a:ea typeface="宋体" panose="02010600030101010101" pitchFamily="2" charset="-122"/>
              </a:rPr>
              <a:t>AC</a:t>
            </a:r>
            <a:r>
              <a:rPr lang="zh-CN" altLang="en-US" sz="2400" dirty="0">
                <a:latin typeface="宋体" panose="02010600030101010101" pitchFamily="2" charset="-122"/>
                <a:ea typeface="宋体" panose="02010600030101010101" pitchFamily="2" charset="-122"/>
              </a:rPr>
              <a:t>弧对应的圆心角为</a:t>
            </a:r>
            <a:r>
              <a:rPr lang="en-US" altLang="zh-CN" sz="2400" dirty="0">
                <a:latin typeface="宋体" panose="02010600030101010101" pitchFamily="2" charset="-122"/>
                <a:ea typeface="宋体" panose="02010600030101010101" pitchFamily="2" charset="-122"/>
              </a:rPr>
              <a:t>2β</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3" name="文本框 2"/>
          <p:cNvSpPr txBox="1"/>
          <p:nvPr>
            <p:custDataLst>
              <p:tags r:id="rId5"/>
            </p:custDataLst>
          </p:nvPr>
        </p:nvSpPr>
        <p:spPr>
          <a:xfrm>
            <a:off x="346075" y="272288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找通过</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点的圆，使得过</a:t>
            </a:r>
            <a:r>
              <a:rPr lang="en-US" altLang="zh-CN" sz="2400" dirty="0">
                <a:latin typeface="宋体" panose="02010600030101010101" pitchFamily="2" charset="-122"/>
                <a:ea typeface="宋体" panose="02010600030101010101" pitchFamily="2" charset="-122"/>
              </a:rPr>
              <a:t>CB</a:t>
            </a:r>
            <a:r>
              <a:rPr lang="zh-CN" altLang="en-US" sz="2400" dirty="0">
                <a:latin typeface="宋体" panose="02010600030101010101" pitchFamily="2" charset="-122"/>
                <a:ea typeface="宋体" panose="02010600030101010101" pitchFamily="2" charset="-122"/>
              </a:rPr>
              <a:t>弧对应的圆心角为</a:t>
            </a:r>
            <a:r>
              <a:rPr lang="en-US" altLang="zh-CN" sz="2400" dirty="0">
                <a:latin typeface="宋体" panose="02010600030101010101" pitchFamily="2" charset="-122"/>
                <a:ea typeface="宋体" panose="02010600030101010101" pitchFamily="2" charset="-122"/>
              </a:rPr>
              <a:t>2γ</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4" name="文本框 3"/>
          <p:cNvSpPr txBox="1"/>
          <p:nvPr>
            <p:custDataLst>
              <p:tags r:id="rId6"/>
            </p:custDataLst>
          </p:nvPr>
        </p:nvSpPr>
        <p:spPr>
          <a:xfrm>
            <a:off x="349250" y="318516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则</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点为上述三个圆的交点</a:t>
            </a:r>
            <a:endParaRPr lang="zh-CN" altLang="en-US" sz="2400" dirty="0">
              <a:latin typeface="宋体" panose="02010600030101010101" pitchFamily="2" charset="-122"/>
              <a:ea typeface="宋体" panose="02010600030101010101" pitchFamily="2" charset="-122"/>
            </a:endParaRPr>
          </a:p>
        </p:txBody>
      </p:sp>
      <p:sp>
        <p:nvSpPr>
          <p:cNvPr id="5" name="文本框 4"/>
          <p:cNvSpPr txBox="1"/>
          <p:nvPr>
            <p:custDataLst>
              <p:tags r:id="rId7"/>
            </p:custDataLst>
          </p:nvPr>
        </p:nvSpPr>
        <p:spPr>
          <a:xfrm>
            <a:off x="349250" y="417703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问题的求解本质上是求两条直线的交点。</a:t>
            </a:r>
            <a:endParaRPr lang="zh-CN"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4</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圆的交点</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6" name="直接连接符 5"/>
          <p:cNvCxnSpPr/>
          <p:nvPr/>
        </p:nvCxnSpPr>
        <p:spPr>
          <a:xfrm>
            <a:off x="8770620" y="2751455"/>
            <a:ext cx="198310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731885" y="272669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1"/>
            </p:custDataLst>
          </p:nvPr>
        </p:nvSpPr>
        <p:spPr>
          <a:xfrm>
            <a:off x="10710545" y="27171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2"/>
            </p:custDataLst>
          </p:nvPr>
        </p:nvSpPr>
        <p:spPr>
          <a:xfrm>
            <a:off x="9690735" y="3974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3"/>
            </p:custDataLst>
          </p:nvPr>
        </p:nvSpPr>
        <p:spPr>
          <a:xfrm>
            <a:off x="9690735" y="27171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H="1">
            <a:off x="9720580" y="1283970"/>
            <a:ext cx="34925" cy="338963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455785" y="1571625"/>
            <a:ext cx="34099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α</a:t>
            </a:r>
            <a:endParaRPr lang="en-US" altLang="zh-CN" sz="2000">
              <a:latin typeface="宋体" panose="02010600030101010101" pitchFamily="2" charset="-122"/>
              <a:ea typeface="宋体" panose="02010600030101010101" pitchFamily="2" charset="-122"/>
            </a:endParaRPr>
          </a:p>
        </p:txBody>
      </p:sp>
      <p:sp>
        <p:nvSpPr>
          <p:cNvPr id="15" name="文本框 14"/>
          <p:cNvSpPr txBox="1"/>
          <p:nvPr>
            <p:custDataLst>
              <p:tags r:id="rId4"/>
            </p:custDataLst>
          </p:nvPr>
        </p:nvSpPr>
        <p:spPr>
          <a:xfrm>
            <a:off x="8406130" y="2717165"/>
            <a:ext cx="34099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A</a:t>
            </a:r>
            <a:endParaRPr lang="en-US" altLang="zh-CN" sz="2000">
              <a:latin typeface="宋体" panose="02010600030101010101" pitchFamily="2" charset="-122"/>
              <a:ea typeface="宋体" panose="02010600030101010101" pitchFamily="2" charset="-122"/>
            </a:endParaRPr>
          </a:p>
        </p:txBody>
      </p:sp>
      <p:sp>
        <p:nvSpPr>
          <p:cNvPr id="16" name="文本框 15"/>
          <p:cNvSpPr txBox="1"/>
          <p:nvPr>
            <p:custDataLst>
              <p:tags r:id="rId5"/>
            </p:custDataLst>
          </p:nvPr>
        </p:nvSpPr>
        <p:spPr>
          <a:xfrm>
            <a:off x="10915650" y="2717165"/>
            <a:ext cx="34099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B</a:t>
            </a:r>
            <a:endParaRPr lang="en-US" altLang="zh-CN" sz="2000">
              <a:latin typeface="宋体" panose="02010600030101010101" pitchFamily="2" charset="-122"/>
              <a:ea typeface="宋体" panose="02010600030101010101" pitchFamily="2" charset="-122"/>
            </a:endParaRPr>
          </a:p>
        </p:txBody>
      </p:sp>
      <p:sp>
        <p:nvSpPr>
          <p:cNvPr id="17" name="椭圆 16"/>
          <p:cNvSpPr/>
          <p:nvPr>
            <p:custDataLst>
              <p:tags r:id="rId6"/>
            </p:custDataLst>
          </p:nvPr>
        </p:nvSpPr>
        <p:spPr>
          <a:xfrm>
            <a:off x="9720580" y="14014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7"/>
            </p:custDataLst>
          </p:nvPr>
        </p:nvSpPr>
        <p:spPr>
          <a:xfrm>
            <a:off x="10042525" y="1341120"/>
            <a:ext cx="137985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圆心</a:t>
            </a:r>
            <a:r>
              <a:rPr lang="en-US" altLang="zh-CN" sz="2000">
                <a:latin typeface="宋体" panose="02010600030101010101" pitchFamily="2" charset="-122"/>
                <a:ea typeface="宋体" panose="02010600030101010101" pitchFamily="2" charset="-122"/>
              </a:rPr>
              <a:t>1 O</a:t>
            </a:r>
            <a:r>
              <a:rPr lang="en-US" altLang="zh-CN" sz="2000" baseline="-25000">
                <a:solidFill>
                  <a:schemeClr val="tx1"/>
                </a:solidFill>
                <a:uFillTx/>
                <a:latin typeface="宋体" panose="02010600030101010101" pitchFamily="2" charset="-122"/>
                <a:ea typeface="宋体" panose="02010600030101010101" pitchFamily="2" charset="-122"/>
              </a:rPr>
              <a:t>1</a:t>
            </a:r>
            <a:endParaRPr lang="en-US" altLang="zh-CN" sz="2000" baseline="-25000">
              <a:solidFill>
                <a:schemeClr val="tx1"/>
              </a:solidFill>
              <a:uFillTx/>
              <a:latin typeface="宋体" panose="02010600030101010101" pitchFamily="2" charset="-122"/>
              <a:ea typeface="宋体" panose="02010600030101010101" pitchFamily="2" charset="-122"/>
            </a:endParaRPr>
          </a:p>
        </p:txBody>
      </p:sp>
      <p:sp>
        <p:nvSpPr>
          <p:cNvPr id="19" name="文本框 18"/>
          <p:cNvSpPr txBox="1"/>
          <p:nvPr>
            <p:custDataLst>
              <p:tags r:id="rId8"/>
            </p:custDataLst>
          </p:nvPr>
        </p:nvSpPr>
        <p:spPr>
          <a:xfrm>
            <a:off x="9951085" y="3914140"/>
            <a:ext cx="172085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圆心</a:t>
            </a:r>
            <a:r>
              <a:rPr lang="en-US" altLang="zh-CN" sz="2000">
                <a:latin typeface="宋体" panose="02010600030101010101" pitchFamily="2" charset="-122"/>
                <a:ea typeface="宋体" panose="02010600030101010101" pitchFamily="2" charset="-122"/>
              </a:rPr>
              <a:t>2 O</a:t>
            </a:r>
            <a:r>
              <a:rPr lang="en-US" altLang="zh-CN" sz="2000" baseline="-25000">
                <a:solidFill>
                  <a:schemeClr val="tx1"/>
                </a:solidFill>
                <a:uFillTx/>
                <a:latin typeface="宋体" panose="02010600030101010101" pitchFamily="2" charset="-122"/>
                <a:ea typeface="宋体" panose="02010600030101010101" pitchFamily="2" charset="-122"/>
              </a:rPr>
              <a:t>2</a:t>
            </a:r>
            <a:endParaRPr lang="en-US" altLang="zh-CN" sz="2000" baseline="-25000">
              <a:solidFill>
                <a:schemeClr val="tx1"/>
              </a:solidFill>
              <a:uFillTx/>
              <a:latin typeface="宋体" panose="02010600030101010101" pitchFamily="2" charset="-122"/>
              <a:ea typeface="宋体" panose="02010600030101010101" pitchFamily="2" charset="-122"/>
            </a:endParaRPr>
          </a:p>
        </p:txBody>
      </p:sp>
      <p:cxnSp>
        <p:nvCxnSpPr>
          <p:cNvPr id="20" name="直接连接符 19"/>
          <p:cNvCxnSpPr>
            <a:stCxn id="17" idx="7"/>
          </p:cNvCxnSpPr>
          <p:nvPr/>
        </p:nvCxnSpPr>
        <p:spPr>
          <a:xfrm flipH="1">
            <a:off x="8779510" y="1412875"/>
            <a:ext cx="1005840" cy="13474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761730" y="2742565"/>
            <a:ext cx="970280" cy="1284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9"/>
            </p:custDataLst>
          </p:nvPr>
        </p:nvSpPr>
        <p:spPr>
          <a:xfrm>
            <a:off x="9360535" y="3355340"/>
            <a:ext cx="43624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α</a:t>
            </a:r>
            <a:endParaRPr lang="en-US" altLang="zh-CN" sz="2000" baseline="-25000">
              <a:solidFill>
                <a:schemeClr val="tx1"/>
              </a:solidFill>
              <a:uFillTx/>
              <a:latin typeface="宋体" panose="02010600030101010101" pitchFamily="2" charset="-122"/>
              <a:ea typeface="宋体" panose="02010600030101010101" pitchFamily="2" charset="-122"/>
            </a:endParaRPr>
          </a:p>
        </p:txBody>
      </p:sp>
      <p:graphicFrame>
        <p:nvGraphicFramePr>
          <p:cNvPr id="23" name="对象 22">
            <a:hlinkClick r:id="" action="ppaction://ole?verb=0"/>
          </p:cNvPr>
          <p:cNvGraphicFramePr>
            <a:graphicFrameLocks noChangeAspect="1"/>
          </p:cNvGraphicFramePr>
          <p:nvPr>
            <p:custDataLst>
              <p:tags r:id="rId10"/>
            </p:custDataLst>
          </p:nvPr>
        </p:nvGraphicFramePr>
        <p:xfrm>
          <a:off x="473710" y="1283653"/>
          <a:ext cx="6500495" cy="779145"/>
        </p:xfrm>
        <a:graphic>
          <a:graphicData uri="http://schemas.openxmlformats.org/presentationml/2006/ole">
            <mc:AlternateContent xmlns:mc="http://schemas.openxmlformats.org/markup-compatibility/2006">
              <mc:Choice xmlns:v="urn:schemas-microsoft-com:vml" Requires="v">
                <p:oleObj spid="_x0000_s18448" name="" r:id="rId11" imgW="3060065" imgH="393700" progId="Equation.KSEE3">
                  <p:embed/>
                </p:oleObj>
              </mc:Choice>
              <mc:Fallback>
                <p:oleObj name="" r:id="rId11" imgW="3060065" imgH="393700" progId="Equation.KSEE3">
                  <p:embed/>
                  <p:pic>
                    <p:nvPicPr>
                      <p:cNvPr id="0" name="图片 1024"/>
                      <p:cNvPicPr/>
                      <p:nvPr/>
                    </p:nvPicPr>
                    <p:blipFill>
                      <a:blip r:embed="rId12"/>
                      <a:stretch>
                        <a:fillRect/>
                      </a:stretch>
                    </p:blipFill>
                    <p:spPr>
                      <a:xfrm>
                        <a:off x="473710" y="1283653"/>
                        <a:ext cx="6500495" cy="779145"/>
                      </a:xfrm>
                      <a:prstGeom prst="rect">
                        <a:avLst/>
                      </a:prstGeom>
                    </p:spPr>
                  </p:pic>
                </p:oleObj>
              </mc:Fallback>
            </mc:AlternateContent>
          </a:graphicData>
        </a:graphic>
      </p:graphicFrame>
      <p:sp>
        <p:nvSpPr>
          <p:cNvPr id="24" name="文本框 23"/>
          <p:cNvSpPr txBox="1"/>
          <p:nvPr>
            <p:custDataLst>
              <p:tags r:id="rId13"/>
            </p:custDataLst>
          </p:nvPr>
        </p:nvSpPr>
        <p:spPr>
          <a:xfrm>
            <a:off x="9951085" y="2565400"/>
            <a:ext cx="369570" cy="398780"/>
          </a:xfrm>
          <a:prstGeom prst="rect">
            <a:avLst/>
          </a:prstGeom>
          <a:noFill/>
        </p:spPr>
        <p:txBody>
          <a:bodyPr wrap="square" rtlCol="0">
            <a:spAutoFit/>
          </a:bodyPr>
          <a:lstStyle/>
          <a:p>
            <a:r>
              <a:rPr lang="en-US" sz="2000">
                <a:latin typeface="宋体" panose="02010600030101010101" pitchFamily="2" charset="-122"/>
                <a:ea typeface="宋体" panose="02010600030101010101" pitchFamily="2" charset="-122"/>
              </a:rPr>
              <a:t>P</a:t>
            </a:r>
            <a:endParaRPr lang="en-US" sz="2000" baseline="-25000">
              <a:solidFill>
                <a:schemeClr val="tx1"/>
              </a:solidFill>
              <a:uFillTx/>
              <a:latin typeface="宋体" panose="02010600030101010101" pitchFamily="2" charset="-122"/>
              <a:ea typeface="宋体" panose="02010600030101010101" pitchFamily="2" charset="-122"/>
            </a:endParaRPr>
          </a:p>
        </p:txBody>
      </p:sp>
      <p:graphicFrame>
        <p:nvGraphicFramePr>
          <p:cNvPr id="28" name="对象 27">
            <a:hlinkClick r:id="" action="ppaction://ole?verb=0"/>
          </p:cNvPr>
          <p:cNvGraphicFramePr>
            <a:graphicFrameLocks noChangeAspect="1"/>
          </p:cNvGraphicFramePr>
          <p:nvPr>
            <p:custDataLst>
              <p:tags r:id="rId14"/>
            </p:custDataLst>
          </p:nvPr>
        </p:nvGraphicFramePr>
        <p:xfrm>
          <a:off x="332105" y="2084070"/>
          <a:ext cx="5775325" cy="880110"/>
        </p:xfrm>
        <a:graphic>
          <a:graphicData uri="http://schemas.openxmlformats.org/presentationml/2006/ole">
            <mc:AlternateContent xmlns:mc="http://schemas.openxmlformats.org/markup-compatibility/2006">
              <mc:Choice xmlns:v="urn:schemas-microsoft-com:vml" Requires="v">
                <p:oleObj spid="_x0000_s18449" name="" r:id="rId15" imgW="2717800" imgH="444500" progId="Equation.KSEE3">
                  <p:embed/>
                </p:oleObj>
              </mc:Choice>
              <mc:Fallback>
                <p:oleObj name="" r:id="rId15" imgW="2717800" imgH="444500" progId="Equation.KSEE3">
                  <p:embed/>
                  <p:pic>
                    <p:nvPicPr>
                      <p:cNvPr id="0" name="图片 1024"/>
                      <p:cNvPicPr/>
                      <p:nvPr/>
                    </p:nvPicPr>
                    <p:blipFill>
                      <a:blip r:embed="rId16"/>
                      <a:stretch>
                        <a:fillRect/>
                      </a:stretch>
                    </p:blipFill>
                    <p:spPr>
                      <a:xfrm>
                        <a:off x="332105" y="2084070"/>
                        <a:ext cx="5775325" cy="880110"/>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custDataLst>
              <p:tags r:id="rId17"/>
            </p:custDataLst>
          </p:nvPr>
        </p:nvGraphicFramePr>
        <p:xfrm>
          <a:off x="412750" y="3134360"/>
          <a:ext cx="3672205" cy="779780"/>
        </p:xfrm>
        <a:graphic>
          <a:graphicData uri="http://schemas.openxmlformats.org/presentationml/2006/ole">
            <mc:AlternateContent xmlns:mc="http://schemas.openxmlformats.org/markup-compatibility/2006">
              <mc:Choice xmlns:v="urn:schemas-microsoft-com:vml" Requires="v">
                <p:oleObj spid="_x0000_s18450" name="" r:id="rId18" imgW="1727200" imgH="393700" progId="Equation.KSEE3">
                  <p:embed/>
                </p:oleObj>
              </mc:Choice>
              <mc:Fallback>
                <p:oleObj name="" r:id="rId18" imgW="1727200" imgH="393700" progId="Equation.KSEE3">
                  <p:embed/>
                  <p:pic>
                    <p:nvPicPr>
                      <p:cNvPr id="0" name="图片 1024"/>
                      <p:cNvPicPr/>
                      <p:nvPr/>
                    </p:nvPicPr>
                    <p:blipFill>
                      <a:blip r:embed="rId19"/>
                      <a:stretch>
                        <a:fillRect/>
                      </a:stretch>
                    </p:blipFill>
                    <p:spPr>
                      <a:xfrm>
                        <a:off x="412750" y="3134360"/>
                        <a:ext cx="3672205" cy="779780"/>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custDataLst>
              <p:tags r:id="rId20"/>
            </p:custDataLst>
          </p:nvPr>
        </p:nvGraphicFramePr>
        <p:xfrm>
          <a:off x="412750" y="3914140"/>
          <a:ext cx="3752215" cy="779780"/>
        </p:xfrm>
        <a:graphic>
          <a:graphicData uri="http://schemas.openxmlformats.org/presentationml/2006/ole">
            <mc:AlternateContent xmlns:mc="http://schemas.openxmlformats.org/markup-compatibility/2006">
              <mc:Choice xmlns:v="urn:schemas-microsoft-com:vml" Requires="v">
                <p:oleObj spid="_x0000_s18451" name="" r:id="rId21" imgW="1765300" imgH="393700" progId="Equation.KSEE3">
                  <p:embed/>
                </p:oleObj>
              </mc:Choice>
              <mc:Fallback>
                <p:oleObj name="" r:id="rId21" imgW="1765300" imgH="393700" progId="Equation.KSEE3">
                  <p:embed/>
                  <p:pic>
                    <p:nvPicPr>
                      <p:cNvPr id="0" name="图片 1024"/>
                      <p:cNvPicPr/>
                      <p:nvPr/>
                    </p:nvPicPr>
                    <p:blipFill>
                      <a:blip r:embed="rId22"/>
                      <a:stretch>
                        <a:fillRect/>
                      </a:stretch>
                    </p:blipFill>
                    <p:spPr>
                      <a:xfrm>
                        <a:off x="412750" y="3914140"/>
                        <a:ext cx="3752215" cy="77978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custDataLst>
              <p:tags r:id="rId23"/>
            </p:custDataLst>
          </p:nvPr>
        </p:nvGraphicFramePr>
        <p:xfrm>
          <a:off x="507048" y="4832985"/>
          <a:ext cx="2997200" cy="779780"/>
        </p:xfrm>
        <a:graphic>
          <a:graphicData uri="http://schemas.openxmlformats.org/presentationml/2006/ole">
            <mc:AlternateContent xmlns:mc="http://schemas.openxmlformats.org/markup-compatibility/2006">
              <mc:Choice xmlns:v="urn:schemas-microsoft-com:vml" Requires="v">
                <p:oleObj spid="_x0000_s18452" name="" r:id="rId24" imgW="1409700" imgH="393700" progId="Equation.KSEE3">
                  <p:embed/>
                </p:oleObj>
              </mc:Choice>
              <mc:Fallback>
                <p:oleObj name="" r:id="rId24" imgW="1409700" imgH="393700" progId="Equation.KSEE3">
                  <p:embed/>
                  <p:pic>
                    <p:nvPicPr>
                      <p:cNvPr id="0" name="图片 1024"/>
                      <p:cNvPicPr/>
                      <p:nvPr/>
                    </p:nvPicPr>
                    <p:blipFill>
                      <a:blip r:embed="rId25"/>
                      <a:stretch>
                        <a:fillRect/>
                      </a:stretch>
                    </p:blipFill>
                    <p:spPr>
                      <a:xfrm>
                        <a:off x="507048" y="4832985"/>
                        <a:ext cx="2997200" cy="7797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4</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三圆的交点</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3" name="对象 22">
            <a:hlinkClick r:id="" action="ppaction://ole?verb=0"/>
          </p:cNvPr>
          <p:cNvGraphicFramePr>
            <a:graphicFrameLocks noChangeAspect="1"/>
          </p:cNvGraphicFramePr>
          <p:nvPr>
            <p:custDataLst>
              <p:tags r:id="rId1"/>
            </p:custDataLst>
          </p:nvPr>
        </p:nvGraphicFramePr>
        <p:xfrm>
          <a:off x="404495" y="1342073"/>
          <a:ext cx="3264535" cy="452755"/>
        </p:xfrm>
        <a:graphic>
          <a:graphicData uri="http://schemas.openxmlformats.org/presentationml/2006/ole">
            <mc:AlternateContent xmlns:mc="http://schemas.openxmlformats.org/markup-compatibility/2006">
              <mc:Choice xmlns:v="urn:schemas-microsoft-com:vml" Requires="v">
                <p:oleObj spid="_x0000_s19481" name="" r:id="rId2" imgW="1536700" imgH="228600" progId="Equation.KSEE3">
                  <p:embed/>
                </p:oleObj>
              </mc:Choice>
              <mc:Fallback>
                <p:oleObj name="" r:id="rId2" imgW="1536700" imgH="228600" progId="Equation.KSEE3">
                  <p:embed/>
                  <p:pic>
                    <p:nvPicPr>
                      <p:cNvPr id="0" name="图片 1024"/>
                      <p:cNvPicPr/>
                      <p:nvPr/>
                    </p:nvPicPr>
                    <p:blipFill>
                      <a:blip r:embed="rId3"/>
                      <a:stretch>
                        <a:fillRect/>
                      </a:stretch>
                    </p:blipFill>
                    <p:spPr>
                      <a:xfrm>
                        <a:off x="404495" y="1342073"/>
                        <a:ext cx="3264535" cy="45275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custDataLst>
              <p:tags r:id="rId4"/>
            </p:custDataLst>
          </p:nvPr>
        </p:nvGraphicFramePr>
        <p:xfrm>
          <a:off x="3797300" y="1342073"/>
          <a:ext cx="3345815" cy="452755"/>
        </p:xfrm>
        <a:graphic>
          <a:graphicData uri="http://schemas.openxmlformats.org/presentationml/2006/ole">
            <mc:AlternateContent xmlns:mc="http://schemas.openxmlformats.org/markup-compatibility/2006">
              <mc:Choice xmlns:v="urn:schemas-microsoft-com:vml" Requires="v">
                <p:oleObj spid="_x0000_s19482" name="" r:id="rId5" imgW="1574800" imgH="228600" progId="Equation.KSEE3">
                  <p:embed/>
                </p:oleObj>
              </mc:Choice>
              <mc:Fallback>
                <p:oleObj name="" r:id="rId5" imgW="1574800" imgH="228600" progId="Equation.KSEE3">
                  <p:embed/>
                  <p:pic>
                    <p:nvPicPr>
                      <p:cNvPr id="0" name="图片 1024"/>
                      <p:cNvPicPr/>
                      <p:nvPr/>
                    </p:nvPicPr>
                    <p:blipFill>
                      <a:blip r:embed="rId6"/>
                      <a:stretch>
                        <a:fillRect/>
                      </a:stretch>
                    </p:blipFill>
                    <p:spPr>
                      <a:xfrm>
                        <a:off x="3797300" y="1342073"/>
                        <a:ext cx="3345815" cy="45275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custDataLst>
              <p:tags r:id="rId7"/>
            </p:custDataLst>
          </p:nvPr>
        </p:nvGraphicFramePr>
        <p:xfrm>
          <a:off x="7333933" y="1342073"/>
          <a:ext cx="3290570" cy="478155"/>
        </p:xfrm>
        <a:graphic>
          <a:graphicData uri="http://schemas.openxmlformats.org/presentationml/2006/ole">
            <mc:AlternateContent xmlns:mc="http://schemas.openxmlformats.org/markup-compatibility/2006">
              <mc:Choice xmlns:v="urn:schemas-microsoft-com:vml" Requires="v">
                <p:oleObj spid="_x0000_s19483" name="" r:id="rId8" imgW="1548765" imgH="241300" progId="Equation.KSEE3">
                  <p:embed/>
                </p:oleObj>
              </mc:Choice>
              <mc:Fallback>
                <p:oleObj name="" r:id="rId8" imgW="1548765" imgH="241300" progId="Equation.KSEE3">
                  <p:embed/>
                  <p:pic>
                    <p:nvPicPr>
                      <p:cNvPr id="0" name="图片 1024"/>
                      <p:cNvPicPr/>
                      <p:nvPr/>
                    </p:nvPicPr>
                    <p:blipFill>
                      <a:blip r:embed="rId9"/>
                      <a:stretch>
                        <a:fillRect/>
                      </a:stretch>
                    </p:blipFill>
                    <p:spPr>
                      <a:xfrm>
                        <a:off x="7333933" y="1342073"/>
                        <a:ext cx="3290570" cy="4781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custDataLst>
              <p:tags r:id="rId10"/>
            </p:custDataLst>
          </p:nvPr>
        </p:nvGraphicFramePr>
        <p:xfrm>
          <a:off x="1312387" y="2085340"/>
          <a:ext cx="7717155" cy="955675"/>
        </p:xfrm>
        <a:graphic>
          <a:graphicData uri="http://schemas.openxmlformats.org/presentationml/2006/ole">
            <mc:AlternateContent xmlns:mc="http://schemas.openxmlformats.org/markup-compatibility/2006">
              <mc:Choice xmlns:v="urn:schemas-microsoft-com:vml" Requires="v">
                <p:oleObj spid="_x0000_s19484" name="" r:id="rId11" imgW="3632200" imgH="482600" progId="Equation.KSEE3">
                  <p:embed/>
                </p:oleObj>
              </mc:Choice>
              <mc:Fallback>
                <p:oleObj name="" r:id="rId11" imgW="3632200" imgH="482600" progId="Equation.KSEE3">
                  <p:embed/>
                  <p:pic>
                    <p:nvPicPr>
                      <p:cNvPr id="0" name="图片 1024"/>
                      <p:cNvPicPr/>
                      <p:nvPr/>
                    </p:nvPicPr>
                    <p:blipFill>
                      <a:blip r:embed="rId12"/>
                      <a:stretch>
                        <a:fillRect/>
                      </a:stretch>
                    </p:blipFill>
                    <p:spPr>
                      <a:xfrm>
                        <a:off x="1312387" y="2085340"/>
                        <a:ext cx="7717155" cy="955675"/>
                      </a:xfrm>
                      <a:prstGeom prst="rect">
                        <a:avLst/>
                      </a:prstGeom>
                    </p:spPr>
                  </p:pic>
                </p:oleObj>
              </mc:Fallback>
            </mc:AlternateContent>
          </a:graphicData>
        </a:graphic>
      </p:graphicFrame>
      <p:sp>
        <p:nvSpPr>
          <p:cNvPr id="26" name="文本框 25"/>
          <p:cNvSpPr txBox="1"/>
          <p:nvPr>
            <p:custDataLst>
              <p:tags r:id="rId13"/>
            </p:custDataLst>
          </p:nvPr>
        </p:nvSpPr>
        <p:spPr>
          <a:xfrm>
            <a:off x="404495" y="1878965"/>
            <a:ext cx="106997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则有</a:t>
            </a:r>
            <a:endParaRPr lang="zh-CN" altLang="en-US" sz="2400" dirty="0">
              <a:latin typeface="宋体" panose="02010600030101010101" pitchFamily="2" charset="-122"/>
              <a:ea typeface="宋体" panose="02010600030101010101" pitchFamily="2" charset="-122"/>
            </a:endParaRPr>
          </a:p>
        </p:txBody>
      </p:sp>
      <p:sp>
        <p:nvSpPr>
          <p:cNvPr id="36" name="文本框 35"/>
          <p:cNvSpPr txBox="1"/>
          <p:nvPr>
            <p:custDataLst>
              <p:tags r:id="rId14"/>
            </p:custDataLst>
          </p:nvPr>
        </p:nvSpPr>
        <p:spPr>
          <a:xfrm>
            <a:off x="346075" y="287083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记</a:t>
            </a:r>
            <a:endParaRPr lang="zh-CN" altLang="en-US" sz="2400" dirty="0">
              <a:latin typeface="宋体" panose="02010600030101010101" pitchFamily="2" charset="-122"/>
              <a:ea typeface="宋体" panose="02010600030101010101" pitchFamily="2" charset="-122"/>
            </a:endParaRPr>
          </a:p>
        </p:txBody>
      </p:sp>
      <p:graphicFrame>
        <p:nvGraphicFramePr>
          <p:cNvPr id="37" name="对象 36">
            <a:hlinkClick r:id="" action="ppaction://ole?verb=0"/>
          </p:cNvPr>
          <p:cNvGraphicFramePr>
            <a:graphicFrameLocks noChangeAspect="1"/>
          </p:cNvGraphicFramePr>
          <p:nvPr>
            <p:custDataLst>
              <p:tags r:id="rId15"/>
            </p:custDataLst>
          </p:nvPr>
        </p:nvGraphicFramePr>
        <p:xfrm>
          <a:off x="1312228" y="3331846"/>
          <a:ext cx="2725420" cy="956310"/>
        </p:xfrm>
        <a:graphic>
          <a:graphicData uri="http://schemas.openxmlformats.org/presentationml/2006/ole">
            <mc:AlternateContent xmlns:mc="http://schemas.openxmlformats.org/markup-compatibility/2006">
              <mc:Choice xmlns:v="urn:schemas-microsoft-com:vml" Requires="v">
                <p:oleObj spid="_x0000_s19485" name="" r:id="rId16" imgW="1282700" imgH="482600" progId="Equation.KSEE3">
                  <p:embed/>
                </p:oleObj>
              </mc:Choice>
              <mc:Fallback>
                <p:oleObj name="" r:id="rId16" imgW="1282700" imgH="482600" progId="Equation.KSEE3">
                  <p:embed/>
                  <p:pic>
                    <p:nvPicPr>
                      <p:cNvPr id="0" name="图片 1024"/>
                      <p:cNvPicPr/>
                      <p:nvPr/>
                    </p:nvPicPr>
                    <p:blipFill>
                      <a:blip r:embed="rId17"/>
                      <a:stretch>
                        <a:fillRect/>
                      </a:stretch>
                    </p:blipFill>
                    <p:spPr>
                      <a:xfrm>
                        <a:off x="1312228" y="3331846"/>
                        <a:ext cx="2725420" cy="956310"/>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custDataLst>
              <p:tags r:id="rId18"/>
            </p:custDataLst>
          </p:nvPr>
        </p:nvGraphicFramePr>
        <p:xfrm>
          <a:off x="4505644" y="3357246"/>
          <a:ext cx="2159000" cy="956310"/>
        </p:xfrm>
        <a:graphic>
          <a:graphicData uri="http://schemas.openxmlformats.org/presentationml/2006/ole">
            <mc:AlternateContent xmlns:mc="http://schemas.openxmlformats.org/markup-compatibility/2006">
              <mc:Choice xmlns:v="urn:schemas-microsoft-com:vml" Requires="v">
                <p:oleObj spid="_x0000_s19486" name="" r:id="rId19" imgW="1016000" imgH="482600" progId="Equation.KSEE3">
                  <p:embed/>
                </p:oleObj>
              </mc:Choice>
              <mc:Fallback>
                <p:oleObj name="" r:id="rId19" imgW="1016000" imgH="482600" progId="Equation.KSEE3">
                  <p:embed/>
                  <p:pic>
                    <p:nvPicPr>
                      <p:cNvPr id="0" name="图片 1024"/>
                      <p:cNvPicPr/>
                      <p:nvPr/>
                    </p:nvPicPr>
                    <p:blipFill>
                      <a:blip r:embed="rId20"/>
                      <a:stretch>
                        <a:fillRect/>
                      </a:stretch>
                    </p:blipFill>
                    <p:spPr>
                      <a:xfrm>
                        <a:off x="4505644" y="3357246"/>
                        <a:ext cx="2159000" cy="956310"/>
                      </a:xfrm>
                      <a:prstGeom prst="rect">
                        <a:avLst/>
                      </a:prstGeom>
                    </p:spPr>
                  </p:pic>
                </p:oleObj>
              </mc:Fallback>
            </mc:AlternateContent>
          </a:graphicData>
        </a:graphic>
      </p:graphicFrame>
      <p:graphicFrame>
        <p:nvGraphicFramePr>
          <p:cNvPr id="43" name="对象 42">
            <a:hlinkClick r:id="" action="ppaction://ole?verb=0"/>
          </p:cNvPr>
          <p:cNvGraphicFramePr>
            <a:graphicFrameLocks noChangeAspect="1"/>
          </p:cNvGraphicFramePr>
          <p:nvPr>
            <p:custDataLst>
              <p:tags r:id="rId21"/>
            </p:custDataLst>
          </p:nvPr>
        </p:nvGraphicFramePr>
        <p:xfrm>
          <a:off x="7247573" y="3331211"/>
          <a:ext cx="2131060" cy="956310"/>
        </p:xfrm>
        <a:graphic>
          <a:graphicData uri="http://schemas.openxmlformats.org/presentationml/2006/ole">
            <mc:AlternateContent xmlns:mc="http://schemas.openxmlformats.org/markup-compatibility/2006">
              <mc:Choice xmlns:v="urn:schemas-microsoft-com:vml" Requires="v">
                <p:oleObj spid="_x0000_s19487" name="" r:id="rId22" imgW="1002665" imgH="482600" progId="Equation.KSEE3">
                  <p:embed/>
                </p:oleObj>
              </mc:Choice>
              <mc:Fallback>
                <p:oleObj name="" r:id="rId22" imgW="1002665" imgH="482600" progId="Equation.KSEE3">
                  <p:embed/>
                  <p:pic>
                    <p:nvPicPr>
                      <p:cNvPr id="0" name="图片 1024"/>
                      <p:cNvPicPr/>
                      <p:nvPr/>
                    </p:nvPicPr>
                    <p:blipFill>
                      <a:blip r:embed="rId23"/>
                      <a:stretch>
                        <a:fillRect/>
                      </a:stretch>
                    </p:blipFill>
                    <p:spPr>
                      <a:xfrm>
                        <a:off x="7247573" y="3331211"/>
                        <a:ext cx="2131060" cy="956310"/>
                      </a:xfrm>
                      <a:prstGeom prst="rect">
                        <a:avLst/>
                      </a:prstGeom>
                    </p:spPr>
                  </p:pic>
                </p:oleObj>
              </mc:Fallback>
            </mc:AlternateContent>
          </a:graphicData>
        </a:graphic>
      </p:graphicFrame>
      <p:sp>
        <p:nvSpPr>
          <p:cNvPr id="45" name="文本框 44"/>
          <p:cNvSpPr txBox="1"/>
          <p:nvPr>
            <p:custDataLst>
              <p:tags r:id="rId24"/>
            </p:custDataLst>
          </p:nvPr>
        </p:nvSpPr>
        <p:spPr>
          <a:xfrm>
            <a:off x="346075" y="457898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则交点坐标为</a:t>
            </a:r>
            <a:endParaRPr lang="zh-CN" altLang="en-US" sz="2400" dirty="0">
              <a:latin typeface="宋体" panose="02010600030101010101" pitchFamily="2" charset="-122"/>
              <a:ea typeface="宋体" panose="02010600030101010101" pitchFamily="2" charset="-122"/>
            </a:endParaRPr>
          </a:p>
        </p:txBody>
      </p:sp>
      <p:graphicFrame>
        <p:nvGraphicFramePr>
          <p:cNvPr id="46" name="对象 45">
            <a:hlinkClick r:id="" action="ppaction://ole?verb=0"/>
          </p:cNvPr>
          <p:cNvGraphicFramePr>
            <a:graphicFrameLocks noChangeAspect="1"/>
          </p:cNvGraphicFramePr>
          <p:nvPr>
            <p:custDataLst>
              <p:tags r:id="rId25"/>
            </p:custDataLst>
          </p:nvPr>
        </p:nvGraphicFramePr>
        <p:xfrm>
          <a:off x="2567623" y="4679951"/>
          <a:ext cx="2293620" cy="779780"/>
        </p:xfrm>
        <a:graphic>
          <a:graphicData uri="http://schemas.openxmlformats.org/presentationml/2006/ole">
            <mc:AlternateContent xmlns:mc="http://schemas.openxmlformats.org/markup-compatibility/2006">
              <mc:Choice xmlns:v="urn:schemas-microsoft-com:vml" Requires="v">
                <p:oleObj spid="_x0000_s19488" name="" r:id="rId26" imgW="1079500" imgH="393700" progId="Equation.KSEE3">
                  <p:embed/>
                </p:oleObj>
              </mc:Choice>
              <mc:Fallback>
                <p:oleObj name="" r:id="rId26" imgW="1079500" imgH="393700" progId="Equation.KSEE3">
                  <p:embed/>
                  <p:pic>
                    <p:nvPicPr>
                      <p:cNvPr id="0" name="图片 1024"/>
                      <p:cNvPicPr/>
                      <p:nvPr/>
                    </p:nvPicPr>
                    <p:blipFill>
                      <a:blip r:embed="rId27"/>
                      <a:stretch>
                        <a:fillRect/>
                      </a:stretch>
                    </p:blipFill>
                    <p:spPr>
                      <a:xfrm>
                        <a:off x="2567623" y="4679951"/>
                        <a:ext cx="2293620" cy="779780"/>
                      </a:xfrm>
                      <a:prstGeom prst="rect">
                        <a:avLst/>
                      </a:prstGeom>
                    </p:spPr>
                  </p:pic>
                </p:oleObj>
              </mc:Fallback>
            </mc:AlternateContent>
          </a:graphicData>
        </a:graphic>
      </p:graphicFrame>
      <p:sp>
        <p:nvSpPr>
          <p:cNvPr id="48" name="文本框 47"/>
          <p:cNvSpPr txBox="1"/>
          <p:nvPr>
            <p:custDataLst>
              <p:tags r:id="rId28"/>
            </p:custDataLst>
          </p:nvPr>
        </p:nvSpPr>
        <p:spPr>
          <a:xfrm>
            <a:off x="5760085" y="485457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）不共线</a:t>
            </a:r>
            <a:endParaRPr lang="zh-CN" altLang="en-US"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sz="4000">
                <a:solidFill>
                  <a:schemeClr val="bg1"/>
                </a:solidFill>
                <a:latin typeface="宋体" panose="02010600030101010101" pitchFamily="2" charset="-122"/>
                <a:ea typeface="宋体" panose="02010600030101010101" pitchFamily="2" charset="-122"/>
              </a:rPr>
              <a:t>多解性</a:t>
            </a:r>
            <a:endParaRPr lang="zh-CN"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801370" y="1774190"/>
          <a:ext cx="6245225" cy="450850"/>
        </p:xfrm>
        <a:graphic>
          <a:graphicData uri="http://schemas.openxmlformats.org/presentationml/2006/ole">
            <mc:AlternateContent xmlns:mc="http://schemas.openxmlformats.org/markup-compatibility/2006">
              <mc:Choice xmlns:v="urn:schemas-microsoft-com:vml" Requires="v">
                <p:oleObj spid="_x0000_s20496" name="" r:id="rId1" imgW="2946400" imgH="228600" progId="Equation.KSEE3">
                  <p:embed/>
                </p:oleObj>
              </mc:Choice>
              <mc:Fallback>
                <p:oleObj name="" r:id="rId1" imgW="2946400" imgH="228600" progId="Equation.KSEE3">
                  <p:embed/>
                  <p:pic>
                    <p:nvPicPr>
                      <p:cNvPr id="0" name="图片 1024"/>
                      <p:cNvPicPr/>
                      <p:nvPr/>
                    </p:nvPicPr>
                    <p:blipFill>
                      <a:blip r:embed="rId2"/>
                      <a:stretch>
                        <a:fillRect/>
                      </a:stretch>
                    </p:blipFill>
                    <p:spPr>
                      <a:xfrm>
                        <a:off x="801370" y="1774190"/>
                        <a:ext cx="6245225" cy="450850"/>
                      </a:xfrm>
                      <a:prstGeom prst="rect">
                        <a:avLst/>
                      </a:prstGeom>
                    </p:spPr>
                  </p:pic>
                </p:oleObj>
              </mc:Fallback>
            </mc:AlternateContent>
          </a:graphicData>
        </a:graphic>
      </p:graphicFrame>
      <p:sp>
        <p:nvSpPr>
          <p:cNvPr id="35" name="文本框 34"/>
          <p:cNvSpPr txBox="1"/>
          <p:nvPr/>
        </p:nvSpPr>
        <p:spPr>
          <a:xfrm>
            <a:off x="473075" y="13754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sz="2000">
                <a:latin typeface="宋体" panose="02010600030101010101" pitchFamily="2" charset="-122"/>
                <a:ea typeface="宋体" panose="02010600030101010101" pitchFamily="2" charset="-122"/>
              </a:rPr>
              <a:t>问题的多解性</a:t>
            </a:r>
            <a:endParaRPr lang="zh-CN" sz="2000">
              <a:latin typeface="宋体" panose="02010600030101010101" pitchFamily="2" charset="-122"/>
              <a:ea typeface="宋体" panose="02010600030101010101" pitchFamily="2" charset="-122"/>
            </a:endParaRPr>
          </a:p>
        </p:txBody>
      </p:sp>
      <p:sp>
        <p:nvSpPr>
          <p:cNvPr id="9" name="文本框 8"/>
          <p:cNvSpPr txBox="1"/>
          <p:nvPr/>
        </p:nvSpPr>
        <p:spPr>
          <a:xfrm>
            <a:off x="473075" y="2215515"/>
            <a:ext cx="583184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在</a:t>
            </a:r>
            <a:r>
              <a:rPr lang="en-US" altLang="zh-CN" sz="2000">
                <a:latin typeface="宋体" panose="02010600030101010101" pitchFamily="2" charset="-122"/>
                <a:ea typeface="宋体" panose="02010600030101010101" pitchFamily="2" charset="-122"/>
              </a:rPr>
              <a:t>FY03</a:t>
            </a:r>
            <a:r>
              <a:rPr lang="zh-CN" altLang="en-US" sz="2000">
                <a:latin typeface="宋体" panose="02010600030101010101" pitchFamily="2" charset="-122"/>
                <a:ea typeface="宋体" panose="02010600030101010101" pitchFamily="2" charset="-122"/>
              </a:rPr>
              <a:t>附近</a:t>
            </a:r>
            <a:endParaRPr lang="zh-CN" altLang="en-US" sz="2000">
              <a:latin typeface="宋体" panose="02010600030101010101" pitchFamily="2" charset="-122"/>
              <a:ea typeface="宋体" panose="02010600030101010101" pitchFamily="2" charset="-122"/>
            </a:endParaRPr>
          </a:p>
        </p:txBody>
      </p:sp>
      <p:graphicFrame>
        <p:nvGraphicFramePr>
          <p:cNvPr id="12" name="对象 11">
            <a:hlinkClick r:id="" action="ppaction://ole?verb=0"/>
          </p:cNvPr>
          <p:cNvGraphicFramePr>
            <a:graphicFrameLocks noChangeAspect="1"/>
          </p:cNvGraphicFramePr>
          <p:nvPr/>
        </p:nvGraphicFramePr>
        <p:xfrm>
          <a:off x="3348356" y="2726690"/>
          <a:ext cx="5033645" cy="401320"/>
        </p:xfrm>
        <a:graphic>
          <a:graphicData uri="http://schemas.openxmlformats.org/presentationml/2006/ole">
            <mc:AlternateContent xmlns:mc="http://schemas.openxmlformats.org/markup-compatibility/2006">
              <mc:Choice xmlns:v="urn:schemas-microsoft-com:vml" Requires="v">
                <p:oleObj spid="_x0000_s20497" name="" r:id="rId3" imgW="2374265" imgH="203200" progId="Equation.KSEE3">
                  <p:embed/>
                </p:oleObj>
              </mc:Choice>
              <mc:Fallback>
                <p:oleObj name="" r:id="rId3" imgW="2374265" imgH="203200" progId="Equation.KSEE3">
                  <p:embed/>
                  <p:pic>
                    <p:nvPicPr>
                      <p:cNvPr id="0" name="图片 1024"/>
                      <p:cNvPicPr/>
                      <p:nvPr/>
                    </p:nvPicPr>
                    <p:blipFill>
                      <a:blip r:embed="rId4"/>
                      <a:stretch>
                        <a:fillRect/>
                      </a:stretch>
                    </p:blipFill>
                    <p:spPr>
                      <a:xfrm>
                        <a:off x="3348356" y="2726690"/>
                        <a:ext cx="5033645" cy="401320"/>
                      </a:xfrm>
                      <a:prstGeom prst="rect">
                        <a:avLst/>
                      </a:prstGeom>
                    </p:spPr>
                  </p:pic>
                </p:oleObj>
              </mc:Fallback>
            </mc:AlternateContent>
          </a:graphicData>
        </a:graphic>
      </p:graphicFrame>
      <p:sp>
        <p:nvSpPr>
          <p:cNvPr id="14" name="文本框 13"/>
          <p:cNvSpPr txBox="1"/>
          <p:nvPr/>
        </p:nvSpPr>
        <p:spPr>
          <a:xfrm>
            <a:off x="473075" y="27216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sz="2000">
                <a:latin typeface="宋体" panose="02010600030101010101" pitchFamily="2" charset="-122"/>
                <a:ea typeface="宋体" panose="02010600030101010101" pitchFamily="2" charset="-122"/>
              </a:rPr>
              <a:t>解得三个方向角为</a:t>
            </a:r>
            <a:endParaRPr lang="zh-CN" sz="2000">
              <a:latin typeface="宋体" panose="02010600030101010101" pitchFamily="2" charset="-122"/>
              <a:ea typeface="宋体" panose="02010600030101010101" pitchFamily="2" charset="-122"/>
            </a:endParaRPr>
          </a:p>
        </p:txBody>
      </p:sp>
      <p:sp>
        <p:nvSpPr>
          <p:cNvPr id="15" name="文本框 14"/>
          <p:cNvSpPr txBox="1"/>
          <p:nvPr/>
        </p:nvSpPr>
        <p:spPr>
          <a:xfrm>
            <a:off x="473075" y="313436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sz="2000" dirty="0">
                <a:latin typeface="宋体" panose="02010600030101010101" pitchFamily="2" charset="-122"/>
                <a:ea typeface="宋体" panose="02010600030101010101" pitchFamily="2" charset="-122"/>
              </a:rPr>
              <a:t>反解</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的坐标至少有如下的解满足角度条件：</a:t>
            </a:r>
            <a:endParaRPr lang="zh-CN" altLang="en-US" sz="2000" dirty="0">
              <a:latin typeface="宋体" panose="02010600030101010101" pitchFamily="2" charset="-122"/>
              <a:ea typeface="宋体" panose="02010600030101010101" pitchFamily="2" charset="-122"/>
            </a:endParaRPr>
          </a:p>
        </p:txBody>
      </p:sp>
      <p:graphicFrame>
        <p:nvGraphicFramePr>
          <p:cNvPr id="16" name="对象 15">
            <a:hlinkClick r:id="" action="ppaction://ole?verb=0"/>
          </p:cNvPr>
          <p:cNvGraphicFramePr>
            <a:graphicFrameLocks noChangeAspect="1"/>
          </p:cNvGraphicFramePr>
          <p:nvPr/>
        </p:nvGraphicFramePr>
        <p:xfrm>
          <a:off x="723265" y="3789680"/>
          <a:ext cx="3178175" cy="426720"/>
        </p:xfrm>
        <a:graphic>
          <a:graphicData uri="http://schemas.openxmlformats.org/presentationml/2006/ole">
            <mc:AlternateContent xmlns:mc="http://schemas.openxmlformats.org/markup-compatibility/2006">
              <mc:Choice xmlns:v="urn:schemas-microsoft-com:vml" Requires="v">
                <p:oleObj spid="_x0000_s20498" name="" r:id="rId5" imgW="1498600" imgH="215900" progId="Equation.KSEE3">
                  <p:embed/>
                </p:oleObj>
              </mc:Choice>
              <mc:Fallback>
                <p:oleObj name="" r:id="rId5" imgW="1498600" imgH="215900" progId="Equation.KSEE3">
                  <p:embed/>
                  <p:pic>
                    <p:nvPicPr>
                      <p:cNvPr id="0" name="图片 1024"/>
                      <p:cNvPicPr/>
                      <p:nvPr/>
                    </p:nvPicPr>
                    <p:blipFill>
                      <a:blip r:embed="rId6"/>
                      <a:stretch>
                        <a:fillRect/>
                      </a:stretch>
                    </p:blipFill>
                    <p:spPr>
                      <a:xfrm>
                        <a:off x="723265" y="3789680"/>
                        <a:ext cx="3178175" cy="42672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23265" y="4472940"/>
          <a:ext cx="3123565" cy="426720"/>
        </p:xfrm>
        <a:graphic>
          <a:graphicData uri="http://schemas.openxmlformats.org/presentationml/2006/ole">
            <mc:AlternateContent xmlns:mc="http://schemas.openxmlformats.org/markup-compatibility/2006">
              <mc:Choice xmlns:v="urn:schemas-microsoft-com:vml" Requires="v">
                <p:oleObj spid="_x0000_s20499" name="" r:id="rId7" imgW="1473200" imgH="215900" progId="Equation.KSEE3">
                  <p:embed/>
                </p:oleObj>
              </mc:Choice>
              <mc:Fallback>
                <p:oleObj name="" r:id="rId7" imgW="1473200" imgH="215900" progId="Equation.KSEE3">
                  <p:embed/>
                  <p:pic>
                    <p:nvPicPr>
                      <p:cNvPr id="0" name="图片 1024"/>
                      <p:cNvPicPr/>
                      <p:nvPr/>
                    </p:nvPicPr>
                    <p:blipFill>
                      <a:blip r:embed="rId8"/>
                      <a:stretch>
                        <a:fillRect/>
                      </a:stretch>
                    </p:blipFill>
                    <p:spPr>
                      <a:xfrm>
                        <a:off x="723265" y="4472940"/>
                        <a:ext cx="3123565" cy="426720"/>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2536825" y="2212658"/>
          <a:ext cx="3178175" cy="401955"/>
        </p:xfrm>
        <a:graphic>
          <a:graphicData uri="http://schemas.openxmlformats.org/presentationml/2006/ole">
            <mc:AlternateContent xmlns:mc="http://schemas.openxmlformats.org/markup-compatibility/2006">
              <mc:Choice xmlns:v="urn:schemas-microsoft-com:vml" Requires="v">
                <p:oleObj spid="_x0000_s20500" name="" r:id="rId9" imgW="1498600" imgH="203200" progId="Equation.KSEE3">
                  <p:embed/>
                </p:oleObj>
              </mc:Choice>
              <mc:Fallback>
                <p:oleObj name="" r:id="rId9" imgW="1498600" imgH="203200" progId="Equation.KSEE3">
                  <p:embed/>
                  <p:pic>
                    <p:nvPicPr>
                      <p:cNvPr id="0" name="图片 1024"/>
                      <p:cNvPicPr/>
                      <p:nvPr/>
                    </p:nvPicPr>
                    <p:blipFill>
                      <a:blip r:embed="rId10"/>
                      <a:stretch>
                        <a:fillRect/>
                      </a:stretch>
                    </p:blipFill>
                    <p:spPr>
                      <a:xfrm>
                        <a:off x="2536825" y="2212658"/>
                        <a:ext cx="3178175" cy="401955"/>
                      </a:xfrm>
                      <a:prstGeom prst="rect">
                        <a:avLst/>
                      </a:prstGeom>
                    </p:spPr>
                  </p:pic>
                </p:oleObj>
              </mc:Fallback>
            </mc:AlternateContent>
          </a:graphicData>
        </a:graphic>
      </p:graphicFrame>
      <p:sp>
        <p:nvSpPr>
          <p:cNvPr id="47" name="文本框 46"/>
          <p:cNvSpPr txBox="1"/>
          <p:nvPr/>
        </p:nvSpPr>
        <p:spPr>
          <a:xfrm>
            <a:off x="4849495" y="3933825"/>
            <a:ext cx="3967480" cy="706755"/>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cs typeface="宋体" panose="02010600030101010101" pitchFamily="2" charset="-122"/>
              </a:rPr>
              <a:t>如何确定哪个解是待定无人机的正确坐标？</a:t>
            </a:r>
            <a:endParaRPr lang="zh-CN" sz="200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346074" y="5009515"/>
            <a:ext cx="10791826"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解法</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都可以给出所有的准确解（有增根，需排除），用解法</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速度更快（增根</a:t>
            </a:r>
            <a:r>
              <a:rPr lang="zh-CN" altLang="en-US" sz="2000" dirty="0">
                <a:latin typeface="宋体" panose="02010600030101010101" pitchFamily="2" charset="-122"/>
                <a:ea typeface="宋体" panose="02010600030101010101" pitchFamily="2" charset="-122"/>
              </a:rPr>
              <a:t>少）</a:t>
            </a:r>
            <a:endParaRPr lang="zh-CN" alt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(1)</a:t>
            </a:r>
            <a:endParaRPr lang="en-US" altLang="zh-CN"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481648" y="1436688"/>
          <a:ext cx="6082030" cy="400685"/>
        </p:xfrm>
        <a:graphic>
          <a:graphicData uri="http://schemas.openxmlformats.org/presentationml/2006/ole">
            <mc:AlternateContent xmlns:mc="http://schemas.openxmlformats.org/markup-compatibility/2006">
              <mc:Choice xmlns:v="urn:schemas-microsoft-com:vml" Requires="v">
                <p:oleObj spid="_x0000_s21508" name="" r:id="rId1" imgW="2870200" imgH="203200" progId="Equation.KSEE3">
                  <p:embed/>
                </p:oleObj>
              </mc:Choice>
              <mc:Fallback>
                <p:oleObj name="" r:id="rId1" imgW="2870200" imgH="203200" progId="Equation.KSEE3">
                  <p:embed/>
                  <p:pic>
                    <p:nvPicPr>
                      <p:cNvPr id="0" name="图片 1024"/>
                      <p:cNvPicPr/>
                      <p:nvPr/>
                    </p:nvPicPr>
                    <p:blipFill>
                      <a:blip r:embed="rId2"/>
                      <a:stretch>
                        <a:fillRect/>
                      </a:stretch>
                    </p:blipFill>
                    <p:spPr>
                      <a:xfrm>
                        <a:off x="481648" y="1436688"/>
                        <a:ext cx="6082030" cy="400685"/>
                      </a:xfrm>
                      <a:prstGeom prst="rect">
                        <a:avLst/>
                      </a:prstGeom>
                    </p:spPr>
                  </p:pic>
                </p:oleObj>
              </mc:Fallback>
            </mc:AlternateContent>
          </a:graphicData>
        </a:graphic>
      </p:graphicFrame>
      <p:sp>
        <p:nvSpPr>
          <p:cNvPr id="35" name="文本框 34"/>
          <p:cNvSpPr txBox="1"/>
          <p:nvPr/>
        </p:nvSpPr>
        <p:spPr>
          <a:xfrm>
            <a:off x="473075" y="1847215"/>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由给定的三个方位角求</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的坐标</a:t>
            </a:r>
            <a:endParaRPr lang="zh-CN" altLang="en-US" sz="2000">
              <a:latin typeface="宋体" panose="02010600030101010101" pitchFamily="2" charset="-122"/>
              <a:ea typeface="宋体" panose="02010600030101010101" pitchFamily="2" charset="-122"/>
            </a:endParaRPr>
          </a:p>
        </p:txBody>
      </p:sp>
      <p:sp>
        <p:nvSpPr>
          <p:cNvPr id="36" name="文本框 35"/>
          <p:cNvSpPr txBox="1"/>
          <p:nvPr/>
        </p:nvSpPr>
        <p:spPr>
          <a:xfrm>
            <a:off x="473075" y="228854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实验模拟及步骤（蒙特卡洛模拟）</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73075" y="2738120"/>
            <a:ext cx="1093279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1.</a:t>
            </a:r>
            <a:r>
              <a:rPr lang="zh-CN" altLang="en-US" sz="2000">
                <a:latin typeface="宋体" panose="02010600030101010101" pitchFamily="2" charset="-122"/>
                <a:ea typeface="宋体" panose="02010600030101010101" pitchFamily="2" charset="-122"/>
              </a:rPr>
              <a:t>以给定的误差半径</a:t>
            </a:r>
            <a:r>
              <a:rPr lang="en-US" altLang="zh-CN" sz="2000">
                <a:latin typeface="宋体" panose="02010600030101010101" pitchFamily="2" charset="-122"/>
                <a:ea typeface="宋体" panose="02010600030101010101" pitchFamily="2" charset="-122"/>
              </a:rPr>
              <a:t>r,</a:t>
            </a:r>
            <a:r>
              <a:rPr lang="zh-CN" altLang="en-US" sz="2000">
                <a:latin typeface="宋体" panose="02010600030101010101" pitchFamily="2" charset="-122"/>
                <a:ea typeface="宋体" panose="02010600030101010101" pitchFamily="2" charset="-122"/>
              </a:rPr>
              <a:t>随机生成绕动无人机</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的坐标</a:t>
            </a:r>
            <a:r>
              <a:rPr lang="en-US" altLang="zh-CN" sz="2000">
                <a:latin typeface="宋体" panose="02010600030101010101" pitchFamily="2" charset="-122"/>
                <a:ea typeface="宋体" panose="02010600030101010101" pitchFamily="2" charset="-122"/>
              </a:rPr>
              <a:t>x, </a:t>
            </a:r>
            <a:r>
              <a:rPr lang="zh-CN" altLang="en-US" sz="2000">
                <a:latin typeface="宋体" panose="02010600030101010101" pitchFamily="2" charset="-122"/>
                <a:ea typeface="宋体" panose="02010600030101010101" pitchFamily="2" charset="-122"/>
              </a:rPr>
              <a:t>随机生成无误差无人机</a:t>
            </a:r>
            <a:r>
              <a:rPr lang="en-US" altLang="zh-CN" sz="2000">
                <a:latin typeface="宋体" panose="02010600030101010101" pitchFamily="2" charset="-122"/>
                <a:ea typeface="宋体" panose="02010600030101010101" pitchFamily="2" charset="-122"/>
              </a:rPr>
              <a:t>FY0i(C)</a:t>
            </a:r>
            <a:endParaRPr lang="en-US" altLang="zh-CN" sz="2000">
              <a:latin typeface="宋体" panose="02010600030101010101" pitchFamily="2" charset="-122"/>
              <a:ea typeface="宋体" panose="02010600030101010101" pitchFamily="2" charset="-122"/>
            </a:endParaRPr>
          </a:p>
        </p:txBody>
      </p:sp>
      <p:sp>
        <p:nvSpPr>
          <p:cNvPr id="38" name="文本框 37"/>
          <p:cNvSpPr txBox="1"/>
          <p:nvPr/>
        </p:nvSpPr>
        <p:spPr>
          <a:xfrm>
            <a:off x="481965" y="3245485"/>
            <a:ext cx="583184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2.</a:t>
            </a:r>
            <a:r>
              <a:rPr lang="zh-CN" altLang="en-US" sz="2000">
                <a:latin typeface="宋体" panose="02010600030101010101" pitchFamily="2" charset="-122"/>
                <a:ea typeface="宋体" panose="02010600030101010101" pitchFamily="2" charset="-122"/>
              </a:rPr>
              <a:t>求</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关于</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B</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C</a:t>
            </a:r>
            <a:r>
              <a:rPr lang="zh-CN" altLang="en-US" sz="2000">
                <a:latin typeface="宋体" panose="02010600030101010101" pitchFamily="2" charset="-122"/>
                <a:ea typeface="宋体" panose="02010600030101010101" pitchFamily="2" charset="-122"/>
              </a:rPr>
              <a:t>的方位角</a:t>
            </a:r>
            <a:endParaRPr lang="zh-CN" altLang="en-US" sz="2000">
              <a:latin typeface="宋体" panose="02010600030101010101" pitchFamily="2" charset="-122"/>
              <a:ea typeface="宋体" panose="02010600030101010101" pitchFamily="2" charset="-122"/>
            </a:endParaRPr>
          </a:p>
        </p:txBody>
      </p:sp>
      <p:sp>
        <p:nvSpPr>
          <p:cNvPr id="3" name="文本框 2"/>
          <p:cNvSpPr txBox="1"/>
          <p:nvPr/>
        </p:nvSpPr>
        <p:spPr>
          <a:xfrm>
            <a:off x="481965" y="3696970"/>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3.</a:t>
            </a:r>
            <a:r>
              <a:rPr lang="zh-CN" sz="2000">
                <a:latin typeface="宋体" panose="02010600030101010101" pitchFamily="2" charset="-122"/>
                <a:ea typeface="宋体" panose="02010600030101010101" pitchFamily="2" charset="-122"/>
              </a:rPr>
              <a:t>由方位角，根据编号</a:t>
            </a:r>
            <a:r>
              <a:rPr lang="en-US" altLang="zh-CN" sz="2000">
                <a:latin typeface="宋体" panose="02010600030101010101" pitchFamily="2" charset="-122"/>
                <a:ea typeface="宋体" panose="02010600030101010101" pitchFamily="2" charset="-122"/>
              </a:rPr>
              <a:t>j</a:t>
            </a:r>
            <a:r>
              <a:rPr lang="zh-CN" altLang="en-US" sz="2000">
                <a:latin typeface="宋体" panose="02010600030101010101" pitchFamily="2" charset="-122"/>
                <a:ea typeface="宋体" panose="02010600030101010101" pitchFamily="2" charset="-122"/>
              </a:rPr>
              <a:t>，反解</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的坐标</a:t>
            </a:r>
            <a:r>
              <a:rPr lang="en-US" altLang="zh-CN" sz="2000">
                <a:latin typeface="宋体" panose="02010600030101010101" pitchFamily="2" charset="-122"/>
                <a:ea typeface="宋体" panose="02010600030101010101" pitchFamily="2" charset="-122"/>
              </a:rPr>
              <a:t>x0</a:t>
            </a:r>
            <a:r>
              <a:rPr lang="zh-CN" altLang="en-US" sz="2000">
                <a:latin typeface="宋体" panose="02010600030101010101" pitchFamily="2" charset="-122"/>
                <a:ea typeface="宋体" panose="02010600030101010101" pitchFamily="2" charset="-122"/>
              </a:rPr>
              <a:t>，判定</a:t>
            </a:r>
            <a:r>
              <a:rPr lang="en-US" altLang="zh-CN" sz="2000">
                <a:latin typeface="宋体" panose="02010600030101010101" pitchFamily="2" charset="-122"/>
                <a:ea typeface="宋体" panose="02010600030101010101" pitchFamily="2" charset="-122"/>
              </a:rPr>
              <a:t>x0</a:t>
            </a:r>
            <a:r>
              <a:rPr lang="zh-CN" altLang="en-US" sz="2000">
                <a:latin typeface="宋体" panose="02010600030101010101" pitchFamily="2" charset="-122"/>
                <a:ea typeface="宋体" panose="02010600030101010101" pitchFamily="2" charset="-122"/>
              </a:rPr>
              <a:t>是否与</a:t>
            </a:r>
            <a:r>
              <a:rPr lang="en-US" altLang="zh-CN" sz="2000">
                <a:latin typeface="宋体" panose="02010600030101010101" pitchFamily="2" charset="-122"/>
                <a:ea typeface="宋体" panose="02010600030101010101" pitchFamily="2" charset="-122"/>
              </a:rPr>
              <a:t>x</a:t>
            </a:r>
            <a:r>
              <a:rPr lang="zh-CN" altLang="en-US" sz="2000">
                <a:latin typeface="宋体" panose="02010600030101010101" pitchFamily="2" charset="-122"/>
                <a:ea typeface="宋体" panose="02010600030101010101" pitchFamily="2" charset="-122"/>
              </a:rPr>
              <a:t>重合，重合则计数加</a:t>
            </a: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4" name="文本框 3"/>
          <p:cNvSpPr txBox="1"/>
          <p:nvPr/>
        </p:nvSpPr>
        <p:spPr>
          <a:xfrm>
            <a:off x="481965" y="4194810"/>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4.</a:t>
            </a:r>
            <a:r>
              <a:rPr lang="zh-CN" sz="2000">
                <a:latin typeface="宋体" panose="02010600030101010101" pitchFamily="2" charset="-122"/>
                <a:ea typeface="宋体" panose="02010600030101010101" pitchFamily="2" charset="-122"/>
              </a:rPr>
              <a:t>由计数</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模拟次数求</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上述定位方法的准确率。</a:t>
            </a:r>
            <a:endParaRPr lang="zh-CN" altLang="en-US" sz="2000">
              <a:latin typeface="宋体" panose="02010600030101010101" pitchFamily="2" charset="-122"/>
              <a:ea typeface="宋体" panose="02010600030101010101" pitchFamily="2" charset="-122"/>
            </a:endParaRPr>
          </a:p>
        </p:txBody>
      </p:sp>
      <p:sp>
        <p:nvSpPr>
          <p:cNvPr id="6" name="文本框 5"/>
          <p:cNvSpPr txBox="1"/>
          <p:nvPr/>
        </p:nvSpPr>
        <p:spPr>
          <a:xfrm>
            <a:off x="481965" y="4725670"/>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5.</a:t>
            </a:r>
            <a:r>
              <a:rPr lang="zh-CN" altLang="en-US" sz="2000">
                <a:latin typeface="宋体" panose="02010600030101010101" pitchFamily="2" charset="-122"/>
                <a:ea typeface="宋体" panose="02010600030101010101" pitchFamily="2" charset="-122"/>
              </a:rPr>
              <a:t>变动</a:t>
            </a:r>
            <a:r>
              <a:rPr lang="zh-CN" sz="2000">
                <a:latin typeface="宋体" panose="02010600030101010101" pitchFamily="2" charset="-122"/>
                <a:ea typeface="宋体" panose="02010600030101010101" pitchFamily="2" charset="-122"/>
              </a:rPr>
              <a:t>误差半径</a:t>
            </a:r>
            <a:r>
              <a:rPr lang="en-US" altLang="zh-CN" sz="2000">
                <a:latin typeface="宋体" panose="02010600030101010101" pitchFamily="2" charset="-122"/>
                <a:ea typeface="宋体" panose="02010600030101010101" pitchFamily="2" charset="-122"/>
              </a:rPr>
              <a:t>r</a:t>
            </a:r>
            <a:r>
              <a:rPr lang="zh-CN" altLang="en-US" sz="2000">
                <a:latin typeface="宋体" panose="02010600030101010101" pitchFamily="2" charset="-122"/>
                <a:ea typeface="宋体" panose="02010600030101010101" pitchFamily="2" charset="-122"/>
              </a:rPr>
              <a:t>，给出准确率与误差半径之间的联系</a:t>
            </a:r>
            <a:endParaRPr lang="zh-CN" altLang="en-US" sz="2000">
              <a:latin typeface="宋体" panose="02010600030101010101" pitchFamily="2" charset="-122"/>
              <a:ea typeface="宋体" panose="02010600030101010101" pitchFamily="2" charset="-122"/>
            </a:endParaRPr>
          </a:p>
        </p:txBody>
      </p:sp>
      <p:sp>
        <p:nvSpPr>
          <p:cNvPr id="7" name="文本框 6"/>
          <p:cNvSpPr txBox="1"/>
          <p:nvPr/>
        </p:nvSpPr>
        <p:spPr>
          <a:xfrm>
            <a:off x="478155" y="5221605"/>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6.</a:t>
            </a:r>
            <a:r>
              <a:rPr lang="zh-CN" altLang="en-US" sz="2000">
                <a:latin typeface="宋体" panose="02010600030101010101" pitchFamily="2" charset="-122"/>
                <a:ea typeface="宋体" panose="02010600030101010101" pitchFamily="2" charset="-122"/>
              </a:rPr>
              <a:t>需多次模拟，减小随机误差影响</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12673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模拟图，验证方法的有效性</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8307070" y="2207260"/>
            <a:ext cx="3050540" cy="1938020"/>
          </a:xfrm>
          <a:prstGeom prst="rect">
            <a:avLst/>
          </a:prstGeom>
          <a:noFill/>
        </p:spPr>
        <p:txBody>
          <a:bodyPr wrap="square" rtlCol="0">
            <a:spAutoFit/>
          </a:bodyPr>
          <a:lstStyle/>
          <a:p>
            <a:pPr indent="0">
              <a:buFont typeface="Arial" panose="020B0604020202020204" pitchFamily="34" charset="0"/>
              <a:buNone/>
            </a:pPr>
            <a:r>
              <a:rPr lang="zh-CN" altLang="en-US" sz="2000" dirty="0">
                <a:latin typeface="宋体" panose="02010600030101010101" pitchFamily="2" charset="-122"/>
                <a:ea typeface="宋体" panose="02010600030101010101" pitchFamily="2" charset="-122"/>
              </a:rPr>
              <a:t>多次模拟</a:t>
            </a:r>
            <a:r>
              <a:rPr lang="zh-CN" sz="2000" dirty="0">
                <a:latin typeface="宋体" panose="02010600030101010101" pitchFamily="2" charset="-122"/>
                <a:ea typeface="宋体" panose="02010600030101010101" pitchFamily="2" charset="-122"/>
              </a:rPr>
              <a:t>效果图，可以看到，在相对误差偏移率在</a:t>
            </a:r>
            <a:r>
              <a:rPr lang="en-US" altLang="zh-CN" sz="2000" dirty="0">
                <a:latin typeface="宋体" panose="02010600030101010101" pitchFamily="2" charset="-122"/>
                <a:ea typeface="宋体" panose="02010600030101010101" pitchFamily="2" charset="-122"/>
              </a:rPr>
              <a:t>70%</a:t>
            </a:r>
            <a:r>
              <a:rPr lang="zh-CN" altLang="en-US" sz="2000" dirty="0">
                <a:latin typeface="宋体" panose="02010600030101010101" pitchFamily="2" charset="-122"/>
                <a:ea typeface="宋体" panose="02010600030101010101" pitchFamily="2" charset="-122"/>
              </a:rPr>
              <a:t>的情况下，在允许精度在</a:t>
            </a:r>
            <a:r>
              <a:rPr lang="en-US" altLang="zh-CN" sz="2000" dirty="0">
                <a:latin typeface="宋体" panose="02010600030101010101" pitchFamily="2" charset="-122"/>
                <a:ea typeface="宋体" panose="02010600030101010101" pitchFamily="2" charset="-122"/>
              </a:rPr>
              <a:t>0.001</a:t>
            </a:r>
            <a:r>
              <a:rPr lang="zh-CN" altLang="en-US" sz="2000" dirty="0">
                <a:latin typeface="宋体" panose="02010600030101010101" pitchFamily="2" charset="-122"/>
                <a:ea typeface="宋体" panose="02010600030101010101" pitchFamily="2" charset="-122"/>
              </a:rPr>
              <a:t>米的情况下，我们可以</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的准确测定无人机的位置</a:t>
            </a:r>
            <a:endParaRPr lang="zh-CN" altLang="en-US" sz="2000" dirty="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13360" y="1370965"/>
            <a:ext cx="5330825" cy="3998595"/>
          </a:xfrm>
          <a:prstGeom prst="rect">
            <a:avLst/>
          </a:prstGeom>
        </p:spPr>
      </p:pic>
      <p:sp>
        <p:nvSpPr>
          <p:cNvPr id="5" name="文本框 4"/>
          <p:cNvSpPr txBox="1"/>
          <p:nvPr/>
        </p:nvSpPr>
        <p:spPr>
          <a:xfrm>
            <a:off x="5387340" y="1997710"/>
            <a:ext cx="2089785" cy="398780"/>
          </a:xfrm>
          <a:prstGeom prst="rect">
            <a:avLst/>
          </a:prstGeom>
          <a:noFill/>
        </p:spPr>
        <p:txBody>
          <a:bodyPr wrap="square" rtlCol="0" anchor="t">
            <a:spAutoFit/>
          </a:bodyPr>
          <a:lstStyle/>
          <a:p>
            <a:pPr indent="0">
              <a:buFont typeface="Arial" panose="020B0604020202020204" pitchFamily="34" charset="0"/>
              <a:buNone/>
            </a:pPr>
            <a:r>
              <a:rPr lang="zh-CN" altLang="en-US" sz="2000" dirty="0">
                <a:latin typeface="宋体" panose="02010600030101010101" pitchFamily="2" charset="-122"/>
                <a:ea typeface="宋体" panose="02010600030101010101" pitchFamily="2" charset="-122"/>
                <a:sym typeface="+mn-ea"/>
              </a:rPr>
              <a:t>有效性判断条件</a:t>
            </a:r>
            <a:endParaRPr lang="zh-CN" altLang="en-US" sz="2000" dirty="0">
              <a:latin typeface="宋体" panose="02010600030101010101" pitchFamily="2" charset="-122"/>
              <a:ea typeface="宋体" panose="02010600030101010101" pitchFamily="2" charset="-122"/>
              <a:sym typeface="+mn-ea"/>
            </a:endParaRPr>
          </a:p>
        </p:txBody>
      </p:sp>
      <p:sp>
        <p:nvSpPr>
          <p:cNvPr id="6" name="文本框 5"/>
          <p:cNvSpPr txBox="1"/>
          <p:nvPr>
            <p:custDataLst>
              <p:tags r:id="rId3"/>
            </p:custDataLst>
          </p:nvPr>
        </p:nvSpPr>
        <p:spPr>
          <a:xfrm>
            <a:off x="5779770" y="2976880"/>
            <a:ext cx="2089785" cy="398780"/>
          </a:xfrm>
          <a:prstGeom prst="rect">
            <a:avLst/>
          </a:prstGeom>
          <a:noFill/>
        </p:spPr>
        <p:txBody>
          <a:bodyPr wrap="square" rtlCol="0" anchor="t">
            <a:spAutoFit/>
          </a:bodyPr>
          <a:lstStyle/>
          <a:p>
            <a:pPr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sym typeface="+mn-ea"/>
              </a:rPr>
              <a:t>err&lt;0.001</a:t>
            </a:r>
            <a:endParaRPr lang="en-US" altLang="zh-CN" sz="2000" dirty="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(2)</a:t>
            </a:r>
            <a:endParaRPr lang="en-US" altLang="zh-CN"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3344863" y="1436688"/>
          <a:ext cx="6082030" cy="400685"/>
        </p:xfrm>
        <a:graphic>
          <a:graphicData uri="http://schemas.openxmlformats.org/presentationml/2006/ole">
            <mc:AlternateContent xmlns:mc="http://schemas.openxmlformats.org/markup-compatibility/2006">
              <mc:Choice xmlns:v="urn:schemas-microsoft-com:vml" Requires="v">
                <p:oleObj spid="_x0000_s22535" name="" r:id="rId1" imgW="2870200" imgH="203200" progId="Equation.KSEE3">
                  <p:embed/>
                </p:oleObj>
              </mc:Choice>
              <mc:Fallback>
                <p:oleObj name="" r:id="rId1" imgW="2870200" imgH="203200" progId="Equation.KSEE3">
                  <p:embed/>
                  <p:pic>
                    <p:nvPicPr>
                      <p:cNvPr id="0" name="图片 1024"/>
                      <p:cNvPicPr/>
                      <p:nvPr/>
                    </p:nvPicPr>
                    <p:blipFill>
                      <a:blip r:embed="rId2"/>
                      <a:stretch>
                        <a:fillRect/>
                      </a:stretch>
                    </p:blipFill>
                    <p:spPr>
                      <a:xfrm>
                        <a:off x="3344863" y="1436688"/>
                        <a:ext cx="6082030" cy="400685"/>
                      </a:xfrm>
                      <a:prstGeom prst="rect">
                        <a:avLst/>
                      </a:prstGeom>
                    </p:spPr>
                  </p:pic>
                </p:oleObj>
              </mc:Fallback>
            </mc:AlternateContent>
          </a:graphicData>
        </a:graphic>
      </p:graphicFrame>
      <p:sp>
        <p:nvSpPr>
          <p:cNvPr id="35" name="文本框 34"/>
          <p:cNvSpPr txBox="1"/>
          <p:nvPr/>
        </p:nvSpPr>
        <p:spPr>
          <a:xfrm>
            <a:off x="481965" y="14389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对所有的三个信号机</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组合</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一共有</a:t>
            </a:r>
            <a:r>
              <a:rPr lang="en-US" altLang="zh-CN" sz="2000">
                <a:latin typeface="宋体" panose="02010600030101010101" pitchFamily="2" charset="-122"/>
                <a:ea typeface="宋体" panose="02010600030101010101" pitchFamily="2" charset="-122"/>
              </a:rPr>
              <a:t>8</a:t>
            </a:r>
            <a:r>
              <a:rPr lang="zh-CN" altLang="en-US" sz="2000">
                <a:latin typeface="宋体" panose="02010600030101010101" pitchFamily="2" charset="-122"/>
                <a:ea typeface="宋体" panose="02010600030101010101" pitchFamily="2" charset="-122"/>
              </a:rPr>
              <a:t>种，生成所有的无偏差无人机阵列的准确</a:t>
            </a:r>
            <a:r>
              <a:rPr lang="zh-CN" altLang="en-US" sz="2000">
                <a:latin typeface="宋体" panose="02010600030101010101" pitchFamily="2" charset="-122"/>
                <a:ea typeface="宋体" panose="02010600030101010101" pitchFamily="2" charset="-122"/>
                <a:sym typeface="+mn-ea"/>
              </a:rPr>
              <a:t>的</a:t>
            </a:r>
            <a:r>
              <a:rPr lang="zh-CN" altLang="en-US" sz="2000">
                <a:latin typeface="宋体" panose="02010600030101010101" pitchFamily="2" charset="-122"/>
                <a:ea typeface="宋体" panose="02010600030101010101" pitchFamily="2" charset="-122"/>
              </a:rPr>
              <a:t>三个方向角序列</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7" name="文本框 36"/>
          <p:cNvSpPr txBox="1"/>
          <p:nvPr/>
        </p:nvSpPr>
        <p:spPr>
          <a:xfrm>
            <a:off x="346075" y="2910205"/>
            <a:ext cx="11230610" cy="400110"/>
          </a:xfrm>
          <a:prstGeom prst="rect">
            <a:avLst/>
          </a:prstGeom>
          <a:noFill/>
        </p:spPr>
        <p:txBody>
          <a:bodyPr wrap="square" rtlCol="0">
            <a:spAutoFit/>
          </a:bodyPr>
          <a:lstStyle/>
          <a:p>
            <a:pPr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例：</a:t>
            </a:r>
            <a:r>
              <a:rPr lang="en-US" altLang="zh-CN" sz="2000" dirty="0">
                <a:latin typeface="宋体" panose="02010600030101010101" pitchFamily="2" charset="-122"/>
                <a:ea typeface="宋体" panose="02010600030101010101" pitchFamily="2" charset="-122"/>
              </a:rPr>
              <a:t>A=FY00,B=FY01,</a:t>
            </a:r>
            <a:r>
              <a:rPr lang="zh-CN" altLang="en-US" sz="2000" dirty="0">
                <a:latin typeface="宋体" panose="02010600030101010101" pitchFamily="2" charset="-122"/>
                <a:ea typeface="宋体" panose="02010600030101010101" pitchFamily="2" charset="-122"/>
              </a:rPr>
              <a:t>待测无偏差无人机为</a:t>
            </a:r>
            <a:r>
              <a:rPr lang="en-US" altLang="zh-CN" sz="2000" dirty="0">
                <a:latin typeface="宋体" panose="02010600030101010101" pitchFamily="2" charset="-122"/>
                <a:ea typeface="宋体" panose="02010600030101010101" pitchFamily="2" charset="-122"/>
              </a:rPr>
              <a:t>D=FY02</a:t>
            </a:r>
            <a:r>
              <a:rPr lang="zh-CN" altLang="en-US" sz="2000" dirty="0">
                <a:latin typeface="宋体" panose="02010600030101010101" pitchFamily="2" charset="-122"/>
                <a:ea typeface="宋体" panose="02010600030101010101" pitchFamily="2" charset="-122"/>
              </a:rPr>
              <a:t>时，</a:t>
            </a:r>
            <a:r>
              <a:rPr lang="en-US" altLang="zh-CN" sz="2000" dirty="0">
                <a:latin typeface="宋体" panose="02010600030101010101" pitchFamily="2" charset="-122"/>
                <a:ea typeface="宋体" panose="02010600030101010101" pitchFamily="2" charset="-122"/>
              </a:rPr>
              <a:t>C=FY0i </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=3—9</a:t>
            </a:r>
            <a:r>
              <a:rPr lang="zh-CN" altLang="en-US" sz="2000" dirty="0">
                <a:latin typeface="宋体" panose="02010600030101010101" pitchFamily="2" charset="-122"/>
                <a:ea typeface="宋体" panose="02010600030101010101" pitchFamily="2" charset="-122"/>
              </a:rPr>
              <a:t>时，测得的</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的方向角</a:t>
            </a:r>
            <a:endParaRPr lang="zh-CN" altLang="en-US" sz="2000" dirty="0">
              <a:latin typeface="宋体" panose="02010600030101010101" pitchFamily="2" charset="-122"/>
              <a:ea typeface="宋体" panose="02010600030101010101" pitchFamily="2" charset="-122"/>
            </a:endParaRPr>
          </a:p>
        </p:txBody>
      </p:sp>
      <p:sp>
        <p:nvSpPr>
          <p:cNvPr id="7" name="文本框 6"/>
          <p:cNvSpPr txBox="1"/>
          <p:nvPr/>
        </p:nvSpPr>
        <p:spPr>
          <a:xfrm>
            <a:off x="408940" y="236029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表示为</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信号无人机，</a:t>
            </a:r>
            <a:r>
              <a:rPr lang="en-US" altLang="zh-CN" sz="2000">
                <a:latin typeface="宋体" panose="02010600030101010101" pitchFamily="2" charset="-122"/>
                <a:ea typeface="宋体" panose="02010600030101010101" pitchFamily="2" charset="-122"/>
              </a:rPr>
              <a:t>j:</a:t>
            </a:r>
            <a:r>
              <a:rPr lang="zh-CN" altLang="en-US" sz="2000">
                <a:latin typeface="宋体" panose="02010600030101010101" pitchFamily="2" charset="-122"/>
                <a:ea typeface="宋体" panose="02010600030101010101" pitchFamily="2" charset="-122"/>
              </a:rPr>
              <a:t>待定位无人机编号</a:t>
            </a:r>
            <a:endParaRPr lang="zh-CN" altLang="en-US" sz="2000">
              <a:latin typeface="宋体" panose="02010600030101010101" pitchFamily="2" charset="-122"/>
              <a:ea typeface="宋体" panose="02010600030101010101" pitchFamily="2" charset="-122"/>
            </a:endParaRPr>
          </a:p>
        </p:txBody>
      </p:sp>
      <p:graphicFrame>
        <p:nvGraphicFramePr>
          <p:cNvPr id="9" name="对象 8">
            <a:hlinkClick r:id="" action="ppaction://ole?verb=0"/>
          </p:cNvPr>
          <p:cNvGraphicFramePr>
            <a:graphicFrameLocks noChangeAspect="1"/>
          </p:cNvGraphicFramePr>
          <p:nvPr/>
        </p:nvGraphicFramePr>
        <p:xfrm>
          <a:off x="1693546" y="2358073"/>
          <a:ext cx="2853055" cy="400685"/>
        </p:xfrm>
        <a:graphic>
          <a:graphicData uri="http://schemas.openxmlformats.org/presentationml/2006/ole">
            <mc:AlternateContent xmlns:mc="http://schemas.openxmlformats.org/markup-compatibility/2006">
              <mc:Choice xmlns:v="urn:schemas-microsoft-com:vml" Requires="v">
                <p:oleObj spid="_x0000_s22536" name="" r:id="rId3" imgW="1346200" imgH="203200" progId="Equation.KSEE3">
                  <p:embed/>
                </p:oleObj>
              </mc:Choice>
              <mc:Fallback>
                <p:oleObj name="" r:id="rId3" imgW="1346200" imgH="203200" progId="Equation.KSEE3">
                  <p:embed/>
                  <p:pic>
                    <p:nvPicPr>
                      <p:cNvPr id="0" name="图片 1024"/>
                      <p:cNvPicPr/>
                      <p:nvPr/>
                    </p:nvPicPr>
                    <p:blipFill>
                      <a:blip r:embed="rId4"/>
                      <a:stretch>
                        <a:fillRect/>
                      </a:stretch>
                    </p:blipFill>
                    <p:spPr>
                      <a:xfrm>
                        <a:off x="1693546" y="2358073"/>
                        <a:ext cx="2853055" cy="400685"/>
                      </a:xfrm>
                      <a:prstGeom prst="rect">
                        <a:avLst/>
                      </a:prstGeom>
                    </p:spPr>
                  </p:pic>
                </p:oleObj>
              </mc:Fallback>
            </mc:AlternateContent>
          </a:graphicData>
        </a:graphic>
      </p:graphicFrame>
      <p:graphicFrame>
        <p:nvGraphicFramePr>
          <p:cNvPr id="12" name="表格 11"/>
          <p:cNvGraphicFramePr/>
          <p:nvPr>
            <p:custDataLst>
              <p:tags r:id="rId5"/>
            </p:custDataLst>
          </p:nvPr>
        </p:nvGraphicFramePr>
        <p:xfrm>
          <a:off x="1210945" y="3403600"/>
          <a:ext cx="8216265" cy="1584960"/>
        </p:xfrm>
        <a:graphic>
          <a:graphicData uri="http://schemas.openxmlformats.org/drawingml/2006/table">
            <a:tbl>
              <a:tblPr firstRow="1" bandRow="1">
                <a:tableStyleId>{5C22544A-7EE6-4342-B048-85BDC9FD1C3A}</a:tableStyleId>
              </a:tblPr>
              <a:tblGrid>
                <a:gridCol w="1579880"/>
                <a:gridCol w="948055"/>
                <a:gridCol w="948055"/>
                <a:gridCol w="948055"/>
                <a:gridCol w="948055"/>
                <a:gridCol w="948055"/>
                <a:gridCol w="948055"/>
                <a:gridCol w="948055"/>
              </a:tblGrid>
              <a:tr h="381000">
                <a:tc>
                  <a:txBody>
                    <a:bodyPr/>
                    <a:lstStyle/>
                    <a:p>
                      <a:pPr algn="ctr">
                        <a:buNone/>
                      </a:pPr>
                      <a:r>
                        <a:rPr lang="zh-CN" altLang="en-US" sz="2000">
                          <a:latin typeface="宋体" panose="02010600030101010101" pitchFamily="2" charset="-122"/>
                          <a:ea typeface="宋体" panose="02010600030101010101" pitchFamily="2" charset="-122"/>
                        </a:rPr>
                        <a:t>无人机编号</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9</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α</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β</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0.8727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0.5236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0.1745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0.1745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0.5236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0.8727</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γ</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2.4435</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2.0944</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1.7453</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1.3963</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1.0472</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0.6981</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zh-CN" altLang="en-US" sz="2000" dirty="0">
                          <a:latin typeface="宋体" panose="02010600030101010101" pitchFamily="2" charset="-122"/>
                          <a:ea typeface="宋体" panose="02010600030101010101" pitchFamily="2" charset="-122"/>
                        </a:rPr>
                        <a:t>0.3491</a:t>
                      </a:r>
                      <a:endParaRPr lang="zh-CN" altLang="en-US" sz="2000" dirty="0">
                        <a:latin typeface="宋体" panose="02010600030101010101" pitchFamily="2" charset="-122"/>
                        <a:ea typeface="宋体" panose="02010600030101010101" pitchFamily="2" charset="-122"/>
                      </a:endParaRPr>
                    </a:p>
                  </a:txBody>
                  <a:tcPr/>
                </a:tc>
              </a:tr>
            </a:tbl>
          </a:graphicData>
        </a:graphic>
      </p:graphicFrame>
      <p:sp>
        <p:nvSpPr>
          <p:cNvPr id="13" name="文本框 12"/>
          <p:cNvSpPr txBox="1"/>
          <p:nvPr/>
        </p:nvSpPr>
        <p:spPr>
          <a:xfrm>
            <a:off x="481965" y="5100955"/>
            <a:ext cx="1086685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当有小偏差的无人机是</a:t>
            </a:r>
            <a:r>
              <a:rPr lang="en-US" altLang="zh-CN" sz="2000" dirty="0">
                <a:latin typeface="宋体" panose="02010600030101010101" pitchFamily="2" charset="-122"/>
                <a:ea typeface="宋体" panose="02010600030101010101" pitchFamily="2" charset="-122"/>
                <a:cs typeface="宋体" panose="02010600030101010101" pitchFamily="2" charset="-122"/>
              </a:rPr>
              <a:t>FY02</a:t>
            </a:r>
            <a:r>
              <a:rPr lang="zh-CN" altLang="en-US" sz="2000" dirty="0">
                <a:latin typeface="宋体" panose="02010600030101010101" pitchFamily="2" charset="-122"/>
                <a:ea typeface="宋体" panose="02010600030101010101" pitchFamily="2" charset="-122"/>
                <a:cs typeface="宋体" panose="02010600030101010101" pitchFamily="2" charset="-122"/>
              </a:rPr>
              <a:t>时，可以通过实际方向角与上述方向角做比较，确定信号源。</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98131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(2) </a:t>
            </a:r>
            <a:r>
              <a:rPr lang="zh-CN" altLang="en-US" sz="4000">
                <a:solidFill>
                  <a:schemeClr val="bg1"/>
                </a:solidFill>
                <a:latin typeface="宋体" panose="02010600030101010101" pitchFamily="2" charset="-122"/>
                <a:ea typeface="宋体" panose="02010600030101010101" pitchFamily="2" charset="-122"/>
              </a:rPr>
              <a:t>添加</a:t>
            </a:r>
            <a:r>
              <a:rPr lang="en-US" altLang="zh-CN" sz="4000">
                <a:solidFill>
                  <a:schemeClr val="bg1"/>
                </a:solidFill>
                <a:latin typeface="宋体" panose="02010600030101010101" pitchFamily="2" charset="-122"/>
                <a:ea typeface="宋体" panose="02010600030101010101" pitchFamily="2" charset="-122"/>
              </a:rPr>
              <a:t>FY0j</a:t>
            </a:r>
            <a:r>
              <a:rPr lang="zh-CN" altLang="en-US" sz="4000">
                <a:solidFill>
                  <a:schemeClr val="bg1"/>
                </a:solidFill>
                <a:latin typeface="宋体" panose="02010600030101010101" pitchFamily="2" charset="-122"/>
                <a:ea typeface="宋体" panose="02010600030101010101" pitchFamily="2" charset="-122"/>
              </a:rPr>
              <a:t>后的定位步骤</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3344863" y="1436688"/>
          <a:ext cx="6082030" cy="400685"/>
        </p:xfrm>
        <a:graphic>
          <a:graphicData uri="http://schemas.openxmlformats.org/presentationml/2006/ole">
            <mc:AlternateContent xmlns:mc="http://schemas.openxmlformats.org/markup-compatibility/2006">
              <mc:Choice xmlns:v="urn:schemas-microsoft-com:vml" Requires="v">
                <p:oleObj spid="_x0000_s23556" name="" r:id="rId1" imgW="2870200" imgH="203200" progId="Equation.KSEE3">
                  <p:embed/>
                </p:oleObj>
              </mc:Choice>
              <mc:Fallback>
                <p:oleObj name="" r:id="rId1" imgW="2870200" imgH="203200" progId="Equation.KSEE3">
                  <p:embed/>
                  <p:pic>
                    <p:nvPicPr>
                      <p:cNvPr id="0" name="图片 1024"/>
                      <p:cNvPicPr/>
                      <p:nvPr/>
                    </p:nvPicPr>
                    <p:blipFill>
                      <a:blip r:embed="rId2"/>
                      <a:stretch>
                        <a:fillRect/>
                      </a:stretch>
                    </p:blipFill>
                    <p:spPr>
                      <a:xfrm>
                        <a:off x="3344863" y="1436688"/>
                        <a:ext cx="6082030" cy="400685"/>
                      </a:xfrm>
                      <a:prstGeom prst="rect">
                        <a:avLst/>
                      </a:prstGeom>
                    </p:spPr>
                  </p:pic>
                </p:oleObj>
              </mc:Fallback>
            </mc:AlternateContent>
          </a:graphicData>
        </a:graphic>
      </p:graphicFrame>
      <p:sp>
        <p:nvSpPr>
          <p:cNvPr id="35" name="文本框 34"/>
          <p:cNvSpPr txBox="1"/>
          <p:nvPr/>
        </p:nvSpPr>
        <p:spPr>
          <a:xfrm>
            <a:off x="481965" y="14389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当定位源中的</a:t>
            </a:r>
            <a:r>
              <a:rPr lang="en-US" altLang="zh-CN" sz="2000">
                <a:latin typeface="宋体" panose="02010600030101010101" pitchFamily="2" charset="-122"/>
                <a:ea typeface="宋体" panose="02010600030101010101" pitchFamily="2" charset="-122"/>
              </a:rPr>
              <a:t>FY0i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在变动时，无偏差无人机</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关于上述定位源组合的方位角都是不同的。因此在</a:t>
            </a:r>
            <a:r>
              <a:rPr lang="en-US" altLang="zh-CN" sz="2000">
                <a:latin typeface="宋体" panose="02010600030101010101" pitchFamily="2" charset="-122"/>
                <a:ea typeface="宋体" panose="02010600030101010101" pitchFamily="2" charset="-122"/>
              </a:rPr>
              <a:t>FY0j</a:t>
            </a:r>
            <a:endParaRPr lang="en-US" altLang="zh-CN" sz="2000">
              <a:latin typeface="宋体" panose="02010600030101010101" pitchFamily="2" charset="-122"/>
              <a:ea typeface="宋体" panose="02010600030101010101" pitchFamily="2" charset="-122"/>
            </a:endParaRPr>
          </a:p>
        </p:txBody>
      </p:sp>
      <p:sp>
        <p:nvSpPr>
          <p:cNvPr id="37" name="文本框 36"/>
          <p:cNvSpPr txBox="1"/>
          <p:nvPr/>
        </p:nvSpPr>
        <p:spPr>
          <a:xfrm>
            <a:off x="403860" y="2910205"/>
            <a:ext cx="11230610" cy="398780"/>
          </a:xfrm>
          <a:prstGeom prst="rect">
            <a:avLst/>
          </a:prstGeom>
          <a:noFill/>
        </p:spPr>
        <p:txBody>
          <a:bodyPr wrap="square" rtlCol="0">
            <a:spAutoFit/>
          </a:bodyPr>
          <a:lstStyle/>
          <a:p>
            <a:pPr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rPr>
              <a:t>   </a:t>
            </a:r>
            <a:r>
              <a:rPr lang="zh-CN" sz="2000" dirty="0">
                <a:latin typeface="宋体" panose="02010600030101010101" pitchFamily="2" charset="-122"/>
                <a:ea typeface="宋体" panose="02010600030101010101" pitchFamily="2" charset="-122"/>
              </a:rPr>
              <a:t>的编号。当无人机偏离基点距离较大时，上述比较法可</a:t>
            </a:r>
            <a:r>
              <a:rPr lang="zh-CN" altLang="en-US" sz="2000" dirty="0">
                <a:latin typeface="宋体" panose="02010600030101010101" pitchFamily="2" charset="-122"/>
                <a:ea typeface="宋体" panose="02010600030101010101" pitchFamily="2" charset="-122"/>
              </a:rPr>
              <a:t>能</a:t>
            </a:r>
            <a:r>
              <a:rPr lang="zh-CN" sz="2000" dirty="0">
                <a:latin typeface="宋体" panose="02010600030101010101" pitchFamily="2" charset="-122"/>
                <a:ea typeface="宋体" panose="02010600030101010101" pitchFamily="2" charset="-122"/>
              </a:rPr>
              <a:t>失效，而无法正确判定定位源</a:t>
            </a:r>
            <a:r>
              <a:rPr lang="en-US" altLang="zh-CN" sz="2000" dirty="0" err="1">
                <a:latin typeface="宋体" panose="02010600030101010101" pitchFamily="2" charset="-122"/>
                <a:ea typeface="宋体" panose="02010600030101010101" pitchFamily="2" charset="-122"/>
              </a:rPr>
              <a:t>i</a:t>
            </a:r>
            <a:endParaRPr lang="en-US" altLang="zh-CN" sz="2000" dirty="0">
              <a:latin typeface="宋体" panose="02010600030101010101" pitchFamily="2" charset="-122"/>
              <a:ea typeface="宋体" panose="02010600030101010101" pitchFamily="2" charset="-122"/>
            </a:endParaRPr>
          </a:p>
        </p:txBody>
      </p:sp>
      <p:sp>
        <p:nvSpPr>
          <p:cNvPr id="38" name="文本框 37"/>
          <p:cNvSpPr txBox="1"/>
          <p:nvPr/>
        </p:nvSpPr>
        <p:spPr>
          <a:xfrm>
            <a:off x="408940" y="390588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源</a:t>
            </a:r>
            <a:r>
              <a:rPr lang="en-US" altLang="zh-CN" sz="2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的准确性</a:t>
            </a:r>
            <a:endParaRPr lang="zh-CN" altLang="en-US" sz="2000">
              <a:latin typeface="宋体" panose="02010600030101010101" pitchFamily="2" charset="-122"/>
              <a:ea typeface="宋体" panose="02010600030101010101" pitchFamily="2" charset="-122"/>
            </a:endParaRPr>
          </a:p>
        </p:txBody>
      </p:sp>
      <p:sp>
        <p:nvSpPr>
          <p:cNvPr id="3" name="文本框 2"/>
          <p:cNvSpPr txBox="1"/>
          <p:nvPr/>
        </p:nvSpPr>
        <p:spPr>
          <a:xfrm>
            <a:off x="408940" y="3460115"/>
            <a:ext cx="1123061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这里，我们采用最简单的欧氏距离做方位角的比较，采用其他距离有可能提高判别定位</a:t>
            </a:r>
            <a:endParaRPr lang="zh-CN" altLang="en-US" sz="2000">
              <a:latin typeface="宋体" panose="02010600030101010101" pitchFamily="2" charset="-122"/>
              <a:ea typeface="宋体" panose="02010600030101010101" pitchFamily="2" charset="-122"/>
            </a:endParaRPr>
          </a:p>
        </p:txBody>
      </p:sp>
      <p:sp>
        <p:nvSpPr>
          <p:cNvPr id="4" name="文本框 3"/>
          <p:cNvSpPr txBox="1"/>
          <p:nvPr/>
        </p:nvSpPr>
        <p:spPr>
          <a:xfrm>
            <a:off x="405765" y="4351655"/>
            <a:ext cx="1090485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确定无人机的编号</a:t>
            </a:r>
            <a:r>
              <a:rPr lang="en-US" altLang="zh-CN" sz="2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，即</a:t>
            </a:r>
            <a:r>
              <a:rPr lang="en-US" altLang="zh-CN" sz="2000">
                <a:latin typeface="宋体" panose="02010600030101010101" pitchFamily="2" charset="-122"/>
                <a:ea typeface="宋体" panose="02010600030101010101" pitchFamily="2" charset="-122"/>
              </a:rPr>
              <a:t>C</a:t>
            </a:r>
            <a:r>
              <a:rPr lang="zh-CN" altLang="en-US" sz="2000">
                <a:latin typeface="宋体" panose="02010600030101010101" pitchFamily="2" charset="-122"/>
                <a:ea typeface="宋体" panose="02010600030101010101" pitchFamily="2" charset="-122"/>
              </a:rPr>
              <a:t>的坐标，可以由三个方位角，反解出有偏差无人机</a:t>
            </a:r>
            <a:r>
              <a:rPr lang="en-US" altLang="zh-CN" sz="2000">
                <a:latin typeface="宋体" panose="02010600030101010101" pitchFamily="2" charset="-122"/>
                <a:ea typeface="宋体" panose="02010600030101010101" pitchFamily="2" charset="-122"/>
              </a:rPr>
              <a:t>j</a:t>
            </a:r>
            <a:r>
              <a:rPr lang="zh-CN" altLang="en-US" sz="2000">
                <a:latin typeface="宋体" panose="02010600030101010101" pitchFamily="2" charset="-122"/>
                <a:ea typeface="宋体" panose="02010600030101010101" pitchFamily="2" charset="-122"/>
              </a:rPr>
              <a:t>的坐标，完</a:t>
            </a:r>
            <a:endParaRPr lang="zh-CN" altLang="en-US" sz="2000">
              <a:latin typeface="宋体" panose="02010600030101010101" pitchFamily="2" charset="-122"/>
              <a:ea typeface="宋体" panose="02010600030101010101" pitchFamily="2" charset="-122"/>
            </a:endParaRPr>
          </a:p>
        </p:txBody>
      </p:sp>
      <p:sp>
        <p:nvSpPr>
          <p:cNvPr id="6" name="文本框 5"/>
          <p:cNvSpPr txBox="1"/>
          <p:nvPr/>
        </p:nvSpPr>
        <p:spPr>
          <a:xfrm>
            <a:off x="775970" y="4901565"/>
            <a:ext cx="802195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成</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的定位，所以只需要添加一架无人机，完成无人机的定位</a:t>
            </a:r>
            <a:endParaRPr lang="zh-CN" altLang="en-US" sz="2000">
              <a:latin typeface="宋体" panose="02010600030101010101" pitchFamily="2" charset="-122"/>
              <a:ea typeface="宋体" panose="02010600030101010101" pitchFamily="2" charset="-122"/>
            </a:endParaRPr>
          </a:p>
        </p:txBody>
      </p:sp>
      <p:sp>
        <p:nvSpPr>
          <p:cNvPr id="7" name="文本框 6"/>
          <p:cNvSpPr txBox="1"/>
          <p:nvPr/>
        </p:nvSpPr>
        <p:spPr>
          <a:xfrm>
            <a:off x="408940" y="236029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做小幅度绕动时，可由所得的方向角与上述方向角序列做比较，就可以确定定位源</a:t>
            </a:r>
            <a:r>
              <a:rPr lang="en-US" altLang="zh-CN" sz="2000">
                <a:latin typeface="宋体" panose="02010600030101010101" pitchFamily="2" charset="-122"/>
                <a:ea typeface="宋体" panose="02010600030101010101" pitchFamily="2" charset="-122"/>
              </a:rPr>
              <a:t>i</a:t>
            </a:r>
            <a:endParaRPr lang="en-US" altLang="zh-CN"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12673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模拟图，验证方法的有效性</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8735060" y="1365250"/>
            <a:ext cx="3168015" cy="2861310"/>
          </a:xfrm>
          <a:prstGeom prst="rect">
            <a:avLst/>
          </a:prstGeom>
          <a:noFill/>
        </p:spPr>
        <p:txBody>
          <a:bodyPr wrap="square" rtlCol="0">
            <a:spAutoFit/>
          </a:bodyPr>
          <a:lstStyle/>
          <a:p>
            <a:pPr indent="0">
              <a:buFont typeface="Arial" panose="020B0604020202020204" pitchFamily="34" charset="0"/>
              <a:buNone/>
            </a:pPr>
            <a:r>
              <a:rPr lang="zh-CN" altLang="en-US" sz="2000">
                <a:latin typeface="宋体" panose="02010600030101010101" pitchFamily="2" charset="-122"/>
                <a:ea typeface="宋体" panose="02010600030101010101" pitchFamily="2" charset="-122"/>
              </a:rPr>
              <a:t>多次模拟，可以看到在误差半径在</a:t>
            </a:r>
            <a:r>
              <a:rPr lang="en-US" altLang="zh-CN" sz="2000">
                <a:latin typeface="宋体" panose="02010600030101010101" pitchFamily="2" charset="-122"/>
                <a:ea typeface="宋体" panose="02010600030101010101" pitchFamily="2" charset="-122"/>
              </a:rPr>
              <a:t>70%</a:t>
            </a:r>
            <a:r>
              <a:rPr lang="zh-CN" altLang="en-US" sz="2000">
                <a:latin typeface="宋体" panose="02010600030101010101" pitchFamily="2" charset="-122"/>
                <a:ea typeface="宋体" panose="02010600030101010101" pitchFamily="2" charset="-122"/>
              </a:rPr>
              <a:t>以内的定位准确率。准确率下降的原因是在欧式距离下，待定位无人机与信号源产生的三个角度与无误差的基准角度之间的距离并不是最小的，因此，无法准确找到第三个定位无人机。</a:t>
            </a:r>
            <a:endParaRPr lang="zh-CN" altLang="en-US" sz="2000">
              <a:latin typeface="宋体" panose="02010600030101010101" pitchFamily="2" charset="-122"/>
              <a:ea typeface="宋体" panose="02010600030101010101" pitchFamily="2" charset="-122"/>
            </a:endParaRPr>
          </a:p>
        </p:txBody>
      </p:sp>
      <p:sp>
        <p:nvSpPr>
          <p:cNvPr id="9" name="文本框 8"/>
          <p:cNvSpPr txBox="1"/>
          <p:nvPr/>
        </p:nvSpPr>
        <p:spPr>
          <a:xfrm>
            <a:off x="1177925" y="4638040"/>
            <a:ext cx="752411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误差半径在给定半径的</a:t>
            </a:r>
            <a:r>
              <a:rPr lang="en-US" altLang="zh-CN" sz="2000">
                <a:latin typeface="宋体" panose="02010600030101010101" pitchFamily="2" charset="-122"/>
                <a:ea typeface="宋体" panose="02010600030101010101" pitchFamily="2" charset="-122"/>
              </a:rPr>
              <a:t>10%</a:t>
            </a:r>
            <a:r>
              <a:rPr lang="zh-CN" altLang="en-US" sz="2000">
                <a:latin typeface="宋体" panose="02010600030101010101" pitchFamily="2" charset="-122"/>
                <a:ea typeface="宋体" panose="02010600030101010101" pitchFamily="2" charset="-122"/>
              </a:rPr>
              <a:t>以内时，定位准确率基本上是</a:t>
            </a:r>
            <a:r>
              <a:rPr lang="en-US" altLang="zh-CN" sz="2000">
                <a:latin typeface="宋体" panose="02010600030101010101" pitchFamily="2" charset="-122"/>
                <a:ea typeface="宋体" panose="02010600030101010101" pitchFamily="2" charset="-122"/>
              </a:rPr>
              <a:t>100%</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2" name="文本框 1"/>
          <p:cNvSpPr txBox="1"/>
          <p:nvPr/>
        </p:nvSpPr>
        <p:spPr>
          <a:xfrm>
            <a:off x="1177925" y="5149850"/>
            <a:ext cx="752411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误差半径在给定半径的</a:t>
            </a:r>
            <a:r>
              <a:rPr lang="en-US" altLang="zh-CN" sz="2000">
                <a:latin typeface="宋体" panose="02010600030101010101" pitchFamily="2" charset="-122"/>
                <a:ea typeface="宋体" panose="02010600030101010101" pitchFamily="2" charset="-122"/>
              </a:rPr>
              <a:t>20%</a:t>
            </a:r>
            <a:r>
              <a:rPr lang="zh-CN" altLang="en-US" sz="2000">
                <a:latin typeface="宋体" panose="02010600030101010101" pitchFamily="2" charset="-122"/>
                <a:ea typeface="宋体" panose="02010600030101010101" pitchFamily="2" charset="-122"/>
              </a:rPr>
              <a:t>以内时，定位准确率基本上大于</a:t>
            </a:r>
            <a:r>
              <a:rPr lang="en-US" altLang="zh-CN" sz="2000">
                <a:latin typeface="宋体" panose="02010600030101010101" pitchFamily="2" charset="-122"/>
                <a:ea typeface="宋体" panose="02010600030101010101" pitchFamily="2" charset="-122"/>
              </a:rPr>
              <a:t>95%</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0" y="1177925"/>
            <a:ext cx="4462145" cy="3346450"/>
          </a:xfrm>
          <a:prstGeom prst="rect">
            <a:avLst/>
          </a:prstGeom>
        </p:spPr>
      </p:pic>
      <p:pic>
        <p:nvPicPr>
          <p:cNvPr id="6" name="图片 5"/>
          <p:cNvPicPr>
            <a:picLocks noChangeAspect="1"/>
          </p:cNvPicPr>
          <p:nvPr/>
        </p:nvPicPr>
        <p:blipFill>
          <a:blip r:embed="rId2"/>
          <a:stretch>
            <a:fillRect/>
          </a:stretch>
        </p:blipFill>
        <p:spPr>
          <a:xfrm>
            <a:off x="4196080" y="1186815"/>
            <a:ext cx="4439285" cy="3329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1</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481965" y="1438910"/>
            <a:ext cx="1010666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无人机位置的调整是个大坑，只能通过无人机的三个方位角对无人机的位置做调整</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u="sng">
                <a:latin typeface="宋体" panose="02010600030101010101" pitchFamily="2" charset="-122"/>
                <a:ea typeface="宋体" panose="02010600030101010101" pitchFamily="2" charset="-122"/>
              </a:rPr>
              <a:t>通过坐标调整，都是有问题的。</a:t>
            </a:r>
            <a:r>
              <a:rPr lang="zh-CN" altLang="en-US" sz="2000">
                <a:latin typeface="宋体" panose="02010600030101010101" pitchFamily="2" charset="-122"/>
                <a:ea typeface="宋体" panose="02010600030101010101" pitchFamily="2" charset="-122"/>
              </a:rPr>
              <a:t>（所有无人机的编号是已知的）</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05765" y="2390140"/>
            <a:ext cx="2806065"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迭代思路及步骤</a:t>
            </a:r>
            <a:endParaRPr lang="en-US" altLang="zh-CN" sz="2000">
              <a:latin typeface="宋体" panose="02010600030101010101" pitchFamily="2" charset="-122"/>
              <a:ea typeface="宋体" panose="02010600030101010101" pitchFamily="2" charset="-122"/>
            </a:endParaRPr>
          </a:p>
        </p:txBody>
      </p:sp>
      <p:sp>
        <p:nvSpPr>
          <p:cNvPr id="13" name="文本框 12"/>
          <p:cNvSpPr txBox="1"/>
          <p:nvPr/>
        </p:nvSpPr>
        <p:spPr>
          <a:xfrm>
            <a:off x="492125" y="286512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1.</a:t>
            </a:r>
            <a:r>
              <a:rPr lang="zh-CN" altLang="en-US" sz="2000">
                <a:latin typeface="宋体" panose="02010600030101010101" pitchFamily="2" charset="-122"/>
                <a:ea typeface="宋体" panose="02010600030101010101" pitchFamily="2" charset="-122"/>
              </a:rPr>
              <a:t>由初始坐标，确定从</a:t>
            </a:r>
            <a:r>
              <a:rPr lang="en-US" altLang="zh-CN" sz="2000">
                <a:latin typeface="宋体" panose="02010600030101010101" pitchFamily="2" charset="-122"/>
                <a:ea typeface="宋体" panose="02010600030101010101" pitchFamily="2" charset="-122"/>
              </a:rPr>
              <a:t>02-09</a:t>
            </a:r>
            <a:r>
              <a:rPr lang="zh-CN" altLang="en-US" sz="2000">
                <a:latin typeface="宋体" panose="02010600030101010101" pitchFamily="2" charset="-122"/>
                <a:ea typeface="宋体" panose="02010600030101010101" pitchFamily="2" charset="-122"/>
              </a:rPr>
              <a:t>号无人机中选出偏差最小的无人机（假设是</a:t>
            </a:r>
            <a:r>
              <a:rPr lang="en-US" altLang="zh-CN" sz="2000">
                <a:latin typeface="宋体" panose="02010600030101010101" pitchFamily="2" charset="-122"/>
                <a:ea typeface="宋体" panose="02010600030101010101" pitchFamily="2" charset="-122"/>
              </a:rPr>
              <a:t>FY02</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14" name="文本框 13"/>
          <p:cNvSpPr txBox="1"/>
          <p:nvPr/>
        </p:nvSpPr>
        <p:spPr>
          <a:xfrm>
            <a:off x="480695" y="332359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通过</a:t>
            </a:r>
            <a:r>
              <a:rPr lang="en-US" altLang="zh-CN" sz="2000">
                <a:latin typeface="宋体" panose="02010600030101010101" pitchFamily="2" charset="-122"/>
                <a:ea typeface="宋体" panose="02010600030101010101" pitchFamily="2" charset="-122"/>
              </a:rPr>
              <a:t>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FY01,FY02</a:t>
            </a:r>
            <a:r>
              <a:rPr lang="zh-CN" altLang="en-US" sz="2000">
                <a:latin typeface="宋体" panose="02010600030101010101" pitchFamily="2" charset="-122"/>
                <a:ea typeface="宋体" panose="02010600030101010101" pitchFamily="2" charset="-122"/>
              </a:rPr>
              <a:t>的组合所得的无偏差无人机阵列的三个方向角序列（</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），由</a:t>
            </a:r>
            <a:endParaRPr lang="zh-CN" altLang="en-US" sz="2000">
              <a:latin typeface="宋体" panose="02010600030101010101" pitchFamily="2" charset="-122"/>
              <a:ea typeface="宋体" panose="02010600030101010101" pitchFamily="2" charset="-122"/>
            </a:endParaRPr>
          </a:p>
        </p:txBody>
      </p:sp>
      <p:sp>
        <p:nvSpPr>
          <p:cNvPr id="15" name="文本框 14"/>
          <p:cNvSpPr txBox="1"/>
          <p:nvPr/>
        </p:nvSpPr>
        <p:spPr>
          <a:xfrm>
            <a:off x="441960" y="412178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对</a:t>
            </a:r>
            <a:r>
              <a:rPr lang="en-US" altLang="zh-CN" sz="2000">
                <a:latin typeface="宋体" panose="02010600030101010101" pitchFamily="2" charset="-122"/>
                <a:ea typeface="宋体" panose="02010600030101010101" pitchFamily="2" charset="-122"/>
              </a:rPr>
              <a:t>02-09</a:t>
            </a:r>
            <a:r>
              <a:rPr lang="zh-CN" altLang="en-US" sz="2000">
                <a:latin typeface="宋体" panose="02010600030101010101" pitchFamily="2" charset="-122"/>
                <a:ea typeface="宋体" panose="02010600030101010101" pitchFamily="2" charset="-122"/>
              </a:rPr>
              <a:t>号无人机，做新、旧坐标的比较，若新坐标距离基点更近，则调整；否则不调整</a:t>
            </a:r>
            <a:endParaRPr lang="zh-CN" altLang="en-US" sz="2000">
              <a:latin typeface="宋体" panose="02010600030101010101" pitchFamily="2" charset="-122"/>
              <a:ea typeface="宋体" panose="02010600030101010101" pitchFamily="2" charset="-122"/>
            </a:endParaRPr>
          </a:p>
        </p:txBody>
      </p:sp>
      <p:sp>
        <p:nvSpPr>
          <p:cNvPr id="16" name="文本框 15"/>
          <p:cNvSpPr txBox="1"/>
          <p:nvPr/>
        </p:nvSpPr>
        <p:spPr>
          <a:xfrm>
            <a:off x="442595" y="458343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1-3</a:t>
            </a:r>
            <a:r>
              <a:rPr lang="zh-CN" altLang="en-US" sz="2000">
                <a:latin typeface="宋体" panose="02010600030101010101" pitchFamily="2" charset="-122"/>
                <a:ea typeface="宋体" panose="02010600030101010101" pitchFamily="2" charset="-122"/>
              </a:rPr>
              <a:t>步，直至所有</a:t>
            </a:r>
            <a:r>
              <a:rPr lang="en-US" altLang="zh-CN" sz="2000">
                <a:latin typeface="宋体" panose="02010600030101010101" pitchFamily="2" charset="-122"/>
                <a:ea typeface="宋体" panose="02010600030101010101" pitchFamily="2" charset="-122"/>
              </a:rPr>
              <a:t>02-09</a:t>
            </a:r>
            <a:r>
              <a:rPr lang="zh-CN" altLang="en-US" sz="2000">
                <a:latin typeface="宋体" panose="02010600030101010101" pitchFamily="2" charset="-122"/>
                <a:ea typeface="宋体" panose="02010600030101010101" pitchFamily="2" charset="-122"/>
              </a:rPr>
              <a:t>号无人机都充分接近基点。（达到设定的误差）</a:t>
            </a: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580390" y="371411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FY01,FY02</a:t>
            </a:r>
            <a:r>
              <a:rPr lang="zh-CN" altLang="en-US" sz="2000">
                <a:latin typeface="宋体" panose="02010600030101010101" pitchFamily="2" charset="-122"/>
                <a:ea typeface="宋体" panose="02010600030101010101" pitchFamily="2" charset="-122"/>
              </a:rPr>
              <a:t>的坐标、三个方位角及带定位无人机编号，求其他无人机的新坐标</a:t>
            </a:r>
            <a:endParaRPr lang="zh-CN" altLang="en-US" sz="2000">
              <a:latin typeface="宋体" panose="02010600030101010101" pitchFamily="2" charset="-122"/>
              <a:ea typeface="宋体" panose="02010600030101010101" pitchFamily="2" charset="-122"/>
            </a:endParaRPr>
          </a:p>
        </p:txBody>
      </p:sp>
      <p:sp>
        <p:nvSpPr>
          <p:cNvPr id="2" name="文本框 1"/>
          <p:cNvSpPr txBox="1"/>
          <p:nvPr/>
        </p:nvSpPr>
        <p:spPr>
          <a:xfrm>
            <a:off x="406400" y="5110480"/>
            <a:ext cx="11238230" cy="398780"/>
          </a:xfrm>
          <a:prstGeom prst="rect">
            <a:avLst/>
          </a:prstGeom>
          <a:noFill/>
        </p:spPr>
        <p:txBody>
          <a:bodyPr wrap="square" rtlCol="0">
            <a:spAutoFit/>
          </a:bodyPr>
          <a:p>
            <a:r>
              <a:rPr lang="zh-CN" altLang="en-US" sz="2000" u="sng">
                <a:latin typeface="宋体" panose="02010600030101010101" pitchFamily="2" charset="-122"/>
                <a:ea typeface="宋体" panose="02010600030101010101" pitchFamily="2" charset="-122"/>
              </a:rPr>
              <a:t>调整思想：三个信号源（标兵位）是</a:t>
            </a:r>
            <a:r>
              <a:rPr lang="en-US" altLang="zh-CN" sz="2000" u="sng">
                <a:latin typeface="宋体" panose="02010600030101010101" pitchFamily="2" charset="-122"/>
                <a:ea typeface="宋体" panose="02010600030101010101" pitchFamily="2" charset="-122"/>
              </a:rPr>
              <a:t>“</a:t>
            </a:r>
            <a:r>
              <a:rPr lang="zh-CN" altLang="en-US" sz="2000" u="sng">
                <a:latin typeface="宋体" panose="02010600030101010101" pitchFamily="2" charset="-122"/>
                <a:ea typeface="宋体" panose="02010600030101010101" pitchFamily="2" charset="-122"/>
              </a:rPr>
              <a:t>准确</a:t>
            </a:r>
            <a:r>
              <a:rPr lang="en-US" altLang="zh-CN" sz="2000" u="sng">
                <a:latin typeface="宋体" panose="02010600030101010101" pitchFamily="2" charset="-122"/>
                <a:ea typeface="宋体" panose="02010600030101010101" pitchFamily="2" charset="-122"/>
              </a:rPr>
              <a:t>”</a:t>
            </a:r>
            <a:r>
              <a:rPr lang="zh-CN" altLang="en-US" sz="2000" u="sng">
                <a:latin typeface="宋体" panose="02010600030101010101" pitchFamily="2" charset="-122"/>
                <a:ea typeface="宋体" panose="02010600030101010101" pitchFamily="2" charset="-122"/>
              </a:rPr>
              <a:t>的，其他无人机要调整到标准的方向角位置。</a:t>
            </a:r>
            <a:endParaRPr lang="en-US" altLang="zh-CN" sz="2000" u="sng">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a:xfrm>
            <a:off x="346075" y="1367790"/>
            <a:ext cx="10896600" cy="398780"/>
          </a:xfrm>
          <a:prstGeom prst="rect">
            <a:avLst/>
          </a:prstGeom>
          <a:noFill/>
          <a:ln w="9525">
            <a:noFill/>
          </a:ln>
        </p:spPr>
        <p:txBody>
          <a:bodyPr wrap="square" anchor="t">
            <a:spAutoFit/>
          </a:bodyPr>
          <a:lstStyle/>
          <a:p>
            <a:pPr indent="0">
              <a:buFont typeface="Arial" panose="020B0604020202020204" pitchFamily="34" charset="0"/>
              <a:buNone/>
            </a:pPr>
            <a:r>
              <a:rPr lang="en-US" altLang="zh-CN" sz="2000">
                <a:latin typeface="Arial" panose="020B0604020202020204" pitchFamily="34" charset="0"/>
                <a:ea typeface="宋体" panose="02010600030101010101" pitchFamily="2" charset="-122"/>
                <a:sym typeface="+mn-ea"/>
              </a:rPr>
              <a:t>FY00</a:t>
            </a:r>
            <a:r>
              <a:rPr lang="zh-CN" altLang="en-US" sz="2000">
                <a:latin typeface="Arial" panose="020B0604020202020204" pitchFamily="34" charset="0"/>
                <a:ea typeface="宋体" panose="02010600030101010101" pitchFamily="2" charset="-122"/>
                <a:sym typeface="+mn-ea"/>
              </a:rPr>
              <a:t>坐标</a:t>
            </a:r>
            <a:r>
              <a:rPr lang="en-US" altLang="zh-CN" sz="2000">
                <a:latin typeface="Arial" panose="020B0604020202020204" pitchFamily="34" charset="0"/>
                <a:ea typeface="宋体" panose="02010600030101010101" pitchFamily="2" charset="-122"/>
                <a:sym typeface="+mn-ea"/>
              </a:rPr>
              <a:t>(0,0),  FY01</a:t>
            </a:r>
            <a:r>
              <a:rPr lang="zh-CN" altLang="en-US" sz="2000">
                <a:latin typeface="Arial" panose="020B0604020202020204" pitchFamily="34" charset="0"/>
                <a:ea typeface="宋体" panose="02010600030101010101" pitchFamily="2" charset="-122"/>
                <a:sym typeface="+mn-ea"/>
              </a:rPr>
              <a:t>坐标</a:t>
            </a:r>
            <a:r>
              <a:rPr lang="en-US" altLang="zh-CN" sz="2000">
                <a:latin typeface="Arial" panose="020B0604020202020204" pitchFamily="34" charset="0"/>
                <a:ea typeface="宋体" panose="02010600030101010101" pitchFamily="2" charset="-122"/>
                <a:sym typeface="+mn-ea"/>
              </a:rPr>
              <a:t>(r,0)</a:t>
            </a:r>
            <a:r>
              <a:rPr lang="zh-CN" altLang="en-US" sz="2000">
                <a:latin typeface="Arial" panose="020B0604020202020204" pitchFamily="34" charset="0"/>
                <a:ea typeface="宋体" panose="02010600030101010101" pitchFamily="2" charset="-122"/>
                <a:sym typeface="+mn-ea"/>
              </a:rPr>
              <a:t>，这两个点的位置总是准确的（复杂考虑：移动这两个无人机）</a:t>
            </a:r>
            <a:endParaRPr lang="zh-CN" altLang="en-US" sz="2000">
              <a:latin typeface="Arial" panose="020B0604020202020204" pitchFamily="34" charset="0"/>
              <a:ea typeface="宋体" panose="02010600030101010101" pitchFamily="2" charset="-122"/>
              <a:sym typeface="+mn-ea"/>
            </a:endParaRPr>
          </a:p>
        </p:txBody>
      </p:sp>
      <p:sp>
        <p:nvSpPr>
          <p:cNvPr id="4" name="文本框 3"/>
          <p:cNvSpPr txBox="1"/>
          <p:nvPr/>
        </p:nvSpPr>
        <p:spPr>
          <a:xfrm>
            <a:off x="346075" y="1857375"/>
            <a:ext cx="5516880" cy="398780"/>
          </a:xfrm>
          <a:prstGeom prst="rect">
            <a:avLst/>
          </a:prstGeom>
          <a:noFill/>
        </p:spPr>
        <p:txBody>
          <a:bodyPr wrap="none" rtlCol="0" anchor="t">
            <a:spAutoFit/>
          </a:bodyPr>
          <a:lstStyle/>
          <a:p>
            <a:r>
              <a:rPr lang="zh-CN" altLang="en-US" sz="2000">
                <a:latin typeface="Arial" panose="020B0604020202020204" pitchFamily="34" charset="0"/>
                <a:ea typeface="宋体" panose="02010600030101010101" pitchFamily="2" charset="-122"/>
                <a:sym typeface="+mn-ea"/>
              </a:rPr>
              <a:t>无人机位置未知时，无人机只在基点附近做扰动</a:t>
            </a:r>
            <a:endParaRPr lang="zh-CN" altLang="en-US" sz="2000">
              <a:latin typeface="Arial" panose="020B0604020202020204" pitchFamily="34" charset="0"/>
              <a:ea typeface="宋体" panose="02010600030101010101" pitchFamily="2" charset="-122"/>
              <a:sym typeface="+mn-ea"/>
            </a:endParaRPr>
          </a:p>
        </p:txBody>
      </p:sp>
      <p:sp>
        <p:nvSpPr>
          <p:cNvPr id="9" name="文本框 3"/>
          <p:cNvSpPr txBox="1"/>
          <p:nvPr/>
        </p:nvSpPr>
        <p:spPr>
          <a:xfrm>
            <a:off x="346075" y="3409315"/>
            <a:ext cx="9526905"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无人机的位置调整只能通过方位角来调整，而不能通过坐标</a:t>
            </a:r>
            <a:endParaRPr lang="zh-CN" altLang="en-US" sz="2000">
              <a:latin typeface="Arial" panose="020B0604020202020204" pitchFamily="34" charset="0"/>
              <a:ea typeface="宋体" panose="02010600030101010101" pitchFamily="2" charset="-122"/>
              <a:sym typeface="+mn-ea"/>
            </a:endParaRPr>
          </a:p>
        </p:txBody>
      </p:sp>
      <p:graphicFrame>
        <p:nvGraphicFramePr>
          <p:cNvPr id="7" name="表格 6"/>
          <p:cNvGraphicFramePr/>
          <p:nvPr>
            <p:custDataLst>
              <p:tags r:id="rId1"/>
            </p:custDataLst>
          </p:nvPr>
        </p:nvGraphicFramePr>
        <p:xfrm>
          <a:off x="843280" y="4088130"/>
          <a:ext cx="8532495" cy="1188720"/>
        </p:xfrm>
        <a:graphic>
          <a:graphicData uri="http://schemas.openxmlformats.org/drawingml/2006/table">
            <a:tbl>
              <a:tblPr firstRow="1" bandRow="1">
                <a:tableStyleId>{5C22544A-7EE6-4342-B048-85BDC9FD1C3A}</a:tableStyleId>
              </a:tblPr>
              <a:tblGrid>
                <a:gridCol w="2844165"/>
                <a:gridCol w="2844165"/>
                <a:gridCol w="2844165"/>
              </a:tblGrid>
              <a:tr h="396240">
                <a:tc>
                  <a:txBody>
                    <a:bodyPr/>
                    <a:lstStyle/>
                    <a:p>
                      <a:pPr algn="ctr">
                        <a:buNone/>
                      </a:pPr>
                      <a:r>
                        <a:rPr lang="zh-CN" altLang="en-US" sz="2000">
                          <a:latin typeface="宋体" panose="02010600030101010101" pitchFamily="2" charset="-122"/>
                          <a:ea typeface="宋体" panose="02010600030101010101" pitchFamily="2" charset="-122"/>
                        </a:rPr>
                        <a:t>无人机编号是否已知</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位置准确与否</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无人机位置坐标</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zh-CN" altLang="en-US" sz="2000">
                          <a:latin typeface="宋体" panose="02010600030101010101" pitchFamily="2" charset="-122"/>
                          <a:ea typeface="宋体" panose="02010600030101010101" pitchFamily="2" charset="-122"/>
                        </a:rPr>
                        <a:t>是</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是</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知道</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zh-CN" altLang="en-US" sz="2000">
                          <a:latin typeface="宋体" panose="02010600030101010101" pitchFamily="2" charset="-122"/>
                          <a:ea typeface="宋体" panose="02010600030101010101" pitchFamily="2" charset="-122"/>
                        </a:rPr>
                        <a:t>是</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否</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知道大体范围</a:t>
                      </a:r>
                      <a:endParaRPr lang="zh-CN" altLang="en-US" sz="2000">
                        <a:latin typeface="宋体" panose="02010600030101010101" pitchFamily="2" charset="-122"/>
                        <a:ea typeface="宋体" panose="02010600030101010101" pitchFamily="2" charset="-122"/>
                      </a:endParaRPr>
                    </a:p>
                  </a:txBody>
                  <a:tcPr/>
                </a:tc>
              </a:tr>
            </a:tbl>
          </a:graphicData>
        </a:graphic>
      </p:graphicFrame>
      <p:sp>
        <p:nvSpPr>
          <p:cNvPr id="8" name="文本框 7"/>
          <p:cNvSpPr txBox="1"/>
          <p:nvPr/>
        </p:nvSpPr>
        <p:spPr>
          <a:xfrm>
            <a:off x="346075" y="189230"/>
            <a:ext cx="5654040" cy="706755"/>
          </a:xfrm>
          <a:prstGeom prst="rect">
            <a:avLst/>
          </a:prstGeom>
          <a:noFill/>
        </p:spPr>
        <p:txBody>
          <a:bodyPr wrap="square" rtlCol="0">
            <a:spAutoFit/>
          </a:bodyPr>
          <a:lstStyle/>
          <a:p>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本题假设</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3"/>
          <p:cNvSpPr txBox="1"/>
          <p:nvPr/>
        </p:nvSpPr>
        <p:spPr>
          <a:xfrm>
            <a:off x="346075" y="2346960"/>
            <a:ext cx="8032115"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所有无人机都知道自己的编号，不一定知道信息源的编号</a:t>
            </a:r>
            <a:endParaRPr lang="zh-CN" altLang="en-US" sz="2000">
              <a:latin typeface="Arial" panose="020B0604020202020204" pitchFamily="34" charset="0"/>
              <a:ea typeface="宋体" panose="02010600030101010101" pitchFamily="2" charset="-122"/>
              <a:sym typeface="+mn-ea"/>
            </a:endParaRPr>
          </a:p>
        </p:txBody>
      </p:sp>
      <p:sp>
        <p:nvSpPr>
          <p:cNvPr id="5" name="文本框 4"/>
          <p:cNvSpPr txBox="1"/>
          <p:nvPr/>
        </p:nvSpPr>
        <p:spPr>
          <a:xfrm>
            <a:off x="1149350" y="2877820"/>
            <a:ext cx="72288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思考：无人机不知道自己的编号，会对定位产生什么影响？</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：如何调整到新</a:t>
            </a:r>
            <a:r>
              <a:rPr lang="zh-CN" altLang="en-US" sz="4000">
                <a:solidFill>
                  <a:schemeClr val="bg1"/>
                </a:solidFill>
                <a:latin typeface="宋体" panose="02010600030101010101" pitchFamily="2" charset="-122"/>
                <a:ea typeface="宋体" panose="02010600030101010101" pitchFamily="2" charset="-122"/>
              </a:rPr>
              <a:t>坐标？</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481965" y="1438910"/>
            <a:ext cx="1109281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如何</a:t>
            </a:r>
            <a:r>
              <a:rPr lang="zh-CN" altLang="en-US" sz="2000">
                <a:latin typeface="宋体" panose="02010600030101010101" pitchFamily="2" charset="-122"/>
                <a:ea typeface="宋体" panose="02010600030101010101" pitchFamily="2" charset="-122"/>
              </a:rPr>
              <a:t>根据角度调整到新坐标（本题并不需要给出调整的过程，只要给出每次调整的坐标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48209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即可）。</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05765" y="2390140"/>
            <a:ext cx="764540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以信号源为</a:t>
            </a:r>
            <a:r>
              <a:rPr lang="en-US" altLang="zh-CN" sz="2000">
                <a:latin typeface="宋体" panose="02010600030101010101" pitchFamily="2" charset="-122"/>
                <a:ea typeface="宋体" panose="02010600030101010101" pitchFamily="2" charset="-122"/>
              </a:rPr>
              <a:t>FY00,FY01,FY02</a:t>
            </a:r>
            <a:r>
              <a:rPr lang="zh-CN" altLang="en-US" sz="2000">
                <a:latin typeface="宋体" panose="02010600030101010101" pitchFamily="2" charset="-122"/>
                <a:ea typeface="宋体" panose="02010600030101010101" pitchFamily="2" charset="-122"/>
              </a:rPr>
              <a:t>为例，待调整无人机为</a:t>
            </a:r>
            <a:r>
              <a:rPr lang="en-US" altLang="zh-CN" sz="2000">
                <a:latin typeface="宋体" panose="02010600030101010101" pitchFamily="2" charset="-122"/>
                <a:ea typeface="宋体" panose="02010600030101010101" pitchFamily="2" charset="-122"/>
              </a:rPr>
              <a:t>FY03</a:t>
            </a:r>
            <a:endParaRPr lang="en-US" altLang="zh-CN" sz="2000">
              <a:latin typeface="宋体" panose="02010600030101010101" pitchFamily="2" charset="-122"/>
              <a:ea typeface="宋体" panose="02010600030101010101" pitchFamily="2" charset="-122"/>
            </a:endParaRPr>
          </a:p>
        </p:txBody>
      </p:sp>
      <p:cxnSp>
        <p:nvCxnSpPr>
          <p:cNvPr id="3" name="直接连接符 2"/>
          <p:cNvCxnSpPr/>
          <p:nvPr/>
        </p:nvCxnSpPr>
        <p:spPr>
          <a:xfrm flipV="1">
            <a:off x="8644890" y="3691890"/>
            <a:ext cx="2156460" cy="190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635365" y="2426970"/>
            <a:ext cx="1715135" cy="12744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8625205" y="1813560"/>
            <a:ext cx="383540" cy="187833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916670" y="203835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custDataLst>
              <p:tags r:id="rId1"/>
            </p:custDataLst>
          </p:nvPr>
        </p:nvSpPr>
        <p:spPr>
          <a:xfrm>
            <a:off x="8587105" y="365379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2"/>
            </p:custDataLst>
          </p:nvPr>
        </p:nvSpPr>
        <p:spPr>
          <a:xfrm>
            <a:off x="10350500" y="365379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10066020" y="2560955"/>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custDataLst>
              <p:tags r:id="rId4"/>
            </p:custDataLst>
          </p:nvPr>
        </p:nvSpPr>
        <p:spPr>
          <a:xfrm>
            <a:off x="9218930" y="234188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270875" y="3815080"/>
            <a:ext cx="73787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FY00</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准确</a:t>
            </a:r>
            <a:endParaRPr lang="en-US" altLang="zh-CN" sz="900">
              <a:latin typeface="宋体" panose="02010600030101010101" pitchFamily="2" charset="-122"/>
              <a:ea typeface="宋体" panose="02010600030101010101" pitchFamily="2" charset="-122"/>
            </a:endParaRPr>
          </a:p>
        </p:txBody>
      </p:sp>
      <p:sp>
        <p:nvSpPr>
          <p:cNvPr id="20" name="文本框 19"/>
          <p:cNvSpPr txBox="1"/>
          <p:nvPr>
            <p:custDataLst>
              <p:tags r:id="rId5"/>
            </p:custDataLst>
          </p:nvPr>
        </p:nvSpPr>
        <p:spPr>
          <a:xfrm>
            <a:off x="10209530" y="3815080"/>
            <a:ext cx="73787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FY01</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准确</a:t>
            </a:r>
            <a:endParaRPr lang="zh-CN" altLang="en-US" sz="900">
              <a:latin typeface="宋体" panose="02010600030101010101" pitchFamily="2" charset="-122"/>
              <a:ea typeface="宋体" panose="02010600030101010101" pitchFamily="2" charset="-122"/>
            </a:endParaRPr>
          </a:p>
        </p:txBody>
      </p:sp>
      <p:sp>
        <p:nvSpPr>
          <p:cNvPr id="21" name="文本框 20"/>
          <p:cNvSpPr txBox="1"/>
          <p:nvPr>
            <p:custDataLst>
              <p:tags r:id="rId6"/>
            </p:custDataLst>
          </p:nvPr>
        </p:nvSpPr>
        <p:spPr>
          <a:xfrm>
            <a:off x="10209530" y="2580640"/>
            <a:ext cx="94869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FY02</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有偏差</a:t>
            </a:r>
            <a:endParaRPr lang="zh-CN" altLang="en-US" sz="900">
              <a:latin typeface="宋体" panose="02010600030101010101" pitchFamily="2" charset="-122"/>
              <a:ea typeface="宋体" panose="02010600030101010101" pitchFamily="2" charset="-122"/>
            </a:endParaRPr>
          </a:p>
        </p:txBody>
      </p:sp>
      <p:sp>
        <p:nvSpPr>
          <p:cNvPr id="22" name="文本框 21"/>
          <p:cNvSpPr txBox="1"/>
          <p:nvPr>
            <p:custDataLst>
              <p:tags r:id="rId7"/>
            </p:custDataLst>
          </p:nvPr>
        </p:nvSpPr>
        <p:spPr>
          <a:xfrm>
            <a:off x="9078595" y="2499360"/>
            <a:ext cx="63246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FY03</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有偏差</a:t>
            </a:r>
            <a:endParaRPr lang="zh-CN" altLang="en-US" sz="900">
              <a:latin typeface="宋体" panose="02010600030101010101" pitchFamily="2" charset="-122"/>
              <a:ea typeface="宋体" panose="02010600030101010101" pitchFamily="2" charset="-122"/>
            </a:endParaRPr>
          </a:p>
        </p:txBody>
      </p:sp>
      <p:sp>
        <p:nvSpPr>
          <p:cNvPr id="23" name="文本框 22"/>
          <p:cNvSpPr txBox="1"/>
          <p:nvPr>
            <p:custDataLst>
              <p:tags r:id="rId8"/>
            </p:custDataLst>
          </p:nvPr>
        </p:nvSpPr>
        <p:spPr>
          <a:xfrm>
            <a:off x="8051165" y="1888490"/>
            <a:ext cx="632460" cy="50673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FY03</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调整后的坐标</a:t>
            </a:r>
            <a:endParaRPr lang="zh-CN" altLang="en-US" sz="900">
              <a:latin typeface="宋体" panose="02010600030101010101" pitchFamily="2" charset="-122"/>
              <a:ea typeface="宋体" panose="02010600030101010101" pitchFamily="2" charset="-122"/>
            </a:endParaRPr>
          </a:p>
        </p:txBody>
      </p:sp>
      <p:sp>
        <p:nvSpPr>
          <p:cNvPr id="25" name="文本框 24"/>
          <p:cNvSpPr txBox="1"/>
          <p:nvPr/>
        </p:nvSpPr>
        <p:spPr>
          <a:xfrm>
            <a:off x="8704580" y="381508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O</a:t>
            </a:r>
            <a:endParaRPr lang="en-US" altLang="zh-CN">
              <a:latin typeface="宋体" panose="02010600030101010101" pitchFamily="2" charset="-122"/>
              <a:ea typeface="宋体" panose="02010600030101010101" pitchFamily="2" charset="-122"/>
            </a:endParaRPr>
          </a:p>
        </p:txBody>
      </p:sp>
      <p:sp>
        <p:nvSpPr>
          <p:cNvPr id="26" name="文本框 25"/>
          <p:cNvSpPr txBox="1"/>
          <p:nvPr>
            <p:custDataLst>
              <p:tags r:id="rId9"/>
            </p:custDataLst>
          </p:nvPr>
        </p:nvSpPr>
        <p:spPr>
          <a:xfrm>
            <a:off x="10573385" y="381508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A</a:t>
            </a:r>
            <a:endParaRPr lang="en-US" altLang="zh-CN">
              <a:latin typeface="宋体" panose="02010600030101010101" pitchFamily="2" charset="-122"/>
              <a:ea typeface="宋体" panose="02010600030101010101" pitchFamily="2" charset="-122"/>
            </a:endParaRPr>
          </a:p>
        </p:txBody>
      </p:sp>
      <p:sp>
        <p:nvSpPr>
          <p:cNvPr id="27" name="文本框 26"/>
          <p:cNvSpPr txBox="1"/>
          <p:nvPr>
            <p:custDataLst>
              <p:tags r:id="rId10"/>
            </p:custDataLst>
          </p:nvPr>
        </p:nvSpPr>
        <p:spPr>
          <a:xfrm>
            <a:off x="10738485" y="249936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B</a:t>
            </a:r>
            <a:endParaRPr lang="en-US" altLang="zh-CN">
              <a:latin typeface="宋体" panose="02010600030101010101" pitchFamily="2" charset="-122"/>
              <a:ea typeface="宋体" panose="02010600030101010101" pitchFamily="2" charset="-122"/>
            </a:endParaRPr>
          </a:p>
        </p:txBody>
      </p:sp>
      <p:sp>
        <p:nvSpPr>
          <p:cNvPr id="28" name="文本框 27"/>
          <p:cNvSpPr txBox="1"/>
          <p:nvPr>
            <p:custDataLst>
              <p:tags r:id="rId11"/>
            </p:custDataLst>
          </p:nvPr>
        </p:nvSpPr>
        <p:spPr>
          <a:xfrm>
            <a:off x="9320530" y="211455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D</a:t>
            </a:r>
            <a:endParaRPr lang="en-US" altLang="zh-CN">
              <a:latin typeface="宋体" panose="02010600030101010101" pitchFamily="2" charset="-122"/>
              <a:ea typeface="宋体" panose="02010600030101010101" pitchFamily="2" charset="-122"/>
            </a:endParaRPr>
          </a:p>
        </p:txBody>
      </p:sp>
      <p:sp>
        <p:nvSpPr>
          <p:cNvPr id="29" name="文本框 28"/>
          <p:cNvSpPr txBox="1"/>
          <p:nvPr>
            <p:custDataLst>
              <p:tags r:id="rId12"/>
            </p:custDataLst>
          </p:nvPr>
        </p:nvSpPr>
        <p:spPr>
          <a:xfrm>
            <a:off x="7677150" y="200152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D’</a:t>
            </a:r>
            <a:endParaRPr lang="en-US" altLang="zh-CN">
              <a:latin typeface="宋体" panose="02010600030101010101" pitchFamily="2" charset="-122"/>
              <a:ea typeface="宋体" panose="02010600030101010101" pitchFamily="2" charset="-122"/>
            </a:endParaRPr>
          </a:p>
        </p:txBody>
      </p:sp>
      <p:sp>
        <p:nvSpPr>
          <p:cNvPr id="30" name="文本框 29"/>
          <p:cNvSpPr txBox="1"/>
          <p:nvPr>
            <p:custDataLst>
              <p:tags r:id="rId13"/>
            </p:custDataLst>
          </p:nvPr>
        </p:nvSpPr>
        <p:spPr>
          <a:xfrm>
            <a:off x="405765" y="2865755"/>
            <a:ext cx="7645400" cy="398780"/>
          </a:xfrm>
          <a:prstGeom prst="rect">
            <a:avLst/>
          </a:prstGeom>
          <a:noFill/>
        </p:spPr>
        <p:txBody>
          <a:bodyPr wrap="square" rtlCol="0">
            <a:spAutoFit/>
          </a:bodyPr>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调整步骤</a:t>
            </a:r>
            <a:endParaRPr lang="zh-CN" altLang="en-US" sz="2000">
              <a:latin typeface="宋体" panose="02010600030101010101" pitchFamily="2" charset="-122"/>
              <a:ea typeface="宋体" panose="02010600030101010101" pitchFamily="2" charset="-122"/>
            </a:endParaRPr>
          </a:p>
        </p:txBody>
      </p:sp>
      <p:sp>
        <p:nvSpPr>
          <p:cNvPr id="31" name="文本框 30"/>
          <p:cNvSpPr txBox="1"/>
          <p:nvPr>
            <p:custDataLst>
              <p:tags r:id="rId14"/>
            </p:custDataLst>
          </p:nvPr>
        </p:nvSpPr>
        <p:spPr>
          <a:xfrm>
            <a:off x="769620" y="3283585"/>
            <a:ext cx="764540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由标准的方向角计算</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的坐标</a:t>
            </a:r>
            <a:endParaRPr lang="zh-CN" altLang="en-US" sz="2000">
              <a:latin typeface="宋体" panose="02010600030101010101" pitchFamily="2" charset="-122"/>
              <a:ea typeface="宋体" panose="02010600030101010101" pitchFamily="2" charset="-122"/>
            </a:endParaRPr>
          </a:p>
        </p:txBody>
      </p:sp>
      <p:sp>
        <p:nvSpPr>
          <p:cNvPr id="32" name="文本框 31"/>
          <p:cNvSpPr txBox="1"/>
          <p:nvPr>
            <p:custDataLst>
              <p:tags r:id="rId15"/>
            </p:custDataLst>
          </p:nvPr>
        </p:nvSpPr>
        <p:spPr>
          <a:xfrm>
            <a:off x="769620" y="4177030"/>
            <a:ext cx="7645400" cy="398780"/>
          </a:xfrm>
          <a:prstGeom prst="rect">
            <a:avLst/>
          </a:prstGeom>
          <a:noFill/>
        </p:spPr>
        <p:txBody>
          <a:bodyPr wrap="square" rtlCol="0">
            <a:spAutoFit/>
          </a:bodyPr>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沿</a:t>
            </a:r>
            <a:r>
              <a:rPr lang="en-US" altLang="zh-CN" sz="2000">
                <a:latin typeface="宋体" panose="02010600030101010101" pitchFamily="2" charset="-122"/>
                <a:ea typeface="宋体" panose="02010600030101010101" pitchFamily="2" charset="-122"/>
              </a:rPr>
              <a:t>OD</a:t>
            </a:r>
            <a:r>
              <a:rPr lang="zh-CN" altLang="en-US" sz="2000">
                <a:latin typeface="宋体" panose="02010600030101010101" pitchFamily="2" charset="-122"/>
                <a:ea typeface="宋体" panose="02010600030101010101" pitchFamily="2" charset="-122"/>
              </a:rPr>
              <a:t>方向移动</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至</a:t>
            </a:r>
            <a:r>
              <a:rPr lang="en-US" altLang="zh-CN" sz="2000">
                <a:latin typeface="宋体" panose="02010600030101010101" pitchFamily="2" charset="-122"/>
                <a:ea typeface="宋体" panose="02010600030101010101" pitchFamily="2" charset="-122"/>
              </a:rPr>
              <a:t>BD’</a:t>
            </a:r>
            <a:r>
              <a:rPr lang="zh-CN" altLang="en-US" sz="2000">
                <a:latin typeface="宋体" panose="02010600030101010101" pitchFamily="2" charset="-122"/>
                <a:ea typeface="宋体" panose="02010600030101010101" pitchFamily="2" charset="-122"/>
              </a:rPr>
              <a:t>与</a:t>
            </a:r>
            <a:r>
              <a:rPr lang="en-US" altLang="zh-CN" sz="2000">
                <a:latin typeface="宋体" panose="02010600030101010101" pitchFamily="2" charset="-122"/>
                <a:ea typeface="宋体" panose="02010600030101010101" pitchFamily="2" charset="-122"/>
              </a:rPr>
              <a:t>OD</a:t>
            </a:r>
            <a:r>
              <a:rPr lang="zh-CN" altLang="en-US" sz="2000">
                <a:latin typeface="宋体" panose="02010600030101010101" pitchFamily="2" charset="-122"/>
                <a:ea typeface="宋体" panose="02010600030101010101" pitchFamily="2" charset="-122"/>
              </a:rPr>
              <a:t>的交点（即使得</a:t>
            </a:r>
            <a:r>
              <a:rPr lang="en-US" altLang="zh-CN" sz="2000">
                <a:latin typeface="宋体" panose="02010600030101010101" pitchFamily="2" charset="-122"/>
                <a:ea typeface="宋体" panose="02010600030101010101" pitchFamily="2" charset="-122"/>
              </a:rPr>
              <a:t>β</a:t>
            </a:r>
            <a:r>
              <a:rPr lang="zh-CN" altLang="en-US" sz="2000">
                <a:latin typeface="宋体" panose="02010600030101010101" pitchFamily="2" charset="-122"/>
                <a:ea typeface="宋体" panose="02010600030101010101" pitchFamily="2" charset="-122"/>
              </a:rPr>
              <a:t>变为</a:t>
            </a:r>
            <a:r>
              <a:rPr lang="en-US" altLang="zh-CN" sz="2000">
                <a:latin typeface="宋体" panose="02010600030101010101" pitchFamily="2" charset="-122"/>
                <a:ea typeface="宋体" panose="02010600030101010101" pitchFamily="2" charset="-122"/>
              </a:rPr>
              <a:t>OPB</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33" name="文本框 32"/>
          <p:cNvSpPr txBox="1"/>
          <p:nvPr>
            <p:custDataLst>
              <p:tags r:id="rId16"/>
            </p:custDataLst>
          </p:nvPr>
        </p:nvSpPr>
        <p:spPr>
          <a:xfrm>
            <a:off x="769620" y="3729990"/>
            <a:ext cx="781748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计算</a:t>
            </a:r>
            <a:r>
              <a:rPr lang="en-US" altLang="zh-CN" sz="2000">
                <a:latin typeface="宋体" panose="02010600030101010101" pitchFamily="2" charset="-122"/>
                <a:ea typeface="宋体" panose="02010600030101010101" pitchFamily="2" charset="-122"/>
              </a:rPr>
              <a:t>BD’</a:t>
            </a:r>
            <a:r>
              <a:rPr lang="zh-CN" altLang="en-US" sz="2000">
                <a:latin typeface="宋体" panose="02010600030101010101" pitchFamily="2" charset="-122"/>
                <a:ea typeface="宋体" panose="02010600030101010101" pitchFamily="2" charset="-122"/>
              </a:rPr>
              <a:t>与</a:t>
            </a:r>
            <a:r>
              <a:rPr lang="en-US" altLang="zh-CN" sz="2000">
                <a:latin typeface="宋体" panose="02010600030101010101" pitchFamily="2" charset="-122"/>
                <a:ea typeface="宋体" panose="02010600030101010101" pitchFamily="2" charset="-122"/>
              </a:rPr>
              <a:t>OD</a:t>
            </a:r>
            <a:r>
              <a:rPr lang="zh-CN" altLang="en-US" sz="2000">
                <a:latin typeface="宋体" panose="02010600030101010101" pitchFamily="2" charset="-122"/>
                <a:ea typeface="宋体" panose="02010600030101010101" pitchFamily="2" charset="-122"/>
              </a:rPr>
              <a:t>的交点</a:t>
            </a:r>
            <a:r>
              <a:rPr lang="en-US" altLang="zh-CN" sz="2000">
                <a:latin typeface="宋体" panose="02010600030101010101" pitchFamily="2" charset="-122"/>
                <a:ea typeface="宋体" panose="02010600030101010101" pitchFamily="2" charset="-122"/>
              </a:rPr>
              <a:t>P</a:t>
            </a:r>
            <a:r>
              <a:rPr lang="zh-CN" altLang="en-US" sz="2000">
                <a:latin typeface="宋体" panose="02010600030101010101" pitchFamily="2" charset="-122"/>
                <a:ea typeface="宋体" panose="02010600030101010101" pitchFamily="2" charset="-122"/>
              </a:rPr>
              <a:t>的坐标，计算角度</a:t>
            </a:r>
            <a:r>
              <a:rPr lang="en-US" altLang="zh-CN" sz="2000">
                <a:latin typeface="宋体" panose="02010600030101010101" pitchFamily="2" charset="-122"/>
                <a:ea typeface="宋体" panose="02010600030101010101" pitchFamily="2" charset="-122"/>
              </a:rPr>
              <a:t>OPB</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34" name="文本框 33"/>
          <p:cNvSpPr txBox="1"/>
          <p:nvPr>
            <p:custDataLst>
              <p:tags r:id="rId17"/>
            </p:custDataLst>
          </p:nvPr>
        </p:nvSpPr>
        <p:spPr>
          <a:xfrm>
            <a:off x="769620" y="4594225"/>
            <a:ext cx="7645400" cy="398780"/>
          </a:xfrm>
          <a:prstGeom prst="rect">
            <a:avLst/>
          </a:prstGeom>
          <a:noFill/>
        </p:spPr>
        <p:txBody>
          <a:bodyPr wrap="square" rtlCol="0">
            <a:spAutoFit/>
          </a:bodyPr>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沿</a:t>
            </a:r>
            <a:r>
              <a:rPr lang="en-US" altLang="zh-CN" sz="2000">
                <a:latin typeface="宋体" panose="02010600030101010101" pitchFamily="2" charset="-122"/>
                <a:ea typeface="宋体" panose="02010600030101010101" pitchFamily="2" charset="-122"/>
              </a:rPr>
              <a:t>BP</a:t>
            </a:r>
            <a:r>
              <a:rPr lang="zh-CN" altLang="en-US" sz="2000">
                <a:latin typeface="宋体" panose="02010600030101010101" pitchFamily="2" charset="-122"/>
                <a:ea typeface="宋体" panose="02010600030101010101" pitchFamily="2" charset="-122"/>
              </a:rPr>
              <a:t>方向移动</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至</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（即使得角度</a:t>
            </a:r>
            <a:r>
              <a:rPr lang="en-US" altLang="zh-CN" sz="2000">
                <a:latin typeface="宋体" panose="02010600030101010101" pitchFamily="2" charset="-122"/>
                <a:ea typeface="宋体" panose="02010600030101010101" pitchFamily="2" charset="-122"/>
              </a:rPr>
              <a:t>β</a:t>
            </a:r>
            <a:r>
              <a:rPr lang="zh-CN" altLang="en-US" sz="2000">
                <a:latin typeface="宋体" panose="02010600030101010101" pitchFamily="2" charset="-122"/>
                <a:ea typeface="宋体" panose="02010600030101010101" pitchFamily="2" charset="-122"/>
              </a:rPr>
              <a:t>变为标准的无偏差的角度）</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1</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表格 1"/>
          <p:cNvGraphicFramePr/>
          <p:nvPr>
            <p:custDataLst>
              <p:tags r:id="rId1"/>
            </p:custDataLst>
          </p:nvPr>
        </p:nvGraphicFramePr>
        <p:xfrm>
          <a:off x="7532370" y="2160270"/>
          <a:ext cx="3280410" cy="1981200"/>
        </p:xfrm>
        <a:graphic>
          <a:graphicData uri="http://schemas.openxmlformats.org/drawingml/2006/table">
            <a:tbl>
              <a:tblPr firstRow="1" bandRow="1">
                <a:tableStyleId>{5C22544A-7EE6-4342-B048-85BDC9FD1C3A}</a:tableStyleId>
              </a:tblPr>
              <a:tblGrid>
                <a:gridCol w="1391285"/>
                <a:gridCol w="188912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12.0111</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5.2213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0.52853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0.0014246</a:t>
                      </a:r>
                      <a:endParaRPr lang="en-US" altLang="zh-CN" sz="2000">
                        <a:latin typeface="宋体" panose="02010600030101010101" pitchFamily="2" charset="-122"/>
                        <a:ea typeface="宋体" panose="02010600030101010101" pitchFamily="2" charset="-122"/>
                      </a:endParaRPr>
                    </a:p>
                  </a:txBody>
                  <a:tcPr/>
                </a:tc>
              </a:tr>
            </a:tbl>
          </a:graphicData>
        </a:graphic>
      </p:graphicFrame>
      <p:pic>
        <p:nvPicPr>
          <p:cNvPr id="7" name="图片 6"/>
          <p:cNvPicPr>
            <a:picLocks noChangeAspect="1"/>
          </p:cNvPicPr>
          <p:nvPr/>
        </p:nvPicPr>
        <p:blipFill>
          <a:blip r:embed="rId2"/>
          <a:stretch>
            <a:fillRect/>
          </a:stretch>
        </p:blipFill>
        <p:spPr>
          <a:xfrm>
            <a:off x="85725" y="1188085"/>
            <a:ext cx="3084830" cy="2313305"/>
          </a:xfrm>
          <a:prstGeom prst="rect">
            <a:avLst/>
          </a:prstGeom>
        </p:spPr>
      </p:pic>
      <p:pic>
        <p:nvPicPr>
          <p:cNvPr id="9" name="图片 8"/>
          <p:cNvPicPr>
            <a:picLocks noChangeAspect="1"/>
          </p:cNvPicPr>
          <p:nvPr/>
        </p:nvPicPr>
        <p:blipFill>
          <a:blip r:embed="rId3"/>
          <a:stretch>
            <a:fillRect/>
          </a:stretch>
        </p:blipFill>
        <p:spPr>
          <a:xfrm>
            <a:off x="3352165" y="1188085"/>
            <a:ext cx="3084830" cy="2313305"/>
          </a:xfrm>
          <a:prstGeom prst="rect">
            <a:avLst/>
          </a:prstGeom>
        </p:spPr>
      </p:pic>
      <p:pic>
        <p:nvPicPr>
          <p:cNvPr id="10" name="图片 9"/>
          <p:cNvPicPr>
            <a:picLocks noChangeAspect="1"/>
          </p:cNvPicPr>
          <p:nvPr/>
        </p:nvPicPr>
        <p:blipFill>
          <a:blip r:embed="rId4"/>
          <a:stretch>
            <a:fillRect/>
          </a:stretch>
        </p:blipFill>
        <p:spPr>
          <a:xfrm>
            <a:off x="85725" y="3402965"/>
            <a:ext cx="3084830" cy="2313305"/>
          </a:xfrm>
          <a:prstGeom prst="rect">
            <a:avLst/>
          </a:prstGeom>
        </p:spPr>
      </p:pic>
      <p:pic>
        <p:nvPicPr>
          <p:cNvPr id="11" name="图片 10"/>
          <p:cNvPicPr>
            <a:picLocks noChangeAspect="1"/>
          </p:cNvPicPr>
          <p:nvPr/>
        </p:nvPicPr>
        <p:blipFill>
          <a:blip r:embed="rId5"/>
          <a:stretch>
            <a:fillRect/>
          </a:stretch>
        </p:blipFill>
        <p:spPr>
          <a:xfrm>
            <a:off x="3352165" y="3402965"/>
            <a:ext cx="3084830" cy="231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47522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：可调圆半径</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481965" y="1438910"/>
            <a:ext cx="1010666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无人机位置的调整是个大坑，只能通过无人机的三个方位角对无人机的位置做调整</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通过坐标调整，都是有问题的。（所有无人机的编号是已知的）</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05765" y="2390140"/>
            <a:ext cx="1123061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迭代思路及步骤：</a:t>
            </a:r>
            <a:endParaRPr lang="en-US" altLang="zh-CN" sz="2000">
              <a:latin typeface="宋体" panose="02010600030101010101" pitchFamily="2" charset="-122"/>
              <a:ea typeface="宋体" panose="02010600030101010101" pitchFamily="2" charset="-122"/>
            </a:endParaRPr>
          </a:p>
        </p:txBody>
      </p:sp>
      <p:sp>
        <p:nvSpPr>
          <p:cNvPr id="3" name="文本框 2"/>
          <p:cNvSpPr txBox="1"/>
          <p:nvPr/>
        </p:nvSpPr>
        <p:spPr>
          <a:xfrm>
            <a:off x="408940" y="2783840"/>
            <a:ext cx="1123061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endParaRPr lang="zh-CN" altLang="en-US" sz="2000">
              <a:latin typeface="宋体" panose="02010600030101010101" pitchFamily="2" charset="-122"/>
              <a:ea typeface="宋体" panose="02010600030101010101" pitchFamily="2" charset="-122"/>
            </a:endParaRPr>
          </a:p>
        </p:txBody>
      </p:sp>
      <p:sp>
        <p:nvSpPr>
          <p:cNvPr id="13" name="文本框 12"/>
          <p:cNvSpPr txBox="1"/>
          <p:nvPr/>
        </p:nvSpPr>
        <p:spPr>
          <a:xfrm>
            <a:off x="448945" y="322961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2.</a:t>
            </a:r>
            <a:r>
              <a:rPr lang="zh-CN" altLang="en-US" sz="2000">
                <a:latin typeface="宋体" panose="02010600030101010101" pitchFamily="2" charset="-122"/>
                <a:ea typeface="宋体" panose="02010600030101010101" pitchFamily="2" charset="-122"/>
              </a:rPr>
              <a:t>从</a:t>
            </a:r>
            <a:r>
              <a:rPr lang="en-US" altLang="zh-CN" sz="2000">
                <a:latin typeface="宋体" panose="02010600030101010101" pitchFamily="2" charset="-122"/>
                <a:ea typeface="宋体" panose="02010600030101010101" pitchFamily="2" charset="-122"/>
              </a:rPr>
              <a:t>01-09</a:t>
            </a:r>
            <a:r>
              <a:rPr lang="zh-CN" altLang="en-US" sz="2000">
                <a:latin typeface="宋体" panose="02010600030101010101" pitchFamily="2" charset="-122"/>
                <a:ea typeface="宋体" panose="02010600030101010101" pitchFamily="2" charset="-122"/>
              </a:rPr>
              <a:t>号无人机中选出与新基点的偏差最小的两架无人机</a:t>
            </a:r>
            <a:r>
              <a:rPr lang="en-US" altLang="zh-CN" sz="2000">
                <a:latin typeface="宋体" panose="02010600030101010101" pitchFamily="2" charset="-122"/>
                <a:ea typeface="宋体" panose="02010600030101010101" pitchFamily="2" charset="-122"/>
              </a:rPr>
              <a:t>  FY0i,FY0j</a:t>
            </a:r>
            <a:endParaRPr lang="en-US" altLang="zh-CN" sz="2000">
              <a:latin typeface="宋体" panose="02010600030101010101" pitchFamily="2" charset="-122"/>
              <a:ea typeface="宋体" panose="02010600030101010101" pitchFamily="2" charset="-122"/>
            </a:endParaRPr>
          </a:p>
        </p:txBody>
      </p:sp>
      <p:sp>
        <p:nvSpPr>
          <p:cNvPr id="14" name="文本框 13"/>
          <p:cNvSpPr txBox="1"/>
          <p:nvPr/>
        </p:nvSpPr>
        <p:spPr>
          <a:xfrm>
            <a:off x="439420" y="370078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通过</a:t>
            </a:r>
            <a:r>
              <a:rPr lang="en-US" altLang="zh-CN" sz="2000">
                <a:latin typeface="宋体" panose="02010600030101010101" pitchFamily="2" charset="-122"/>
                <a:ea typeface="宋体" panose="02010600030101010101" pitchFamily="2" charset="-122"/>
              </a:rPr>
              <a:t>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FY0i,FY0j</a:t>
            </a:r>
            <a:r>
              <a:rPr lang="zh-CN" altLang="en-US" sz="2000">
                <a:latin typeface="宋体" panose="02010600030101010101" pitchFamily="2" charset="-122"/>
                <a:ea typeface="宋体" panose="02010600030101010101" pitchFamily="2" charset="-122"/>
              </a:rPr>
              <a:t>的组合所得的无偏差无人机阵列的三个方向角序列，由</a:t>
            </a:r>
            <a:endParaRPr lang="zh-CN" altLang="en-US" sz="2000">
              <a:latin typeface="宋体" panose="02010600030101010101" pitchFamily="2" charset="-122"/>
              <a:ea typeface="宋体" panose="02010600030101010101" pitchFamily="2" charset="-122"/>
            </a:endParaRPr>
          </a:p>
        </p:txBody>
      </p:sp>
      <p:sp>
        <p:nvSpPr>
          <p:cNvPr id="15" name="文本框 14"/>
          <p:cNvSpPr txBox="1"/>
          <p:nvPr/>
        </p:nvSpPr>
        <p:spPr>
          <a:xfrm>
            <a:off x="474980" y="456755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对</a:t>
            </a:r>
            <a:r>
              <a:rPr lang="en-US" altLang="zh-CN" sz="2000">
                <a:latin typeface="宋体" panose="02010600030101010101" pitchFamily="2" charset="-122"/>
                <a:ea typeface="宋体" panose="02010600030101010101" pitchFamily="2" charset="-122"/>
              </a:rPr>
              <a:t>01-09</a:t>
            </a:r>
            <a:r>
              <a:rPr lang="zh-CN" altLang="en-US" sz="2000">
                <a:latin typeface="宋体" panose="02010600030101010101" pitchFamily="2" charset="-122"/>
                <a:ea typeface="宋体" panose="02010600030101010101" pitchFamily="2" charset="-122"/>
              </a:rPr>
              <a:t>号无人机，做新、旧坐标的比较，若新坐标距离基点更近，则调整；否则不调整</a:t>
            </a:r>
            <a:endParaRPr lang="zh-CN" altLang="en-US" sz="2000">
              <a:latin typeface="宋体" panose="02010600030101010101" pitchFamily="2" charset="-122"/>
              <a:ea typeface="宋体" panose="02010600030101010101" pitchFamily="2" charset="-122"/>
            </a:endParaRPr>
          </a:p>
        </p:txBody>
      </p:sp>
      <p:sp>
        <p:nvSpPr>
          <p:cNvPr id="16" name="文本框 15"/>
          <p:cNvSpPr txBox="1"/>
          <p:nvPr/>
        </p:nvSpPr>
        <p:spPr>
          <a:xfrm>
            <a:off x="492125" y="507047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1-3</a:t>
            </a:r>
            <a:r>
              <a:rPr lang="zh-CN" altLang="en-US" sz="2000">
                <a:latin typeface="宋体" panose="02010600030101010101" pitchFamily="2" charset="-122"/>
                <a:ea typeface="宋体" panose="02010600030101010101" pitchFamily="2" charset="-122"/>
              </a:rPr>
              <a:t>步，直至所有</a:t>
            </a:r>
            <a:r>
              <a:rPr lang="en-US" altLang="zh-CN" sz="2000">
                <a:latin typeface="宋体" panose="02010600030101010101" pitchFamily="2" charset="-122"/>
                <a:ea typeface="宋体" panose="02010600030101010101" pitchFamily="2" charset="-122"/>
              </a:rPr>
              <a:t>01-09</a:t>
            </a:r>
            <a:r>
              <a:rPr lang="zh-CN" altLang="en-US" sz="2000">
                <a:latin typeface="宋体" panose="02010600030101010101" pitchFamily="2" charset="-122"/>
                <a:ea typeface="宋体" panose="02010600030101010101" pitchFamily="2" charset="-122"/>
              </a:rPr>
              <a:t>号无人机都充分接近基点。（达到设定的误差）</a:t>
            </a: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473075" y="414337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FY0i,FY0j</a:t>
            </a:r>
            <a:r>
              <a:rPr lang="zh-CN" altLang="en-US" sz="2000">
                <a:latin typeface="宋体" panose="02010600030101010101" pitchFamily="2" charset="-122"/>
                <a:ea typeface="宋体" panose="02010600030101010101" pitchFamily="2" charset="-122"/>
              </a:rPr>
              <a:t>的坐标、三个方位角及无人机编号，求其他无人机的新坐标</a:t>
            </a:r>
            <a:endParaRPr lang="zh-CN" altLang="en-US" sz="2000">
              <a:latin typeface="宋体" panose="02010600030101010101" pitchFamily="2" charset="-122"/>
              <a:ea typeface="宋体" panose="02010600030101010101" pitchFamily="2" charset="-122"/>
            </a:endParaRPr>
          </a:p>
        </p:txBody>
      </p:sp>
      <p:sp>
        <p:nvSpPr>
          <p:cNvPr id="2" name="文本框 1"/>
          <p:cNvSpPr txBox="1"/>
          <p:nvPr/>
        </p:nvSpPr>
        <p:spPr>
          <a:xfrm>
            <a:off x="444500" y="273939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1.</a:t>
            </a:r>
            <a:r>
              <a:rPr lang="zh-CN" altLang="en-US" sz="2000">
                <a:latin typeface="宋体" panose="02010600030101010101" pitchFamily="2" charset="-122"/>
                <a:ea typeface="宋体" panose="02010600030101010101" pitchFamily="2" charset="-122"/>
              </a:rPr>
              <a:t>由初始坐标，确定</a:t>
            </a:r>
            <a:r>
              <a:rPr lang="zh-CN" sz="2000">
                <a:latin typeface="宋体" panose="02010600030101010101" pitchFamily="2" charset="-122"/>
                <a:ea typeface="宋体" panose="02010600030101010101" pitchFamily="2" charset="-122"/>
              </a:rPr>
              <a:t>最佳的圆半径</a:t>
            </a:r>
            <a:r>
              <a:rPr lang="en-US" altLang="zh-CN" sz="2000">
                <a:latin typeface="宋体" panose="02010600030101010101" pitchFamily="2" charset="-122"/>
                <a:ea typeface="宋体" panose="02010600030101010101" pitchFamily="2" charset="-122"/>
              </a:rPr>
              <a:t>R</a:t>
            </a:r>
            <a:endParaRPr lang="en-US" altLang="zh-CN"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47522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：可调圆半径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4" name="表格 3"/>
          <p:cNvGraphicFramePr/>
          <p:nvPr>
            <p:custDataLst>
              <p:tags r:id="rId1"/>
            </p:custDataLst>
          </p:nvPr>
        </p:nvGraphicFramePr>
        <p:xfrm>
          <a:off x="8385810" y="1450975"/>
          <a:ext cx="3530177" cy="3870960"/>
        </p:xfrm>
        <a:graphic>
          <a:graphicData uri="http://schemas.openxmlformats.org/drawingml/2006/table">
            <a:tbl>
              <a:tblPr firstRow="1" bandRow="1">
                <a:tableStyleId>{5C22544A-7EE6-4342-B048-85BDC9FD1C3A}</a:tableStyleId>
              </a:tblPr>
              <a:tblGrid>
                <a:gridCol w="882650"/>
                <a:gridCol w="1333077"/>
                <a:gridCol w="1314450"/>
              </a:tblGrid>
              <a:tr h="7010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（新）半径</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12.0111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100</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1.0762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104.444</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0.29361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105.168</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0.16865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105.1093</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0.07106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105.0732</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0.067241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105.051</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0.067114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105.051</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38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0.061253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105.0513</a:t>
                      </a:r>
                      <a:endParaRPr lang="en-US" altLang="zh-CN" sz="2000">
                        <a:latin typeface="宋体" panose="02010600030101010101" pitchFamily="2" charset="-122"/>
                        <a:ea typeface="宋体" panose="02010600030101010101" pitchFamily="2" charset="-122"/>
                      </a:endParaRPr>
                    </a:p>
                  </a:txBody>
                  <a:tcPr/>
                </a:tc>
              </a:tr>
            </a:tbl>
          </a:graphicData>
        </a:graphic>
      </p:graphicFrame>
      <p:pic>
        <p:nvPicPr>
          <p:cNvPr id="5" name="图片 4"/>
          <p:cNvPicPr>
            <a:picLocks noChangeAspect="1"/>
          </p:cNvPicPr>
          <p:nvPr/>
        </p:nvPicPr>
        <p:blipFill>
          <a:blip r:embed="rId2"/>
          <a:stretch>
            <a:fillRect/>
          </a:stretch>
        </p:blipFill>
        <p:spPr>
          <a:xfrm>
            <a:off x="106680" y="1294130"/>
            <a:ext cx="3084830" cy="2313305"/>
          </a:xfrm>
          <a:prstGeom prst="rect">
            <a:avLst/>
          </a:prstGeom>
        </p:spPr>
      </p:pic>
      <p:pic>
        <p:nvPicPr>
          <p:cNvPr id="6" name="图片 5"/>
          <p:cNvPicPr>
            <a:picLocks noChangeAspect="1"/>
          </p:cNvPicPr>
          <p:nvPr/>
        </p:nvPicPr>
        <p:blipFill>
          <a:blip r:embed="rId3"/>
          <a:stretch>
            <a:fillRect/>
          </a:stretch>
        </p:blipFill>
        <p:spPr>
          <a:xfrm>
            <a:off x="2818765" y="1294130"/>
            <a:ext cx="3084830" cy="2313305"/>
          </a:xfrm>
          <a:prstGeom prst="rect">
            <a:avLst/>
          </a:prstGeom>
        </p:spPr>
      </p:pic>
      <p:pic>
        <p:nvPicPr>
          <p:cNvPr id="7" name="图片 6"/>
          <p:cNvPicPr>
            <a:picLocks noChangeAspect="1"/>
          </p:cNvPicPr>
          <p:nvPr/>
        </p:nvPicPr>
        <p:blipFill>
          <a:blip r:embed="rId4"/>
          <a:stretch>
            <a:fillRect/>
          </a:stretch>
        </p:blipFill>
        <p:spPr>
          <a:xfrm>
            <a:off x="106680" y="3402965"/>
            <a:ext cx="3084830" cy="2313305"/>
          </a:xfrm>
          <a:prstGeom prst="rect">
            <a:avLst/>
          </a:prstGeom>
        </p:spPr>
      </p:pic>
      <p:pic>
        <p:nvPicPr>
          <p:cNvPr id="9" name="图片 8"/>
          <p:cNvPicPr>
            <a:picLocks noChangeAspect="1"/>
          </p:cNvPicPr>
          <p:nvPr/>
        </p:nvPicPr>
        <p:blipFill>
          <a:blip r:embed="rId5"/>
          <a:stretch>
            <a:fillRect/>
          </a:stretch>
        </p:blipFill>
        <p:spPr>
          <a:xfrm>
            <a:off x="2885440" y="3402965"/>
            <a:ext cx="3084830" cy="231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47522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：可调圆半径</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2"/>
          <p:cNvSpPr txBox="1"/>
          <p:nvPr/>
        </p:nvSpPr>
        <p:spPr>
          <a:xfrm>
            <a:off x="6372860" y="1391920"/>
            <a:ext cx="5281295" cy="3476625"/>
          </a:xfrm>
          <a:prstGeom prst="rect">
            <a:avLst/>
          </a:prstGeom>
          <a:noFill/>
        </p:spPr>
        <p:txBody>
          <a:bodyPr wrap="square" rtlCol="0">
            <a:spAutoFit/>
          </a:bodyPr>
          <a:lstStyle/>
          <a:p>
            <a:r>
              <a:rPr lang="zh-CN" altLang="en-US" sz="2000">
                <a:ea typeface="宋体" panose="02010600030101010101" pitchFamily="2" charset="-122"/>
              </a:rPr>
              <a:t>结果分析：当有两架无人机的位置是准确的时候，系统很快会调整到标准的位置；当假定</a:t>
            </a:r>
            <a:r>
              <a:rPr lang="zh-CN" altLang="en-US" sz="2000">
                <a:ea typeface="宋体" panose="02010600030101010101" pitchFamily="2" charset="-122"/>
                <a:sym typeface="+mn-ea"/>
              </a:rPr>
              <a:t>只</a:t>
            </a:r>
            <a:r>
              <a:rPr lang="zh-CN" altLang="en-US" sz="2000">
                <a:ea typeface="宋体" panose="02010600030101010101" pitchFamily="2" charset="-122"/>
              </a:rPr>
              <a:t>有一架无人机位置是准确的，那么系统调整的速度是很慢的。这是因为信号源中有两个错误信息。可以想象，如果容许调整圆心和半径，情况会更糟糕，因为三个信息源的位置都不是准确的。</a:t>
            </a:r>
            <a:endParaRPr lang="zh-CN" altLang="en-US" sz="2000">
              <a:ea typeface="宋体" panose="02010600030101010101" pitchFamily="2" charset="-122"/>
            </a:endParaRPr>
          </a:p>
          <a:p>
            <a:r>
              <a:rPr lang="zh-CN" altLang="en-US" sz="2000">
                <a:ea typeface="宋体" panose="02010600030101010101" pitchFamily="2" charset="-122"/>
              </a:rPr>
              <a:t>所以在（平面）无人机的定位中，一定要定一条边（即两架无人机），再加入一个偏差最小的无人机，然后其他无人机根据其在阵列中的相对位置做调整。这应该是最优的方法。</a:t>
            </a:r>
            <a:endParaRPr lang="zh-CN" altLang="en-US" sz="200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346075" y="1332865"/>
            <a:ext cx="5741670" cy="4306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表格 1"/>
          <p:cNvGraphicFramePr/>
          <p:nvPr>
            <p:custDataLst>
              <p:tags r:id="rId1"/>
            </p:custDataLst>
          </p:nvPr>
        </p:nvGraphicFramePr>
        <p:xfrm>
          <a:off x="6992620" y="2169160"/>
          <a:ext cx="4018280" cy="1981200"/>
        </p:xfrm>
        <a:graphic>
          <a:graphicData uri="http://schemas.openxmlformats.org/drawingml/2006/table">
            <a:tbl>
              <a:tblPr firstRow="1" bandRow="1">
                <a:tableStyleId>{5C22544A-7EE6-4342-B048-85BDC9FD1C3A}</a:tableStyleId>
              </a:tblPr>
              <a:tblGrid>
                <a:gridCol w="1256030"/>
                <a:gridCol w="1726565"/>
                <a:gridCol w="103568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rPr>
                        <a:t>半径</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7.0715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0.66711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0.22958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0.00025433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bl>
          </a:graphicData>
        </a:graphic>
      </p:graphicFrame>
      <p:sp>
        <p:nvSpPr>
          <p:cNvPr id="7" name="文本框 6"/>
          <p:cNvSpPr txBox="1"/>
          <p:nvPr/>
        </p:nvSpPr>
        <p:spPr>
          <a:xfrm>
            <a:off x="7496810" y="1366520"/>
            <a:ext cx="312420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以</a:t>
            </a:r>
            <a:r>
              <a:rPr lang="en-US" altLang="zh-CN" sz="2000">
                <a:latin typeface="宋体" panose="02010600030101010101" pitchFamily="2" charset="-122"/>
                <a:ea typeface="宋体" panose="02010600030101010101" pitchFamily="2" charset="-122"/>
                <a:cs typeface="宋体" panose="02010600030101010101" pitchFamily="2" charset="-122"/>
              </a:rPr>
              <a:t>FY00,FY04</a:t>
            </a:r>
            <a:r>
              <a:rPr lang="zh-CN" altLang="en-US" sz="2000">
                <a:latin typeface="宋体" panose="02010600030101010101" pitchFamily="2" charset="-122"/>
                <a:ea typeface="宋体" panose="02010600030101010101" pitchFamily="2" charset="-122"/>
                <a:cs typeface="宋体" panose="02010600030101010101" pitchFamily="2" charset="-122"/>
              </a:rPr>
              <a:t>为准确信号源，半径</a:t>
            </a:r>
            <a:r>
              <a:rPr lang="en-US" altLang="zh-CN" sz="2000">
                <a:latin typeface="宋体" panose="02010600030101010101" pitchFamily="2" charset="-122"/>
                <a:ea typeface="宋体" panose="02010600030101010101" pitchFamily="2" charset="-122"/>
                <a:cs typeface="宋体" panose="02010600030101010101" pitchFamily="2" charset="-122"/>
              </a:rPr>
              <a:t>105</a:t>
            </a:r>
            <a:r>
              <a:rPr lang="zh-CN" altLang="en-US" sz="2000">
                <a:latin typeface="宋体" panose="02010600030101010101" pitchFamily="2" charset="-122"/>
                <a:ea typeface="宋体" panose="02010600030101010101" pitchFamily="2" charset="-122"/>
                <a:cs typeface="宋体" panose="02010600030101010101" pitchFamily="2" charset="-122"/>
              </a:rPr>
              <a:t>做调整，精度更高</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9" name="图片 8"/>
          <p:cNvPicPr>
            <a:picLocks noChangeAspect="1"/>
          </p:cNvPicPr>
          <p:nvPr/>
        </p:nvPicPr>
        <p:blipFill>
          <a:blip r:embed="rId2"/>
          <a:stretch>
            <a:fillRect/>
          </a:stretch>
        </p:blipFill>
        <p:spPr>
          <a:xfrm>
            <a:off x="0" y="1237615"/>
            <a:ext cx="3084830" cy="2313305"/>
          </a:xfrm>
          <a:prstGeom prst="rect">
            <a:avLst/>
          </a:prstGeom>
        </p:spPr>
      </p:pic>
      <p:pic>
        <p:nvPicPr>
          <p:cNvPr id="10" name="图片 9"/>
          <p:cNvPicPr>
            <a:picLocks noChangeAspect="1"/>
          </p:cNvPicPr>
          <p:nvPr/>
        </p:nvPicPr>
        <p:blipFill>
          <a:blip r:embed="rId3"/>
          <a:stretch>
            <a:fillRect/>
          </a:stretch>
        </p:blipFill>
        <p:spPr>
          <a:xfrm>
            <a:off x="2895600" y="1237615"/>
            <a:ext cx="3084830" cy="2313305"/>
          </a:xfrm>
          <a:prstGeom prst="rect">
            <a:avLst/>
          </a:prstGeom>
        </p:spPr>
      </p:pic>
      <p:pic>
        <p:nvPicPr>
          <p:cNvPr id="11" name="图片 10"/>
          <p:cNvPicPr>
            <a:picLocks noChangeAspect="1"/>
          </p:cNvPicPr>
          <p:nvPr/>
        </p:nvPicPr>
        <p:blipFill>
          <a:blip r:embed="rId4"/>
          <a:stretch>
            <a:fillRect/>
          </a:stretch>
        </p:blipFill>
        <p:spPr>
          <a:xfrm>
            <a:off x="0" y="3460750"/>
            <a:ext cx="3084830" cy="2313305"/>
          </a:xfrm>
          <a:prstGeom prst="rect">
            <a:avLst/>
          </a:prstGeom>
        </p:spPr>
      </p:pic>
      <p:sp>
        <p:nvSpPr>
          <p:cNvPr id="3" name="文本框 2"/>
          <p:cNvSpPr txBox="1"/>
          <p:nvPr/>
        </p:nvSpPr>
        <p:spPr>
          <a:xfrm>
            <a:off x="6498590" y="4417695"/>
            <a:ext cx="5358130" cy="398780"/>
          </a:xfrm>
          <a:prstGeom prst="rect">
            <a:avLst/>
          </a:prstGeom>
          <a:noFill/>
        </p:spPr>
        <p:txBody>
          <a:bodyPr wrap="square" rtlCol="0" anchor="t">
            <a:spAutoFit/>
          </a:bodyPr>
          <a:lstStyle/>
          <a:p>
            <a:r>
              <a:rPr lang="zh-CN" sz="2000">
                <a:latin typeface="宋体" panose="02010600030101010101" pitchFamily="2" charset="-122"/>
                <a:ea typeface="宋体" panose="02010600030101010101" pitchFamily="2" charset="-122"/>
                <a:cs typeface="宋体" panose="02010600030101010101" pitchFamily="2" charset="-122"/>
                <a:sym typeface="+mn-ea"/>
              </a:rPr>
              <a:t>可在给出的极径中，找出误差距离最小的半径</a:t>
            </a:r>
            <a:endParaRPr lang="zh-CN" sz="20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5"/>
          <a:stretch>
            <a:fillRect/>
          </a:stretch>
        </p:blipFill>
        <p:spPr>
          <a:xfrm>
            <a:off x="2895600" y="3424555"/>
            <a:ext cx="3132455" cy="2349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表格 1"/>
          <p:cNvGraphicFramePr/>
          <p:nvPr>
            <p:custDataLst>
              <p:tags r:id="rId1"/>
            </p:custDataLst>
          </p:nvPr>
        </p:nvGraphicFramePr>
        <p:xfrm>
          <a:off x="6992620" y="2169160"/>
          <a:ext cx="4018280" cy="1981200"/>
        </p:xfrm>
        <a:graphic>
          <a:graphicData uri="http://schemas.openxmlformats.org/drawingml/2006/table">
            <a:tbl>
              <a:tblPr firstRow="1" bandRow="1">
                <a:tableStyleId>{5C22544A-7EE6-4342-B048-85BDC9FD1C3A}</a:tableStyleId>
              </a:tblPr>
              <a:tblGrid>
                <a:gridCol w="1256030"/>
                <a:gridCol w="1726565"/>
                <a:gridCol w="103568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rPr>
                        <a:t>半径</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9.0547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2.5128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1.8712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0.009656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bl>
          </a:graphicData>
        </a:graphic>
      </p:graphicFrame>
      <p:sp>
        <p:nvSpPr>
          <p:cNvPr id="7" name="文本框 6"/>
          <p:cNvSpPr txBox="1"/>
          <p:nvPr/>
        </p:nvSpPr>
        <p:spPr>
          <a:xfrm>
            <a:off x="7496810" y="1356995"/>
            <a:ext cx="312420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以</a:t>
            </a:r>
            <a:r>
              <a:rPr lang="en-US" altLang="zh-CN" sz="2000">
                <a:latin typeface="宋体" panose="02010600030101010101" pitchFamily="2" charset="-122"/>
                <a:ea typeface="宋体" panose="02010600030101010101" pitchFamily="2" charset="-122"/>
                <a:cs typeface="宋体" panose="02010600030101010101" pitchFamily="2" charset="-122"/>
              </a:rPr>
              <a:t>FY00</a:t>
            </a:r>
            <a:r>
              <a:rPr lang="zh-CN" altLang="en-US" sz="2000">
                <a:latin typeface="宋体" panose="02010600030101010101" pitchFamily="2" charset="-122"/>
                <a:ea typeface="宋体" panose="02010600030101010101" pitchFamily="2" charset="-122"/>
                <a:cs typeface="宋体" panose="02010600030101010101" pitchFamily="2" charset="-122"/>
              </a:rPr>
              <a:t>为唯一准确信号源，半径</a:t>
            </a:r>
            <a:r>
              <a:rPr lang="en-US" altLang="zh-CN" sz="2000">
                <a:latin typeface="宋体" panose="02010600030101010101" pitchFamily="2" charset="-122"/>
                <a:ea typeface="宋体" panose="02010600030101010101" pitchFamily="2" charset="-122"/>
                <a:cs typeface="宋体" panose="02010600030101010101" pitchFamily="2" charset="-122"/>
              </a:rPr>
              <a:t>103</a:t>
            </a:r>
            <a:r>
              <a:rPr lang="zh-CN" altLang="en-US" sz="2000">
                <a:latin typeface="宋体" panose="02010600030101010101" pitchFamily="2" charset="-122"/>
                <a:ea typeface="宋体" panose="02010600030101010101" pitchFamily="2" charset="-122"/>
                <a:cs typeface="宋体" panose="02010600030101010101" pitchFamily="2" charset="-122"/>
              </a:rPr>
              <a:t>做调整</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6498590" y="4417695"/>
            <a:ext cx="5358130" cy="398780"/>
          </a:xfrm>
          <a:prstGeom prst="rect">
            <a:avLst/>
          </a:prstGeom>
          <a:noFill/>
        </p:spPr>
        <p:txBody>
          <a:bodyPr wrap="square" rtlCol="0" anchor="t">
            <a:spAutoFit/>
          </a:bodyPr>
          <a:lstStyle/>
          <a:p>
            <a:r>
              <a:rPr lang="zh-CN" sz="2000">
                <a:latin typeface="宋体" panose="02010600030101010101" pitchFamily="2" charset="-122"/>
                <a:ea typeface="宋体" panose="02010600030101010101" pitchFamily="2" charset="-122"/>
                <a:cs typeface="宋体" panose="02010600030101010101" pitchFamily="2" charset="-122"/>
                <a:sym typeface="+mn-ea"/>
              </a:rPr>
              <a:t>只有一个准确信号源情况下，调整要慢很多</a:t>
            </a:r>
            <a:endParaRPr lang="zh-CN" sz="20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0" y="1134745"/>
            <a:ext cx="3241040" cy="243078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2903220" y="1134745"/>
            <a:ext cx="3241040" cy="2430780"/>
          </a:xfrm>
          <a:prstGeom prst="rect">
            <a:avLst/>
          </a:prstGeom>
        </p:spPr>
      </p:pic>
      <p:pic>
        <p:nvPicPr>
          <p:cNvPr id="9" name="图片 8"/>
          <p:cNvPicPr>
            <a:picLocks noChangeAspect="1"/>
          </p:cNvPicPr>
          <p:nvPr/>
        </p:nvPicPr>
        <p:blipFill>
          <a:blip r:embed="rId5"/>
          <a:stretch>
            <a:fillRect/>
          </a:stretch>
        </p:blipFill>
        <p:spPr>
          <a:xfrm>
            <a:off x="0" y="3335020"/>
            <a:ext cx="3241040" cy="2430780"/>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2898775" y="3359785"/>
            <a:ext cx="3196590" cy="2397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78776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第二问：有两个确定的无偏差信号源</a:t>
            </a:r>
            <a:endParaRPr lang="zh-CN" altLang="en-US" sz="4000">
              <a:solidFill>
                <a:schemeClr val="bg1"/>
              </a:solidFill>
              <a:latin typeface="宋体" panose="02010600030101010101" pitchFamily="2" charset="-122"/>
              <a:ea typeface="宋体" panose="02010600030101010101" pitchFamily="2" charset="-122"/>
            </a:endParaRPr>
          </a:p>
        </p:txBody>
      </p:sp>
      <p:sp>
        <p:nvSpPr>
          <p:cNvPr id="4" name="文本框 3"/>
          <p:cNvSpPr txBox="1"/>
          <p:nvPr/>
        </p:nvSpPr>
        <p:spPr>
          <a:xfrm>
            <a:off x="501015" y="1587500"/>
            <a:ext cx="1010666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1.</a:t>
            </a:r>
            <a:r>
              <a:rPr lang="zh-CN" sz="2000">
                <a:latin typeface="宋体" panose="02010600030101010101" pitchFamily="2" charset="-122"/>
                <a:ea typeface="宋体" panose="02010600030101010101" pitchFamily="2" charset="-122"/>
              </a:rPr>
              <a:t>对无偏差的阵型，生成以任意三架无人机为信号机的</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其他无人机的方向角矩阵</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7" name="文本框 6"/>
          <p:cNvSpPr txBox="1"/>
          <p:nvPr/>
        </p:nvSpPr>
        <p:spPr>
          <a:xfrm>
            <a:off x="501015" y="2469515"/>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取与</a:t>
            </a:r>
            <a:r>
              <a:rPr lang="en-US" altLang="zh-CN" sz="2000">
                <a:latin typeface="宋体" panose="02010600030101010101" pitchFamily="2" charset="-122"/>
                <a:ea typeface="宋体" panose="02010600030101010101" pitchFamily="2" charset="-122"/>
              </a:rPr>
              <a:t>FY01,FY0i</a:t>
            </a:r>
            <a:r>
              <a:rPr lang="zh-CN" altLang="en-US" sz="2000">
                <a:latin typeface="宋体" panose="02010600030101010101" pitchFamily="2" charset="-122"/>
                <a:ea typeface="宋体" panose="02010600030101010101" pitchFamily="2" charset="-122"/>
              </a:rPr>
              <a:t>不共线的，最接近基点的无人机（不妨设</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），组成定位源</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0" name="文本框 9"/>
          <p:cNvSpPr txBox="1"/>
          <p:nvPr/>
        </p:nvSpPr>
        <p:spPr>
          <a:xfrm>
            <a:off x="501015" y="335153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5.</a:t>
            </a:r>
            <a:r>
              <a:rPr lang="zh-CN" sz="2000">
                <a:latin typeface="宋体" panose="02010600030101010101" pitchFamily="2" charset="-122"/>
                <a:ea typeface="宋体" panose="02010600030101010101" pitchFamily="2" charset="-122"/>
              </a:rPr>
              <a:t>通过坐标与基点的远近关系，更新无人机的坐标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2" name="文本框 11"/>
          <p:cNvSpPr txBox="1"/>
          <p:nvPr/>
        </p:nvSpPr>
        <p:spPr>
          <a:xfrm>
            <a:off x="501015" y="2934335"/>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由定位源及方向角生成其他所有无人机的新坐标；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3" name="文本框 12"/>
          <p:cNvSpPr txBox="1"/>
          <p:nvPr/>
        </p:nvSpPr>
        <p:spPr>
          <a:xfrm>
            <a:off x="490855" y="3768725"/>
            <a:ext cx="8141335"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7.</a:t>
            </a:r>
            <a:r>
              <a:rPr lang="zh-CN"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3-5</a:t>
            </a:r>
            <a:r>
              <a:rPr lang="zh-CN" altLang="en-US" sz="2000">
                <a:latin typeface="宋体" panose="02010600030101010101" pitchFamily="2" charset="-122"/>
                <a:ea typeface="宋体" panose="02010600030101010101" pitchFamily="2" charset="-122"/>
              </a:rPr>
              <a:t>的步骤，直至无人机与新基点的距离在给定的误差范围内</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4" name="文本框 13"/>
          <p:cNvSpPr txBox="1"/>
          <p:nvPr/>
        </p:nvSpPr>
        <p:spPr>
          <a:xfrm>
            <a:off x="471805" y="4233545"/>
            <a:ext cx="417322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8.</a:t>
            </a:r>
            <a:r>
              <a:rPr lang="zh-CN" sz="2000">
                <a:latin typeface="宋体" panose="02010600030101010101" pitchFamily="2" charset="-122"/>
                <a:ea typeface="宋体" panose="02010600030101010101" pitchFamily="2" charset="-122"/>
              </a:rPr>
              <a:t>做数值模拟，观察优化的效果</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2" name="文本框 1"/>
          <p:cNvSpPr txBox="1"/>
          <p:nvPr/>
        </p:nvSpPr>
        <p:spPr>
          <a:xfrm>
            <a:off x="520065" y="2014220"/>
            <a:ext cx="10661650" cy="398780"/>
          </a:xfrm>
          <a:prstGeom prst="rect">
            <a:avLst/>
          </a:prstGeom>
          <a:noFill/>
        </p:spPr>
        <p:txBody>
          <a:bodyPr wrap="square" rtlCol="0">
            <a:spAutoFit/>
          </a:bodyPr>
          <a:lstStyle/>
          <a:p>
            <a:pPr indent="0">
              <a:buNone/>
            </a:pPr>
            <a:r>
              <a:rPr lang="en-US" altLang="zh-CN" sz="2000" dirty="0">
                <a:latin typeface="宋体" panose="02010600030101010101" pitchFamily="2" charset="-122"/>
                <a:ea typeface="宋体" panose="02010600030101010101" pitchFamily="2" charset="-122"/>
              </a:rPr>
              <a:t>2.</a:t>
            </a:r>
            <a:r>
              <a:rPr lang="zh-CN" sz="2000" dirty="0">
                <a:latin typeface="宋体" panose="02010600030101010101" pitchFamily="2" charset="-122"/>
                <a:ea typeface="宋体" panose="02010600030101010101" pitchFamily="2" charset="-122"/>
              </a:rPr>
              <a:t>固定</a:t>
            </a:r>
            <a:r>
              <a:rPr lang="en-US" altLang="zh-CN" sz="2000" dirty="0">
                <a:latin typeface="宋体" panose="02010600030101010101" pitchFamily="2" charset="-122"/>
                <a:ea typeface="宋体" panose="02010600030101010101" pitchFamily="2" charset="-122"/>
              </a:rPr>
              <a:t>FY01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FY0i</a:t>
            </a:r>
            <a:r>
              <a:rPr lang="zh-CN" altLang="en-US" sz="2000" dirty="0">
                <a:latin typeface="宋体" panose="02010600030101010101" pitchFamily="2" charset="-122"/>
                <a:ea typeface="宋体" panose="02010600030101010101" pitchFamily="2" charset="-122"/>
              </a:rPr>
              <a:t>（无误差），</a:t>
            </a:r>
            <a:r>
              <a:rPr lang="zh-CN" sz="2000" dirty="0">
                <a:latin typeface="宋体" panose="02010600030101010101" pitchFamily="2" charset="-122"/>
                <a:ea typeface="宋体" panose="02010600030101010101" pitchFamily="2" charset="-122"/>
              </a:rPr>
              <a:t>生成其他无人机的绕动坐标</a:t>
            </a:r>
            <a:r>
              <a:rPr lang="en-US" altLang="zh-CN" sz="2000" dirty="0">
                <a:latin typeface="宋体" panose="02010600030101010101" pitchFamily="2" charset="-122"/>
                <a:ea typeface="宋体" panose="02010600030101010101" pitchFamily="2" charset="-122"/>
              </a:rPr>
              <a:t>                    </a:t>
            </a: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496810" y="1366520"/>
            <a:ext cx="312420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在两个准确信号源条件下的数值模拟情况</a:t>
            </a:r>
            <a:r>
              <a:rPr lang="en-US" altLang="zh-CN" sz="2000">
                <a:latin typeface="宋体" panose="02010600030101010101" pitchFamily="2" charset="-122"/>
                <a:ea typeface="宋体" panose="02010600030101010101" pitchFamily="2" charset="-122"/>
                <a:cs typeface="宋体" panose="02010600030101010101" pitchFamily="2" charset="-122"/>
              </a:rPr>
              <a:t>FY01,FY08</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数值模拟结果</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5" name="表格 4"/>
          <p:cNvGraphicFramePr/>
          <p:nvPr>
            <p:custDataLst>
              <p:tags r:id="rId1"/>
            </p:custDataLst>
          </p:nvPr>
        </p:nvGraphicFramePr>
        <p:xfrm>
          <a:off x="7638415" y="2312670"/>
          <a:ext cx="2982595" cy="1981200"/>
        </p:xfrm>
        <a:graphic>
          <a:graphicData uri="http://schemas.openxmlformats.org/drawingml/2006/table">
            <a:tbl>
              <a:tblPr firstRow="1" bandRow="1">
                <a:tableStyleId>{5C22544A-7EE6-4342-B048-85BDC9FD1C3A}</a:tableStyleId>
              </a:tblPr>
              <a:tblGrid>
                <a:gridCol w="1256030"/>
                <a:gridCol w="172656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4.8602</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0.88706</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0.11291</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1.1778e-6</a:t>
                      </a:r>
                      <a:endParaRPr lang="en-US" altLang="zh-CN" sz="2000">
                        <a:latin typeface="宋体" panose="02010600030101010101" pitchFamily="2" charset="-122"/>
                        <a:ea typeface="宋体" panose="02010600030101010101" pitchFamily="2" charset="-122"/>
                      </a:endParaRPr>
                    </a:p>
                  </a:txBody>
                  <a:tcPr/>
                </a:tc>
              </a:tr>
            </a:tbl>
          </a:graphicData>
        </a:graphic>
      </p:graphicFrame>
      <p:pic>
        <p:nvPicPr>
          <p:cNvPr id="6" name="图片 5"/>
          <p:cNvPicPr>
            <a:picLocks noChangeAspect="1"/>
          </p:cNvPicPr>
          <p:nvPr/>
        </p:nvPicPr>
        <p:blipFill>
          <a:blip r:embed="rId2"/>
          <a:stretch>
            <a:fillRect/>
          </a:stretch>
        </p:blipFill>
        <p:spPr>
          <a:xfrm>
            <a:off x="153035" y="1226820"/>
            <a:ext cx="3241040" cy="2430780"/>
          </a:xfrm>
          <a:prstGeom prst="rect">
            <a:avLst/>
          </a:prstGeom>
        </p:spPr>
      </p:pic>
      <p:pic>
        <p:nvPicPr>
          <p:cNvPr id="8" name="图片 7"/>
          <p:cNvPicPr>
            <a:picLocks noChangeAspect="1"/>
          </p:cNvPicPr>
          <p:nvPr/>
        </p:nvPicPr>
        <p:blipFill>
          <a:blip r:embed="rId3"/>
          <a:stretch>
            <a:fillRect/>
          </a:stretch>
        </p:blipFill>
        <p:spPr>
          <a:xfrm>
            <a:off x="3190875" y="1226820"/>
            <a:ext cx="3241040" cy="2430780"/>
          </a:xfrm>
          <a:prstGeom prst="rect">
            <a:avLst/>
          </a:prstGeom>
        </p:spPr>
      </p:pic>
      <p:pic>
        <p:nvPicPr>
          <p:cNvPr id="9" name="图片 8"/>
          <p:cNvPicPr>
            <a:picLocks noChangeAspect="1"/>
          </p:cNvPicPr>
          <p:nvPr/>
        </p:nvPicPr>
        <p:blipFill>
          <a:blip r:embed="rId4"/>
          <a:stretch>
            <a:fillRect/>
          </a:stretch>
        </p:blipFill>
        <p:spPr>
          <a:xfrm>
            <a:off x="153035" y="3411855"/>
            <a:ext cx="3241040" cy="2430780"/>
          </a:xfrm>
          <a:prstGeom prst="rect">
            <a:avLst/>
          </a:prstGeom>
        </p:spPr>
      </p:pic>
      <p:pic>
        <p:nvPicPr>
          <p:cNvPr id="10" name="图片 9"/>
          <p:cNvPicPr>
            <a:picLocks noChangeAspect="1"/>
          </p:cNvPicPr>
          <p:nvPr/>
        </p:nvPicPr>
        <p:blipFill>
          <a:blip r:embed="rId5"/>
          <a:stretch>
            <a:fillRect/>
          </a:stretch>
        </p:blipFill>
        <p:spPr>
          <a:xfrm>
            <a:off x="3190875" y="3411855"/>
            <a:ext cx="3241040" cy="2430780"/>
          </a:xfrm>
          <a:prstGeom prst="rect">
            <a:avLst/>
          </a:prstGeom>
        </p:spPr>
      </p:pic>
      <p:sp>
        <p:nvSpPr>
          <p:cNvPr id="11" name="文本框 10"/>
          <p:cNvSpPr txBox="1"/>
          <p:nvPr/>
        </p:nvSpPr>
        <p:spPr>
          <a:xfrm>
            <a:off x="7302500" y="4453890"/>
            <a:ext cx="439039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在误差半径为</a:t>
            </a:r>
            <a:r>
              <a:rPr lang="en-US" altLang="zh-CN" sz="2000">
                <a:latin typeface="宋体" panose="02010600030101010101" pitchFamily="2" charset="-122"/>
                <a:ea typeface="宋体" panose="02010600030101010101" pitchFamily="2" charset="-122"/>
                <a:cs typeface="宋体" panose="02010600030101010101" pitchFamily="2" charset="-122"/>
              </a:rPr>
              <a:t>20</a:t>
            </a:r>
            <a:r>
              <a:rPr lang="zh-CN" altLang="en-US" sz="2000">
                <a:latin typeface="宋体" panose="02010600030101010101" pitchFamily="2" charset="-122"/>
                <a:ea typeface="宋体" panose="02010600030101010101" pitchFamily="2" charset="-122"/>
                <a:cs typeface="宋体" panose="02010600030101010101" pitchFamily="2" charset="-122"/>
              </a:rPr>
              <a:t>，无人机仍然可以在几次内调整到位</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050" y="208280"/>
            <a:ext cx="907478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第二问：只有一个确定的无偏差信号源</a:t>
            </a:r>
            <a:endParaRPr lang="zh-CN" altLang="en-US" sz="4000">
              <a:solidFill>
                <a:schemeClr val="bg1"/>
              </a:solidFill>
              <a:latin typeface="宋体" panose="02010600030101010101" pitchFamily="2" charset="-122"/>
              <a:ea typeface="宋体" panose="02010600030101010101" pitchFamily="2" charset="-122"/>
            </a:endParaRPr>
          </a:p>
        </p:txBody>
      </p:sp>
      <p:sp>
        <p:nvSpPr>
          <p:cNvPr id="4" name="文本框 3"/>
          <p:cNvSpPr txBox="1"/>
          <p:nvPr/>
        </p:nvSpPr>
        <p:spPr>
          <a:xfrm>
            <a:off x="501015" y="1377950"/>
            <a:ext cx="1010666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1.</a:t>
            </a:r>
            <a:r>
              <a:rPr lang="zh-CN" sz="2000">
                <a:latin typeface="宋体" panose="02010600030101010101" pitchFamily="2" charset="-122"/>
                <a:ea typeface="宋体" panose="02010600030101010101" pitchFamily="2" charset="-122"/>
              </a:rPr>
              <a:t>对无偏差的阵型，生成以任意三架无人机为信号机的</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其他无人机的方向角矩阵</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7" name="文本框 6"/>
          <p:cNvSpPr txBox="1"/>
          <p:nvPr/>
        </p:nvSpPr>
        <p:spPr>
          <a:xfrm>
            <a:off x="501015" y="266954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以接近基点的远近，依次取与</a:t>
            </a:r>
            <a:r>
              <a:rPr lang="en-US" altLang="zh-CN" sz="2000">
                <a:latin typeface="宋体" panose="02010600030101010101" pitchFamily="2" charset="-122"/>
                <a:ea typeface="宋体" panose="02010600030101010101" pitchFamily="2" charset="-122"/>
              </a:rPr>
              <a:t>FY01,FY0i</a:t>
            </a:r>
            <a:r>
              <a:rPr lang="zh-CN" altLang="en-US" sz="2000">
                <a:latin typeface="宋体" panose="02010600030101010101" pitchFamily="2" charset="-122"/>
                <a:ea typeface="宋体" panose="02010600030101010101" pitchFamily="2" charset="-122"/>
              </a:rPr>
              <a:t>不共线的无人机组成定位源</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0" name="文本框 9"/>
          <p:cNvSpPr txBox="1"/>
          <p:nvPr/>
        </p:nvSpPr>
        <p:spPr>
          <a:xfrm>
            <a:off x="510540" y="352298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6.</a:t>
            </a:r>
            <a:r>
              <a:rPr lang="zh-CN" sz="2000">
                <a:latin typeface="宋体" panose="02010600030101010101" pitchFamily="2" charset="-122"/>
                <a:ea typeface="宋体" panose="02010600030101010101" pitchFamily="2" charset="-122"/>
              </a:rPr>
              <a:t>通过坐标与基点的远近关系，更新无人机的坐标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2" name="文本框 11"/>
          <p:cNvSpPr txBox="1"/>
          <p:nvPr/>
        </p:nvSpPr>
        <p:spPr>
          <a:xfrm>
            <a:off x="501015" y="311531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由定位源及方向角生成其他所有无人机的新坐标；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3" name="文本框 12"/>
          <p:cNvSpPr txBox="1"/>
          <p:nvPr/>
        </p:nvSpPr>
        <p:spPr>
          <a:xfrm>
            <a:off x="509905" y="3978275"/>
            <a:ext cx="8141335"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7.</a:t>
            </a:r>
            <a:r>
              <a:rPr lang="zh-CN"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4-6</a:t>
            </a:r>
            <a:r>
              <a:rPr lang="zh-CN" altLang="en-US" sz="2000">
                <a:latin typeface="宋体" panose="02010600030101010101" pitchFamily="2" charset="-122"/>
                <a:ea typeface="宋体" panose="02010600030101010101" pitchFamily="2" charset="-122"/>
              </a:rPr>
              <a:t>的步骤，直至无人机与新基点的距离在给定的误差范围内</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4" name="文本框 13"/>
          <p:cNvSpPr txBox="1"/>
          <p:nvPr/>
        </p:nvSpPr>
        <p:spPr>
          <a:xfrm>
            <a:off x="499745" y="4425950"/>
            <a:ext cx="417322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8.</a:t>
            </a:r>
            <a:r>
              <a:rPr lang="zh-CN" sz="2000">
                <a:latin typeface="宋体" panose="02010600030101010101" pitchFamily="2" charset="-122"/>
                <a:ea typeface="宋体" panose="02010600030101010101" pitchFamily="2" charset="-122"/>
              </a:rPr>
              <a:t>做数值模拟，观察优化的效果</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 name="文本框 2"/>
          <p:cNvSpPr txBox="1"/>
          <p:nvPr/>
        </p:nvSpPr>
        <p:spPr>
          <a:xfrm>
            <a:off x="499745" y="222758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以</a:t>
            </a:r>
            <a:r>
              <a:rPr lang="en-US" altLang="zh-CN" sz="2000">
                <a:latin typeface="宋体" panose="02010600030101010101" pitchFamily="2" charset="-122"/>
                <a:ea typeface="宋体" panose="02010600030101010101" pitchFamily="2" charset="-122"/>
              </a:rPr>
              <a:t>FY01</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FY0i</a:t>
            </a:r>
            <a:r>
              <a:rPr lang="zh-CN" altLang="en-US" sz="2000">
                <a:latin typeface="宋体" panose="02010600030101010101" pitchFamily="2" charset="-122"/>
                <a:ea typeface="宋体" panose="02010600030101010101" pitchFamily="2" charset="-122"/>
              </a:rPr>
              <a:t>为准确位置，形成新的标准锥，</a:t>
            </a:r>
            <a:r>
              <a:rPr lang="zh-CN" sz="2000">
                <a:latin typeface="宋体" panose="02010600030101010101" pitchFamily="2" charset="-122"/>
                <a:ea typeface="宋体" panose="02010600030101010101" pitchFamily="2" charset="-122"/>
              </a:rPr>
              <a:t>生成其他无人机的绕动坐标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5" name="文本框 4"/>
          <p:cNvSpPr txBox="1"/>
          <p:nvPr/>
        </p:nvSpPr>
        <p:spPr>
          <a:xfrm>
            <a:off x="510540" y="180467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2.</a:t>
            </a:r>
            <a:r>
              <a:rPr lang="zh-CN" sz="2000">
                <a:latin typeface="宋体" panose="02010600030101010101" pitchFamily="2" charset="-122"/>
                <a:ea typeface="宋体" panose="02010600030101010101" pitchFamily="2" charset="-122"/>
              </a:rPr>
              <a:t>固定</a:t>
            </a:r>
            <a:r>
              <a:rPr lang="en-US" altLang="zh-CN" sz="2000">
                <a:latin typeface="宋体" panose="02010600030101010101" pitchFamily="2" charset="-122"/>
                <a:ea typeface="宋体" panose="02010600030101010101" pitchFamily="2" charset="-122"/>
              </a:rPr>
              <a:t>FY01</a:t>
            </a:r>
            <a:r>
              <a:rPr lang="zh-CN" altLang="en-US" sz="2000">
                <a:latin typeface="宋体" panose="02010600030101010101" pitchFamily="2" charset="-122"/>
                <a:ea typeface="宋体" panose="02010600030101010101" pitchFamily="2" charset="-122"/>
              </a:rPr>
              <a:t>，取偏差最小的无人机</a:t>
            </a:r>
            <a:r>
              <a:rPr lang="en-US" altLang="zh-CN" sz="2000">
                <a:latin typeface="宋体" panose="02010600030101010101" pitchFamily="2" charset="-122"/>
                <a:ea typeface="宋体" panose="02010600030101010101" pitchFamily="2" charset="-122"/>
              </a:rPr>
              <a:t>FY0i                 </a:t>
            </a:r>
            <a:endParaRPr lang="en-US" altLang="zh-CN"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46075" y="1367790"/>
            <a:ext cx="952690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已知平面上非共线的已知三点</a:t>
            </a:r>
            <a:endParaRPr lang="en-US" altLang="zh-CN" sz="2000">
              <a:latin typeface="Arial" panose="020B0604020202020204" pitchFamily="34" charset="0"/>
              <a:ea typeface="宋体" panose="02010600030101010101" pitchFamily="2" charset="-122"/>
              <a:sym typeface="+mn-ea"/>
            </a:endParaRPr>
          </a:p>
        </p:txBody>
      </p:sp>
      <p:graphicFrame>
        <p:nvGraphicFramePr>
          <p:cNvPr id="2" name="对象 1">
            <a:hlinkClick r:id="" action="ppaction://ole?verb=0"/>
          </p:cNvPr>
          <p:cNvGraphicFramePr>
            <a:graphicFrameLocks noChangeAspect="1"/>
          </p:cNvGraphicFramePr>
          <p:nvPr/>
        </p:nvGraphicFramePr>
        <p:xfrm>
          <a:off x="4126548" y="1367473"/>
          <a:ext cx="4250690" cy="450215"/>
        </p:xfrm>
        <a:graphic>
          <a:graphicData uri="http://schemas.openxmlformats.org/presentationml/2006/ole">
            <mc:AlternateContent xmlns:mc="http://schemas.openxmlformats.org/markup-compatibility/2006">
              <mc:Choice xmlns:v="urn:schemas-microsoft-com:vml" Requires="v">
                <p:oleObj spid="_x0000_s1083" name="" r:id="rId1" imgW="2005965" imgH="228600" progId="Equation.KSEE3">
                  <p:embed/>
                </p:oleObj>
              </mc:Choice>
              <mc:Fallback>
                <p:oleObj name="" r:id="rId1" imgW="2005965" imgH="228600" progId="Equation.KSEE3">
                  <p:embed/>
                  <p:pic>
                    <p:nvPicPr>
                      <p:cNvPr id="0" name="图片 1024"/>
                      <p:cNvPicPr/>
                      <p:nvPr/>
                    </p:nvPicPr>
                    <p:blipFill>
                      <a:blip r:embed="rId2"/>
                      <a:stretch>
                        <a:fillRect/>
                      </a:stretch>
                    </p:blipFill>
                    <p:spPr>
                      <a:xfrm>
                        <a:off x="4126548" y="1367473"/>
                        <a:ext cx="4250690" cy="450215"/>
                      </a:xfrm>
                      <a:prstGeom prst="rect">
                        <a:avLst/>
                      </a:prstGeom>
                    </p:spPr>
                  </p:pic>
                </p:oleObj>
              </mc:Fallback>
            </mc:AlternateContent>
          </a:graphicData>
        </a:graphic>
      </p:graphicFrame>
      <p:sp>
        <p:nvSpPr>
          <p:cNvPr id="12" name="文本框 3"/>
          <p:cNvSpPr txBox="1"/>
          <p:nvPr/>
        </p:nvSpPr>
        <p:spPr>
          <a:xfrm>
            <a:off x="355600" y="1818005"/>
            <a:ext cx="4268470"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待定位点</a:t>
            </a:r>
            <a:endParaRPr lang="zh-CN" altLang="en-US" sz="2000">
              <a:latin typeface="Arial" panose="020B0604020202020204" pitchFamily="34" charset="0"/>
              <a:ea typeface="宋体" panose="02010600030101010101" pitchFamily="2" charset="-122"/>
              <a:sym typeface="+mn-ea"/>
            </a:endParaRPr>
          </a:p>
        </p:txBody>
      </p:sp>
      <p:graphicFrame>
        <p:nvGraphicFramePr>
          <p:cNvPr id="6" name="对象 5">
            <a:hlinkClick r:id="" action="ppaction://ole?verb=0"/>
          </p:cNvPr>
          <p:cNvGraphicFramePr>
            <a:graphicFrameLocks noChangeAspect="1"/>
          </p:cNvGraphicFramePr>
          <p:nvPr/>
        </p:nvGraphicFramePr>
        <p:xfrm>
          <a:off x="1885951" y="1815783"/>
          <a:ext cx="1049655" cy="400685"/>
        </p:xfrm>
        <a:graphic>
          <a:graphicData uri="http://schemas.openxmlformats.org/presentationml/2006/ole">
            <mc:AlternateContent xmlns:mc="http://schemas.openxmlformats.org/markup-compatibility/2006">
              <mc:Choice xmlns:v="urn:schemas-microsoft-com:vml" Requires="v">
                <p:oleObj spid="_x0000_s1084" name="" r:id="rId3" imgW="495300" imgH="203200" progId="Equation.KSEE3">
                  <p:embed/>
                </p:oleObj>
              </mc:Choice>
              <mc:Fallback>
                <p:oleObj name="" r:id="rId3" imgW="495300" imgH="203200" progId="Equation.KSEE3">
                  <p:embed/>
                  <p:pic>
                    <p:nvPicPr>
                      <p:cNvPr id="0" name="图片 1024"/>
                      <p:cNvPicPr/>
                      <p:nvPr/>
                    </p:nvPicPr>
                    <p:blipFill>
                      <a:blip r:embed="rId4"/>
                      <a:stretch>
                        <a:fillRect/>
                      </a:stretch>
                    </p:blipFill>
                    <p:spPr>
                      <a:xfrm>
                        <a:off x="1885951" y="1815783"/>
                        <a:ext cx="1049655" cy="400685"/>
                      </a:xfrm>
                      <a:prstGeom prst="rect">
                        <a:avLst/>
                      </a:prstGeom>
                    </p:spPr>
                  </p:pic>
                </p:oleObj>
              </mc:Fallback>
            </mc:AlternateContent>
          </a:graphicData>
        </a:graphic>
      </p:graphicFrame>
      <p:sp>
        <p:nvSpPr>
          <p:cNvPr id="13" name="文本框 3"/>
          <p:cNvSpPr txBox="1"/>
          <p:nvPr/>
        </p:nvSpPr>
        <p:spPr>
          <a:xfrm>
            <a:off x="355600" y="3267710"/>
            <a:ext cx="714438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推导</a:t>
            </a:r>
            <a:r>
              <a:rPr lang="en-US" altLang="zh-CN" sz="2000">
                <a:latin typeface="Arial" panose="020B0604020202020204" pitchFamily="34" charset="0"/>
                <a:ea typeface="宋体" panose="02010600030101010101" pitchFamily="2" charset="-122"/>
                <a:sym typeface="+mn-ea"/>
              </a:rPr>
              <a:t>D</a:t>
            </a:r>
            <a:r>
              <a:rPr lang="zh-CN" altLang="en-US" sz="2000">
                <a:latin typeface="Arial" panose="020B0604020202020204" pitchFamily="34" charset="0"/>
                <a:ea typeface="宋体" panose="02010600030101010101" pitchFamily="2" charset="-122"/>
                <a:sym typeface="+mn-ea"/>
              </a:rPr>
              <a:t>点坐标与三个方位角对应的关系</a:t>
            </a:r>
            <a:endParaRPr lang="zh-CN" altLang="en-US" sz="2000">
              <a:latin typeface="Arial" panose="020B0604020202020204" pitchFamily="34" charset="0"/>
              <a:ea typeface="宋体" panose="02010600030101010101" pitchFamily="2" charset="-122"/>
              <a:sym typeface="+mn-ea"/>
            </a:endParaRPr>
          </a:p>
        </p:txBody>
      </p:sp>
      <p:cxnSp>
        <p:nvCxnSpPr>
          <p:cNvPr id="14" name="直接箭头连接符 13"/>
          <p:cNvCxnSpPr/>
          <p:nvPr/>
        </p:nvCxnSpPr>
        <p:spPr>
          <a:xfrm flipH="1" flipV="1">
            <a:off x="7330440" y="2323465"/>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36635" y="3168650"/>
            <a:ext cx="2632710" cy="67246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8608060" y="1602740"/>
            <a:ext cx="2209800" cy="22098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10407015" y="19792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10827385" y="324993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57948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603818"/>
          <a:ext cx="323215" cy="325755"/>
        </p:xfrm>
        <a:graphic>
          <a:graphicData uri="http://schemas.openxmlformats.org/presentationml/2006/ole">
            <mc:AlternateContent xmlns:mc="http://schemas.openxmlformats.org/markup-compatibility/2006">
              <mc:Choice xmlns:v="urn:schemas-microsoft-com:vml" Requires="v">
                <p:oleObj spid="_x0000_s1085"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7176771" y="2603818"/>
                        <a:ext cx="323215" cy="32575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10022206" y="1729423"/>
          <a:ext cx="323215" cy="325755"/>
        </p:xfrm>
        <a:graphic>
          <a:graphicData uri="http://schemas.openxmlformats.org/presentationml/2006/ole">
            <mc:AlternateContent xmlns:mc="http://schemas.openxmlformats.org/markup-compatibility/2006">
              <mc:Choice xmlns:v="urn:schemas-microsoft-com:vml" Requires="v">
                <p:oleObj spid="_x0000_s1086"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022206" y="1729423"/>
                        <a:ext cx="323215"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703561" y="2819401"/>
          <a:ext cx="323215" cy="349250"/>
        </p:xfrm>
        <a:graphic>
          <a:graphicData uri="http://schemas.openxmlformats.org/presentationml/2006/ole">
            <mc:AlternateContent xmlns:mc="http://schemas.openxmlformats.org/markup-compatibility/2006">
              <mc:Choice xmlns:v="urn:schemas-microsoft-com:vml" Requires="v">
                <p:oleObj spid="_x0000_s1087" name="" r:id="rId9" imgW="152400" imgH="177165" progId="Equation.KSEE3">
                  <p:embed/>
                </p:oleObj>
              </mc:Choice>
              <mc:Fallback>
                <p:oleObj name="" r:id="rId9" imgW="152400" imgH="177165" progId="Equation.KSEE3">
                  <p:embed/>
                  <p:pic>
                    <p:nvPicPr>
                      <p:cNvPr id="0" name="图片 1024"/>
                      <p:cNvPicPr/>
                      <p:nvPr/>
                    </p:nvPicPr>
                    <p:blipFill>
                      <a:blip r:embed="rId10"/>
                      <a:stretch>
                        <a:fillRect/>
                      </a:stretch>
                    </p:blipFill>
                    <p:spPr>
                      <a:xfrm>
                        <a:off x="10703561" y="2819401"/>
                        <a:ext cx="323215" cy="349250"/>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8305801" y="3947478"/>
          <a:ext cx="349885" cy="325755"/>
        </p:xfrm>
        <a:graphic>
          <a:graphicData uri="http://schemas.openxmlformats.org/presentationml/2006/ole">
            <mc:AlternateContent xmlns:mc="http://schemas.openxmlformats.org/markup-compatibility/2006">
              <mc:Choice xmlns:v="urn:schemas-microsoft-com:vml" Requires="v">
                <p:oleObj spid="_x0000_s1088" name="" r:id="rId11" imgW="165100" imgH="165100" progId="Equation.KSEE3">
                  <p:embed/>
                </p:oleObj>
              </mc:Choice>
              <mc:Fallback>
                <p:oleObj name="" r:id="rId11" imgW="165100" imgH="165100" progId="Equation.KSEE3">
                  <p:embed/>
                  <p:pic>
                    <p:nvPicPr>
                      <p:cNvPr id="0" name="图片 1024"/>
                      <p:cNvPicPr/>
                      <p:nvPr/>
                    </p:nvPicPr>
                    <p:blipFill>
                      <a:blip r:embed="rId12"/>
                      <a:stretch>
                        <a:fillRect/>
                      </a:stretch>
                    </p:blipFill>
                    <p:spPr>
                      <a:xfrm>
                        <a:off x="8305801" y="3947478"/>
                        <a:ext cx="349885" cy="325755"/>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1042988" y="2418398"/>
          <a:ext cx="5140960" cy="400685"/>
        </p:xfrm>
        <a:graphic>
          <a:graphicData uri="http://schemas.openxmlformats.org/presentationml/2006/ole">
            <mc:AlternateContent xmlns:mc="http://schemas.openxmlformats.org/markup-compatibility/2006">
              <mc:Choice xmlns:v="urn:schemas-microsoft-com:vml" Requires="v">
                <p:oleObj spid="_x0000_s1089" name="" r:id="rId13" imgW="2425700" imgH="203200" progId="Equation.KSEE3">
                  <p:embed/>
                </p:oleObj>
              </mc:Choice>
              <mc:Fallback>
                <p:oleObj name="" r:id="rId13" imgW="2425700" imgH="203200" progId="Equation.KSEE3">
                  <p:embed/>
                  <p:pic>
                    <p:nvPicPr>
                      <p:cNvPr id="0" name="图片 1024"/>
                      <p:cNvPicPr/>
                      <p:nvPr/>
                    </p:nvPicPr>
                    <p:blipFill>
                      <a:blip r:embed="rId14"/>
                      <a:stretch>
                        <a:fillRect/>
                      </a:stretch>
                    </p:blipFill>
                    <p:spPr>
                      <a:xfrm>
                        <a:off x="1042988" y="2418398"/>
                        <a:ext cx="5140960" cy="4006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179310" y="1275080"/>
            <a:ext cx="419481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只有一个准确信号源发</a:t>
            </a:r>
            <a:r>
              <a:rPr lang="en-US" altLang="zh-CN" sz="2000">
                <a:latin typeface="宋体" panose="02010600030101010101" pitchFamily="2" charset="-122"/>
                <a:ea typeface="宋体" panose="02010600030101010101" pitchFamily="2" charset="-122"/>
                <a:cs typeface="宋体" panose="02010600030101010101" pitchFamily="2" charset="-122"/>
              </a:rPr>
              <a:t>FY01</a:t>
            </a:r>
            <a:r>
              <a:rPr lang="zh-CN" altLang="en-US" sz="2000">
                <a:latin typeface="宋体" panose="02010600030101010101" pitchFamily="2" charset="-122"/>
                <a:ea typeface="宋体" panose="02010600030101010101" pitchFamily="2" charset="-122"/>
                <a:cs typeface="宋体" panose="02010600030101010101" pitchFamily="2" charset="-122"/>
              </a:rPr>
              <a:t>，以另一台误差最小的无人机调整锥形</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6075" y="189230"/>
            <a:ext cx="821309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数值模拟结果（可变边长）</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5" name="表格 4"/>
          <p:cNvGraphicFramePr/>
          <p:nvPr>
            <p:custDataLst>
              <p:tags r:id="rId1"/>
            </p:custDataLst>
          </p:nvPr>
        </p:nvGraphicFramePr>
        <p:xfrm>
          <a:off x="7399020" y="2051685"/>
          <a:ext cx="3547610" cy="2682240"/>
        </p:xfrm>
        <a:graphic>
          <a:graphicData uri="http://schemas.openxmlformats.org/drawingml/2006/table">
            <a:tbl>
              <a:tblPr firstRow="1" bandRow="1">
                <a:tableStyleId>{5C22544A-7EE6-4342-B048-85BDC9FD1C3A}</a:tableStyleId>
              </a:tblPr>
              <a:tblGrid>
                <a:gridCol w="901065"/>
                <a:gridCol w="1391285"/>
                <a:gridCol w="1255260"/>
              </a:tblGrid>
              <a:tr h="7010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sym typeface="+mn-ea"/>
                        </a:rPr>
                        <a:t>（新）半径</a:t>
                      </a:r>
                      <a:endParaRPr lang="zh-CN" altLang="en-US" sz="2000">
                        <a:latin typeface="宋体" panose="02010600030101010101" pitchFamily="2" charset="-122"/>
                        <a:ea typeface="宋体" panose="02010600030101010101" pitchFamily="2" charset="-122"/>
                        <a:sym typeface="+mn-ea"/>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8.7224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50</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6.427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50.0963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0.029849</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50.0963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0.010854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50.0963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0.005214</a:t>
                      </a:r>
                      <a:endParaRPr lang="en-US" altLang="zh-CN" sz="2000">
                        <a:latin typeface="宋体" panose="02010600030101010101" pitchFamily="2" charset="-122"/>
                        <a:ea typeface="宋体" panose="02010600030101010101" pitchFamily="2" charset="-122"/>
                        <a:sym typeface="+mn-ea"/>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50.0963</a:t>
                      </a:r>
                      <a:endParaRPr lang="en-US" altLang="zh-CN" sz="2000">
                        <a:latin typeface="宋体" panose="02010600030101010101" pitchFamily="2" charset="-122"/>
                        <a:ea typeface="宋体" panose="02010600030101010101" pitchFamily="2" charset="-122"/>
                      </a:endParaRPr>
                    </a:p>
                  </a:txBody>
                  <a:tcPr/>
                </a:tc>
              </a:tr>
            </a:tbl>
          </a:graphicData>
        </a:graphic>
      </p:graphicFrame>
      <p:sp>
        <p:nvSpPr>
          <p:cNvPr id="10" name="文本框 9"/>
          <p:cNvSpPr txBox="1"/>
          <p:nvPr/>
        </p:nvSpPr>
        <p:spPr>
          <a:xfrm>
            <a:off x="7415530" y="4803775"/>
            <a:ext cx="395859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注：存在需要长时调整的情况</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有可能无法调整到给定精度</a:t>
            </a:r>
            <a:endParaRPr lang="zh-CN" altLang="en-US" sz="2000">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2"/>
          <a:stretch>
            <a:fillRect/>
          </a:stretch>
        </p:blipFill>
        <p:spPr>
          <a:xfrm>
            <a:off x="67310" y="1275080"/>
            <a:ext cx="3241040" cy="2430780"/>
          </a:xfrm>
          <a:prstGeom prst="rect">
            <a:avLst/>
          </a:prstGeom>
        </p:spPr>
      </p:pic>
      <p:pic>
        <p:nvPicPr>
          <p:cNvPr id="20" name="图片 19"/>
          <p:cNvPicPr>
            <a:picLocks noChangeAspect="1"/>
          </p:cNvPicPr>
          <p:nvPr/>
        </p:nvPicPr>
        <p:blipFill>
          <a:blip r:embed="rId3"/>
          <a:stretch>
            <a:fillRect/>
          </a:stretch>
        </p:blipFill>
        <p:spPr>
          <a:xfrm>
            <a:off x="2912745" y="1275080"/>
            <a:ext cx="3241040" cy="2430780"/>
          </a:xfrm>
          <a:prstGeom prst="rect">
            <a:avLst/>
          </a:prstGeom>
        </p:spPr>
      </p:pic>
      <p:pic>
        <p:nvPicPr>
          <p:cNvPr id="21" name="图片 20"/>
          <p:cNvPicPr>
            <a:picLocks noChangeAspect="1"/>
          </p:cNvPicPr>
          <p:nvPr/>
        </p:nvPicPr>
        <p:blipFill>
          <a:blip r:embed="rId4"/>
          <a:stretch>
            <a:fillRect/>
          </a:stretch>
        </p:blipFill>
        <p:spPr>
          <a:xfrm>
            <a:off x="67310" y="3440430"/>
            <a:ext cx="3241040" cy="2430780"/>
          </a:xfrm>
          <a:prstGeom prst="rect">
            <a:avLst/>
          </a:prstGeom>
        </p:spPr>
      </p:pic>
      <p:pic>
        <p:nvPicPr>
          <p:cNvPr id="22" name="图片 21"/>
          <p:cNvPicPr>
            <a:picLocks noChangeAspect="1"/>
          </p:cNvPicPr>
          <p:nvPr/>
        </p:nvPicPr>
        <p:blipFill>
          <a:blip r:embed="rId5"/>
          <a:stretch>
            <a:fillRect/>
          </a:stretch>
        </p:blipFill>
        <p:spPr>
          <a:xfrm>
            <a:off x="2912745" y="3440430"/>
            <a:ext cx="3241040" cy="2430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1</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数值解法</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55600" y="1367790"/>
            <a:ext cx="952690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坐标求角度</a:t>
            </a:r>
            <a:endParaRPr lang="zh-CN" altLang="en-US" sz="2000">
              <a:latin typeface="Arial" panose="020B0604020202020204" pitchFamily="34" charset="0"/>
              <a:ea typeface="宋体" panose="02010600030101010101" pitchFamily="2" charset="-122"/>
              <a:sym typeface="+mn-ea"/>
            </a:endParaRPr>
          </a:p>
        </p:txBody>
      </p:sp>
      <p:graphicFrame>
        <p:nvGraphicFramePr>
          <p:cNvPr id="6" name="对象 5">
            <a:hlinkClick r:id="" action="ppaction://ole?verb=0"/>
          </p:cNvPr>
          <p:cNvGraphicFramePr>
            <a:graphicFrameLocks noChangeAspect="1"/>
          </p:cNvGraphicFramePr>
          <p:nvPr/>
        </p:nvGraphicFramePr>
        <p:xfrm>
          <a:off x="830581" y="2052955"/>
          <a:ext cx="3256915" cy="826770"/>
        </p:xfrm>
        <a:graphic>
          <a:graphicData uri="http://schemas.openxmlformats.org/presentationml/2006/ole">
            <mc:AlternateContent xmlns:mc="http://schemas.openxmlformats.org/markup-compatibility/2006">
              <mc:Choice xmlns:v="urn:schemas-microsoft-com:vml" Requires="v">
                <p:oleObj spid="_x0000_s2075" name="" r:id="rId1" imgW="1536700" imgH="419100" progId="Equation.KSEE3">
                  <p:embed/>
                </p:oleObj>
              </mc:Choice>
              <mc:Fallback>
                <p:oleObj name="" r:id="rId1" imgW="1536700" imgH="419100" progId="Equation.KSEE3">
                  <p:embed/>
                  <p:pic>
                    <p:nvPicPr>
                      <p:cNvPr id="0" name="图片 1024"/>
                      <p:cNvPicPr/>
                      <p:nvPr/>
                    </p:nvPicPr>
                    <p:blipFill>
                      <a:blip r:embed="rId2"/>
                      <a:stretch>
                        <a:fillRect/>
                      </a:stretch>
                    </p:blipFill>
                    <p:spPr>
                      <a:xfrm>
                        <a:off x="830581" y="2052955"/>
                        <a:ext cx="3256915" cy="826770"/>
                      </a:xfrm>
                      <a:prstGeom prst="rect">
                        <a:avLst/>
                      </a:prstGeom>
                    </p:spPr>
                  </p:pic>
                </p:oleObj>
              </mc:Fallback>
            </mc:AlternateContent>
          </a:graphicData>
        </a:graphic>
      </p:graphicFrame>
      <p:sp>
        <p:nvSpPr>
          <p:cNvPr id="13" name="文本框 3"/>
          <p:cNvSpPr txBox="1"/>
          <p:nvPr/>
        </p:nvSpPr>
        <p:spPr>
          <a:xfrm>
            <a:off x="355600" y="3267710"/>
            <a:ext cx="714438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角度求</a:t>
            </a:r>
            <a:r>
              <a:rPr lang="en-US" altLang="zh-CN" sz="2000">
                <a:latin typeface="Arial" panose="020B0604020202020204" pitchFamily="34" charset="0"/>
                <a:ea typeface="宋体" panose="02010600030101010101" pitchFamily="2" charset="-122"/>
                <a:sym typeface="+mn-ea"/>
              </a:rPr>
              <a:t>D</a:t>
            </a:r>
            <a:r>
              <a:rPr lang="zh-CN" altLang="en-US" sz="2000">
                <a:latin typeface="Arial" panose="020B0604020202020204" pitchFamily="34" charset="0"/>
                <a:ea typeface="宋体" panose="02010600030101010101" pitchFamily="2" charset="-122"/>
                <a:sym typeface="+mn-ea"/>
              </a:rPr>
              <a:t>的坐标</a:t>
            </a:r>
            <a:endParaRPr lang="zh-CN" altLang="en-US" sz="2000">
              <a:latin typeface="Arial" panose="020B0604020202020204" pitchFamily="34" charset="0"/>
              <a:ea typeface="宋体" panose="02010600030101010101" pitchFamily="2" charset="-122"/>
              <a:sym typeface="+mn-ea"/>
            </a:endParaRPr>
          </a:p>
        </p:txBody>
      </p:sp>
      <p:sp>
        <p:nvSpPr>
          <p:cNvPr id="34" name="文本框 33"/>
          <p:cNvSpPr txBox="1"/>
          <p:nvPr/>
        </p:nvSpPr>
        <p:spPr>
          <a:xfrm>
            <a:off x="1043305" y="3910965"/>
            <a:ext cx="514985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可由上述三个关系式，由</a:t>
            </a:r>
            <a:r>
              <a:rPr lang="en-US" altLang="zh-CN" sz="2000">
                <a:latin typeface="宋体" panose="02010600030101010101" pitchFamily="2" charset="-122"/>
                <a:ea typeface="宋体" panose="02010600030101010101" pitchFamily="2" charset="-122"/>
              </a:rPr>
              <a:t>fsolve</a:t>
            </a:r>
            <a:r>
              <a:rPr lang="zh-CN" altLang="en-US" sz="2000">
                <a:latin typeface="宋体" panose="02010600030101010101" pitchFamily="2" charset="-122"/>
                <a:ea typeface="宋体" panose="02010600030101010101" pitchFamily="2" charset="-122"/>
              </a:rPr>
              <a:t>求得</a:t>
            </a:r>
            <a:endParaRPr lang="zh-CN" altLang="en-US" sz="2000">
              <a:latin typeface="宋体" panose="02010600030101010101" pitchFamily="2" charset="-122"/>
              <a:ea typeface="宋体" panose="02010600030101010101" pitchFamily="2" charset="-122"/>
            </a:endParaRPr>
          </a:p>
        </p:txBody>
      </p:sp>
      <p:graphicFrame>
        <p:nvGraphicFramePr>
          <p:cNvPr id="9" name="对象 8">
            <a:hlinkClick r:id="" action="ppaction://ole?verb=0"/>
          </p:cNvPr>
          <p:cNvGraphicFramePr>
            <a:graphicFrameLocks noChangeAspect="1"/>
          </p:cNvGraphicFramePr>
          <p:nvPr/>
        </p:nvGraphicFramePr>
        <p:xfrm>
          <a:off x="4339274" y="2052955"/>
          <a:ext cx="3282950" cy="826770"/>
        </p:xfrm>
        <a:graphic>
          <a:graphicData uri="http://schemas.openxmlformats.org/presentationml/2006/ole">
            <mc:AlternateContent xmlns:mc="http://schemas.openxmlformats.org/markup-compatibility/2006">
              <mc:Choice xmlns:v="urn:schemas-microsoft-com:vml" Requires="v">
                <p:oleObj spid="_x0000_s2076" name="" r:id="rId3" imgW="1548765" imgH="419100" progId="Equation.KSEE3">
                  <p:embed/>
                </p:oleObj>
              </mc:Choice>
              <mc:Fallback>
                <p:oleObj name="" r:id="rId3" imgW="1548765" imgH="419100" progId="Equation.KSEE3">
                  <p:embed/>
                  <p:pic>
                    <p:nvPicPr>
                      <p:cNvPr id="0" name="图片 1024"/>
                      <p:cNvPicPr/>
                      <p:nvPr/>
                    </p:nvPicPr>
                    <p:blipFill>
                      <a:blip r:embed="rId4"/>
                      <a:stretch>
                        <a:fillRect/>
                      </a:stretch>
                    </p:blipFill>
                    <p:spPr>
                      <a:xfrm>
                        <a:off x="4339274" y="2052955"/>
                        <a:ext cx="3282950" cy="82677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8029894" y="2052955"/>
          <a:ext cx="3094990" cy="826770"/>
        </p:xfrm>
        <a:graphic>
          <a:graphicData uri="http://schemas.openxmlformats.org/presentationml/2006/ole">
            <mc:AlternateContent xmlns:mc="http://schemas.openxmlformats.org/markup-compatibility/2006">
              <mc:Choice xmlns:v="urn:schemas-microsoft-com:vml" Requires="v">
                <p:oleObj spid="_x0000_s2077" name="" r:id="rId5" imgW="1459865" imgH="419100" progId="Equation.KSEE3">
                  <p:embed/>
                </p:oleObj>
              </mc:Choice>
              <mc:Fallback>
                <p:oleObj name="" r:id="rId5" imgW="1459865" imgH="419100" progId="Equation.KSEE3">
                  <p:embed/>
                  <p:pic>
                    <p:nvPicPr>
                      <p:cNvPr id="0" name="图片 1024"/>
                      <p:cNvPicPr/>
                      <p:nvPr/>
                    </p:nvPicPr>
                    <p:blipFill>
                      <a:blip r:embed="rId6"/>
                      <a:stretch>
                        <a:fillRect/>
                      </a:stretch>
                    </p:blipFill>
                    <p:spPr>
                      <a:xfrm>
                        <a:off x="8029894" y="2052955"/>
                        <a:ext cx="3094990" cy="826770"/>
                      </a:xfrm>
                      <a:prstGeom prst="rect">
                        <a:avLst/>
                      </a:prstGeom>
                    </p:spPr>
                  </p:pic>
                </p:oleObj>
              </mc:Fallback>
            </mc:AlternateContent>
          </a:graphicData>
        </a:graphic>
      </p:graphicFrame>
      <p:sp>
        <p:nvSpPr>
          <p:cNvPr id="2" name="文本框 1"/>
          <p:cNvSpPr txBox="1"/>
          <p:nvPr/>
        </p:nvSpPr>
        <p:spPr>
          <a:xfrm>
            <a:off x="1043305" y="4391660"/>
            <a:ext cx="96545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角度求坐标的解不是唯一的。</a:t>
            </a:r>
            <a:r>
              <a:rPr lang="zh-CN" altLang="en-US" sz="2000" u="sng">
                <a:latin typeface="宋体" panose="02010600030101010101" pitchFamily="2" charset="-122"/>
                <a:ea typeface="宋体" panose="02010600030101010101" pitchFamily="2" charset="-122"/>
              </a:rPr>
              <a:t>可以通过</a:t>
            </a:r>
            <a:r>
              <a:rPr lang="en-US" altLang="zh-CN" sz="2000" u="sng">
                <a:latin typeface="宋体" panose="02010600030101010101" pitchFamily="2" charset="-122"/>
                <a:ea typeface="宋体" panose="02010600030101010101" pitchFamily="2" charset="-122"/>
              </a:rPr>
              <a:t>D</a:t>
            </a:r>
            <a:r>
              <a:rPr lang="zh-CN" altLang="en-US" sz="2000" u="sng">
                <a:latin typeface="宋体" panose="02010600030101010101" pitchFamily="2" charset="-122"/>
                <a:ea typeface="宋体" panose="02010600030101010101" pitchFamily="2" charset="-122"/>
              </a:rPr>
              <a:t>点无人机的编号</a:t>
            </a:r>
            <a:r>
              <a:rPr lang="zh-CN" altLang="en-US" sz="2000">
                <a:latin typeface="宋体" panose="02010600030101010101" pitchFamily="2" charset="-122"/>
                <a:ea typeface="宋体" panose="02010600030101010101" pitchFamily="2" charset="-122"/>
              </a:rPr>
              <a:t>，尽可能地找到正确的坐标！</a:t>
            </a:r>
            <a:endParaRPr lang="zh-CN" altLang="en-US" sz="2000">
              <a:latin typeface="宋体" panose="02010600030101010101" pitchFamily="2" charset="-122"/>
              <a:ea typeface="宋体" panose="02010600030101010101" pitchFamily="2" charset="-122"/>
            </a:endParaRPr>
          </a:p>
        </p:txBody>
      </p:sp>
      <p:sp>
        <p:nvSpPr>
          <p:cNvPr id="5" name="文本框 4"/>
          <p:cNvSpPr txBox="1"/>
          <p:nvPr/>
        </p:nvSpPr>
        <p:spPr>
          <a:xfrm>
            <a:off x="1043305" y="4872355"/>
            <a:ext cx="933513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在</a:t>
            </a:r>
            <a:r>
              <a:rPr lang="en-US" altLang="zh-CN" sz="2000">
                <a:latin typeface="宋体" panose="02010600030101010101" pitchFamily="2" charset="-122"/>
                <a:ea typeface="宋体" panose="02010600030101010101" pitchFamily="2" charset="-122"/>
                <a:cs typeface="宋体" panose="02010600030101010101" pitchFamily="2" charset="-122"/>
              </a:rPr>
              <a:t>D</a:t>
            </a:r>
            <a:r>
              <a:rPr lang="zh-CN" altLang="en-US" sz="2000">
                <a:latin typeface="宋体" panose="02010600030101010101" pitchFamily="2" charset="-122"/>
                <a:ea typeface="宋体" panose="02010600030101010101" pitchFamily="2" charset="-122"/>
                <a:cs typeface="宋体" panose="02010600030101010101" pitchFamily="2" charset="-122"/>
              </a:rPr>
              <a:t>附近找满足条件的解（此解法不会得高分）</a:t>
            </a: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解析解法</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55600" y="1367790"/>
            <a:ext cx="751459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转化为极坐标</a:t>
            </a:r>
            <a:r>
              <a:rPr lang="en-US" altLang="zh-CN" sz="2000">
                <a:latin typeface="Arial" panose="020B0604020202020204" pitchFamily="34" charset="0"/>
                <a:ea typeface="宋体" panose="02010600030101010101" pitchFamily="2" charset="-122"/>
                <a:sym typeface="+mn-ea"/>
              </a:rPr>
              <a:t>  </a:t>
            </a:r>
            <a:endParaRPr lang="en-US" altLang="zh-CN" sz="2000">
              <a:latin typeface="Arial" panose="020B0604020202020204" pitchFamily="34" charset="0"/>
              <a:ea typeface="宋体" panose="02010600030101010101" pitchFamily="2" charset="-122"/>
              <a:sym typeface="+mn-ea"/>
            </a:endParaRPr>
          </a:p>
        </p:txBody>
      </p:sp>
      <p:sp>
        <p:nvSpPr>
          <p:cNvPr id="13" name="文本框 3"/>
          <p:cNvSpPr txBox="1"/>
          <p:nvPr/>
        </p:nvSpPr>
        <p:spPr>
          <a:xfrm>
            <a:off x="355600" y="1858645"/>
            <a:ext cx="7144385"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则有</a:t>
            </a:r>
            <a:endParaRPr lang="zh-CN" altLang="en-US" sz="2000">
              <a:latin typeface="Arial" panose="020B0604020202020204" pitchFamily="34" charset="0"/>
              <a:ea typeface="宋体" panose="02010600030101010101" pitchFamily="2" charset="-122"/>
              <a:sym typeface="+mn-ea"/>
            </a:endParaRPr>
          </a:p>
        </p:txBody>
      </p:sp>
      <p:sp>
        <p:nvSpPr>
          <p:cNvPr id="34" name="文本框 33"/>
          <p:cNvSpPr txBox="1"/>
          <p:nvPr/>
        </p:nvSpPr>
        <p:spPr>
          <a:xfrm>
            <a:off x="355600" y="3067050"/>
            <a:ext cx="514985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其中</a:t>
            </a:r>
            <a:endParaRPr lang="zh-CN" altLang="en-US" sz="2000">
              <a:latin typeface="宋体" panose="02010600030101010101" pitchFamily="2" charset="-122"/>
              <a:ea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2056449" y="1367790"/>
          <a:ext cx="7754620" cy="426720"/>
        </p:xfrm>
        <a:graphic>
          <a:graphicData uri="http://schemas.openxmlformats.org/presentationml/2006/ole">
            <mc:AlternateContent xmlns:mc="http://schemas.openxmlformats.org/markup-compatibility/2006">
              <mc:Choice xmlns:v="urn:schemas-microsoft-com:vml" Requires="v">
                <p:oleObj spid="_x0000_s3107" name="" r:id="rId1" imgW="3657600" imgH="215900" progId="Equation.KSEE3">
                  <p:embed/>
                </p:oleObj>
              </mc:Choice>
              <mc:Fallback>
                <p:oleObj name="" r:id="rId1" imgW="3657600" imgH="215900" progId="Equation.KSEE3">
                  <p:embed/>
                  <p:pic>
                    <p:nvPicPr>
                      <p:cNvPr id="0" name="图片 1024"/>
                      <p:cNvPicPr/>
                      <p:nvPr/>
                    </p:nvPicPr>
                    <p:blipFill>
                      <a:blip r:embed="rId2"/>
                      <a:stretch>
                        <a:fillRect/>
                      </a:stretch>
                    </p:blipFill>
                    <p:spPr>
                      <a:xfrm>
                        <a:off x="2056449" y="1367790"/>
                        <a:ext cx="7754620" cy="42672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065532" y="2112011"/>
          <a:ext cx="3931285" cy="852170"/>
        </p:xfrm>
        <a:graphic>
          <a:graphicData uri="http://schemas.openxmlformats.org/presentationml/2006/ole">
            <mc:AlternateContent xmlns:mc="http://schemas.openxmlformats.org/markup-compatibility/2006">
              <mc:Choice xmlns:v="urn:schemas-microsoft-com:vml" Requires="v">
                <p:oleObj spid="_x0000_s3108" name="" r:id="rId3" imgW="1854200" imgH="431800" progId="Equation.KSEE3">
                  <p:embed/>
                </p:oleObj>
              </mc:Choice>
              <mc:Fallback>
                <p:oleObj name="" r:id="rId3" imgW="1854200" imgH="431800" progId="Equation.KSEE3">
                  <p:embed/>
                  <p:pic>
                    <p:nvPicPr>
                      <p:cNvPr id="0" name="图片 1024"/>
                      <p:cNvPicPr/>
                      <p:nvPr/>
                    </p:nvPicPr>
                    <p:blipFill>
                      <a:blip r:embed="rId4"/>
                      <a:stretch>
                        <a:fillRect/>
                      </a:stretch>
                    </p:blipFill>
                    <p:spPr>
                      <a:xfrm>
                        <a:off x="1065532" y="2112011"/>
                        <a:ext cx="3931285" cy="852170"/>
                      </a:xfrm>
                      <a:prstGeom prst="rect">
                        <a:avLst/>
                      </a:prstGeom>
                    </p:spPr>
                  </p:pic>
                </p:oleObj>
              </mc:Fallback>
            </mc:AlternateContent>
          </a:graphicData>
        </a:graphic>
      </p:graphicFrame>
      <p:sp>
        <p:nvSpPr>
          <p:cNvPr id="25" name="文本框 3"/>
          <p:cNvSpPr txBox="1"/>
          <p:nvPr/>
        </p:nvSpPr>
        <p:spPr>
          <a:xfrm>
            <a:off x="10345420" y="1570355"/>
            <a:ext cx="134620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正弦定理</a:t>
            </a:r>
            <a:endParaRPr lang="zh-CN" altLang="en-US" sz="2000">
              <a:latin typeface="Arial" panose="020B0604020202020204" pitchFamily="34" charset="0"/>
              <a:ea typeface="宋体" panose="02010600030101010101" pitchFamily="2" charset="-122"/>
              <a:sym typeface="+mn-ea"/>
            </a:endParaRPr>
          </a:p>
        </p:txBody>
      </p:sp>
      <p:graphicFrame>
        <p:nvGraphicFramePr>
          <p:cNvPr id="26" name="对象 25">
            <a:hlinkClick r:id="" action="ppaction://ole?verb=0"/>
          </p:cNvPr>
          <p:cNvGraphicFramePr>
            <a:graphicFrameLocks noChangeAspect="1"/>
          </p:cNvGraphicFramePr>
          <p:nvPr/>
        </p:nvGraphicFramePr>
        <p:xfrm>
          <a:off x="5747069" y="2112011"/>
          <a:ext cx="3985260" cy="852170"/>
        </p:xfrm>
        <a:graphic>
          <a:graphicData uri="http://schemas.openxmlformats.org/presentationml/2006/ole">
            <mc:AlternateContent xmlns:mc="http://schemas.openxmlformats.org/markup-compatibility/2006">
              <mc:Choice xmlns:v="urn:schemas-microsoft-com:vml" Requires="v">
                <p:oleObj spid="_x0000_s3109" name="" r:id="rId5" imgW="1879600" imgH="431800" progId="Equation.KSEE3">
                  <p:embed/>
                </p:oleObj>
              </mc:Choice>
              <mc:Fallback>
                <p:oleObj name="" r:id="rId5" imgW="1879600" imgH="431800" progId="Equation.KSEE3">
                  <p:embed/>
                  <p:pic>
                    <p:nvPicPr>
                      <p:cNvPr id="0" name="图片 1024"/>
                      <p:cNvPicPr/>
                      <p:nvPr/>
                    </p:nvPicPr>
                    <p:blipFill>
                      <a:blip r:embed="rId6"/>
                      <a:stretch>
                        <a:fillRect/>
                      </a:stretch>
                    </p:blipFill>
                    <p:spPr>
                      <a:xfrm>
                        <a:off x="5747069" y="2112011"/>
                        <a:ext cx="3985260" cy="852170"/>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459550" y="3465831"/>
          <a:ext cx="5306060" cy="1804670"/>
        </p:xfrm>
        <a:graphic>
          <a:graphicData uri="http://schemas.openxmlformats.org/presentationml/2006/ole">
            <mc:AlternateContent xmlns:mc="http://schemas.openxmlformats.org/markup-compatibility/2006">
              <mc:Choice xmlns:v="urn:schemas-microsoft-com:vml" Requires="v">
                <p:oleObj spid="_x0000_s3110" name="" r:id="rId7" imgW="2501900" imgH="914400" progId="Equation.KSEE3">
                  <p:embed/>
                </p:oleObj>
              </mc:Choice>
              <mc:Fallback>
                <p:oleObj name="" r:id="rId7" imgW="2501900" imgH="914400" progId="Equation.KSEE3">
                  <p:embed/>
                  <p:pic>
                    <p:nvPicPr>
                      <p:cNvPr id="0" name="图片 1024"/>
                      <p:cNvPicPr/>
                      <p:nvPr/>
                    </p:nvPicPr>
                    <p:blipFill>
                      <a:blip r:embed="rId8"/>
                      <a:stretch>
                        <a:fillRect/>
                      </a:stretch>
                    </p:blipFill>
                    <p:spPr>
                      <a:xfrm>
                        <a:off x="1459550" y="3465831"/>
                        <a:ext cx="5306060" cy="1804670"/>
                      </a:xfrm>
                      <a:prstGeom prst="rect">
                        <a:avLst/>
                      </a:prstGeom>
                    </p:spPr>
                  </p:pic>
                </p:oleObj>
              </mc:Fallback>
            </mc:AlternateContent>
          </a:graphicData>
        </a:graphic>
      </p:graphicFrame>
      <p:sp>
        <p:nvSpPr>
          <p:cNvPr id="2" name="文本框 1"/>
          <p:cNvSpPr txBox="1"/>
          <p:nvPr/>
        </p:nvSpPr>
        <p:spPr>
          <a:xfrm>
            <a:off x="8174990" y="3586480"/>
            <a:ext cx="328739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要分情况讨论</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解析解法</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55600" y="1367790"/>
            <a:ext cx="751459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通过旋转及反射变换，可得如下情形，在极坐标下，</a:t>
            </a:r>
            <a:r>
              <a:rPr lang="en-US" altLang="zh-CN" sz="2000" dirty="0">
                <a:latin typeface="Arial" panose="020B0604020202020204" pitchFamily="34" charset="0"/>
                <a:ea typeface="宋体" panose="02010600030101010101" pitchFamily="2" charset="-122"/>
                <a:sym typeface="+mn-ea"/>
              </a:rPr>
              <a:t>   </a:t>
            </a:r>
            <a:endParaRPr lang="en-US" altLang="zh-CN" sz="2000" dirty="0">
              <a:latin typeface="Arial" panose="020B0604020202020204" pitchFamily="34" charset="0"/>
              <a:ea typeface="宋体" panose="02010600030101010101" pitchFamily="2" charset="-122"/>
              <a:sym typeface="+mn-ea"/>
            </a:endParaRPr>
          </a:p>
        </p:txBody>
      </p:sp>
      <p:graphicFrame>
        <p:nvGraphicFramePr>
          <p:cNvPr id="4" name="对象 3">
            <a:hlinkClick r:id="" action="ppaction://ole?verb=0"/>
          </p:cNvPr>
          <p:cNvGraphicFramePr>
            <a:graphicFrameLocks noChangeAspect="1"/>
          </p:cNvGraphicFramePr>
          <p:nvPr/>
        </p:nvGraphicFramePr>
        <p:xfrm>
          <a:off x="434659" y="1804035"/>
          <a:ext cx="5981700" cy="426720"/>
        </p:xfrm>
        <a:graphic>
          <a:graphicData uri="http://schemas.openxmlformats.org/presentationml/2006/ole">
            <mc:AlternateContent xmlns:mc="http://schemas.openxmlformats.org/markup-compatibility/2006">
              <mc:Choice xmlns:v="urn:schemas-microsoft-com:vml" Requires="v">
                <p:oleObj spid="_x0000_s4187" name="" r:id="rId1" imgW="2819400" imgH="215900" progId="Equation.KSEE3">
                  <p:embed/>
                </p:oleObj>
              </mc:Choice>
              <mc:Fallback>
                <p:oleObj name="" r:id="rId1" imgW="2819400" imgH="215900" progId="Equation.KSEE3">
                  <p:embed/>
                  <p:pic>
                    <p:nvPicPr>
                      <p:cNvPr id="0" name="图片 1024"/>
                      <p:cNvPicPr/>
                      <p:nvPr/>
                    </p:nvPicPr>
                    <p:blipFill>
                      <a:blip r:embed="rId2"/>
                      <a:stretch>
                        <a:fillRect/>
                      </a:stretch>
                    </p:blipFill>
                    <p:spPr>
                      <a:xfrm>
                        <a:off x="434659" y="1804035"/>
                        <a:ext cx="5981700" cy="426720"/>
                      </a:xfrm>
                      <a:prstGeom prst="rect">
                        <a:avLst/>
                      </a:prstGeom>
                    </p:spPr>
                  </p:pic>
                </p:oleObj>
              </mc:Fallback>
            </mc:AlternateContent>
          </a:graphicData>
        </a:graphic>
      </p:graphicFrame>
      <p:cxnSp>
        <p:nvCxnSpPr>
          <p:cNvPr id="2" name="直接箭头连接符 1"/>
          <p:cNvCxnSpPr/>
          <p:nvPr/>
        </p:nvCxnSpPr>
        <p:spPr>
          <a:xfrm flipH="1" flipV="1">
            <a:off x="7330440" y="2323465"/>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20125" y="3774440"/>
            <a:ext cx="2613025" cy="4191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8608060" y="1602740"/>
            <a:ext cx="2209800" cy="22098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flipH="1">
            <a:off x="10407015" y="19792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7948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4188" name="" r:id="rId3" imgW="152400" imgH="177165" progId="Equation.KSEE3">
                  <p:embed/>
                </p:oleObj>
              </mc:Choice>
              <mc:Fallback>
                <p:oleObj name="" r:id="rId3" imgW="152400" imgH="177165" progId="Equation.KSEE3">
                  <p:embed/>
                  <p:pic>
                    <p:nvPicPr>
                      <p:cNvPr id="0" name="图片 1024"/>
                      <p:cNvPicPr/>
                      <p:nvPr/>
                    </p:nvPicPr>
                    <p:blipFill>
                      <a:blip r:embed="rId4"/>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008554" y="1729423"/>
          <a:ext cx="350520" cy="325755"/>
        </p:xfrm>
        <a:graphic>
          <a:graphicData uri="http://schemas.openxmlformats.org/presentationml/2006/ole">
            <mc:AlternateContent xmlns:mc="http://schemas.openxmlformats.org/markup-compatibility/2006">
              <mc:Choice xmlns:v="urn:schemas-microsoft-com:vml" Requires="v">
                <p:oleObj spid="_x0000_s4189" name="" r:id="rId5" imgW="165100" imgH="165100" progId="Equation.KSEE3">
                  <p:embed/>
                </p:oleObj>
              </mc:Choice>
              <mc:Fallback>
                <p:oleObj name="" r:id="rId5" imgW="165100" imgH="165100" progId="Equation.KSEE3">
                  <p:embed/>
                  <p:pic>
                    <p:nvPicPr>
                      <p:cNvPr id="0" name="图片 1024"/>
                      <p:cNvPicPr/>
                      <p:nvPr/>
                    </p:nvPicPr>
                    <p:blipFill>
                      <a:blip r:embed="rId6"/>
                      <a:stretch>
                        <a:fillRect/>
                      </a:stretch>
                    </p:blipFill>
                    <p:spPr>
                      <a:xfrm>
                        <a:off x="10008554" y="172942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4190"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4191" name="" r:id="rId9" imgW="152400" imgH="165100" progId="Equation.KSEE3">
                  <p:embed/>
                </p:oleObj>
              </mc:Choice>
              <mc:Fallback>
                <p:oleObj name="" r:id="rId9" imgW="152400" imgH="165100" progId="Equation.KSEE3">
                  <p:embed/>
                  <p:pic>
                    <p:nvPicPr>
                      <p:cNvPr id="0" name="图片 1024"/>
                      <p:cNvPicPr/>
                      <p:nvPr/>
                    </p:nvPicPr>
                    <p:blipFill>
                      <a:blip r:embed="rId10"/>
                      <a:stretch>
                        <a:fillRect/>
                      </a:stretch>
                    </p:blipFill>
                    <p:spPr>
                      <a:xfrm>
                        <a:off x="8319136" y="3947478"/>
                        <a:ext cx="323215" cy="325755"/>
                      </a:xfrm>
                      <a:prstGeom prst="rect">
                        <a:avLst/>
                      </a:prstGeom>
                    </p:spPr>
                  </p:pic>
                </p:oleObj>
              </mc:Fallback>
            </mc:AlternateContent>
          </a:graphicData>
        </a:graphic>
      </p:graphicFrame>
      <p:sp>
        <p:nvSpPr>
          <p:cNvPr id="33" name="文本框 3"/>
          <p:cNvSpPr txBox="1"/>
          <p:nvPr/>
        </p:nvSpPr>
        <p:spPr>
          <a:xfrm>
            <a:off x="283210" y="2442845"/>
            <a:ext cx="751459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根据</a:t>
            </a:r>
            <a:r>
              <a:rPr lang="en-US" altLang="zh-CN" sz="2000">
                <a:latin typeface="Arial" panose="020B0604020202020204" pitchFamily="34" charset="0"/>
                <a:ea typeface="宋体" panose="02010600030101010101" pitchFamily="2" charset="-122"/>
                <a:sym typeface="+mn-ea"/>
              </a:rPr>
              <a:t>D</a:t>
            </a:r>
            <a:r>
              <a:rPr lang="zh-CN" altLang="en-US" sz="2000">
                <a:latin typeface="Arial" panose="020B0604020202020204" pitchFamily="34" charset="0"/>
                <a:ea typeface="宋体" panose="02010600030101010101" pitchFamily="2" charset="-122"/>
                <a:sym typeface="+mn-ea"/>
              </a:rPr>
              <a:t>的位置做如下讨论</a:t>
            </a:r>
            <a:r>
              <a:rPr lang="en-US" altLang="zh-CN" sz="2000">
                <a:latin typeface="Arial" panose="020B0604020202020204" pitchFamily="34" charset="0"/>
                <a:ea typeface="宋体" panose="02010600030101010101" pitchFamily="2" charset="-122"/>
                <a:sym typeface="+mn-ea"/>
              </a:rPr>
              <a:t>   </a:t>
            </a:r>
            <a:endParaRPr lang="en-US" altLang="zh-CN" sz="2000">
              <a:latin typeface="Arial" panose="020B0604020202020204" pitchFamily="34" charset="0"/>
              <a:ea typeface="宋体" panose="02010600030101010101" pitchFamily="2" charset="-122"/>
              <a:sym typeface="+mn-ea"/>
            </a:endParaRPr>
          </a:p>
        </p:txBody>
      </p:sp>
      <p:graphicFrame>
        <p:nvGraphicFramePr>
          <p:cNvPr id="35" name="对象 34">
            <a:hlinkClick r:id="" action="ppaction://ole?verb=0"/>
          </p:cNvPr>
          <p:cNvGraphicFramePr>
            <a:graphicFrameLocks noChangeAspect="1"/>
          </p:cNvGraphicFramePr>
          <p:nvPr/>
        </p:nvGraphicFramePr>
        <p:xfrm>
          <a:off x="514987" y="2941638"/>
          <a:ext cx="2559685" cy="401955"/>
        </p:xfrm>
        <a:graphic>
          <a:graphicData uri="http://schemas.openxmlformats.org/presentationml/2006/ole">
            <mc:AlternateContent xmlns:mc="http://schemas.openxmlformats.org/markup-compatibility/2006">
              <mc:Choice xmlns:v="urn:schemas-microsoft-com:vml" Requires="v">
                <p:oleObj spid="_x0000_s4192" name="" r:id="rId11" imgW="1206500" imgH="203200" progId="Equation.KSEE3">
                  <p:embed/>
                </p:oleObj>
              </mc:Choice>
              <mc:Fallback>
                <p:oleObj name="" r:id="rId11" imgW="1206500" imgH="203200" progId="Equation.KSEE3">
                  <p:embed/>
                  <p:pic>
                    <p:nvPicPr>
                      <p:cNvPr id="0" name="图片 1024"/>
                      <p:cNvPicPr/>
                      <p:nvPr/>
                    </p:nvPicPr>
                    <p:blipFill>
                      <a:blip r:embed="rId12"/>
                      <a:stretch>
                        <a:fillRect/>
                      </a:stretch>
                    </p:blipFill>
                    <p:spPr>
                      <a:xfrm>
                        <a:off x="514987" y="2941638"/>
                        <a:ext cx="2559685" cy="401955"/>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488635" y="3372168"/>
          <a:ext cx="2612390" cy="401955"/>
        </p:xfrm>
        <a:graphic>
          <a:graphicData uri="http://schemas.openxmlformats.org/presentationml/2006/ole">
            <mc:AlternateContent xmlns:mc="http://schemas.openxmlformats.org/markup-compatibility/2006">
              <mc:Choice xmlns:v="urn:schemas-microsoft-com:vml" Requires="v">
                <p:oleObj spid="_x0000_s4193" name="" r:id="rId13" imgW="1231265" imgH="203200" progId="Equation.KSEE3">
                  <p:embed/>
                </p:oleObj>
              </mc:Choice>
              <mc:Fallback>
                <p:oleObj name="" r:id="rId13" imgW="1231265" imgH="203200" progId="Equation.KSEE3">
                  <p:embed/>
                  <p:pic>
                    <p:nvPicPr>
                      <p:cNvPr id="0" name="图片 1024"/>
                      <p:cNvPicPr/>
                      <p:nvPr/>
                    </p:nvPicPr>
                    <p:blipFill>
                      <a:blip r:embed="rId14"/>
                      <a:stretch>
                        <a:fillRect/>
                      </a:stretch>
                    </p:blipFill>
                    <p:spPr>
                      <a:xfrm>
                        <a:off x="488635" y="3372168"/>
                        <a:ext cx="2612390" cy="401955"/>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488635" y="3774123"/>
          <a:ext cx="1078230" cy="401955"/>
        </p:xfrm>
        <a:graphic>
          <a:graphicData uri="http://schemas.openxmlformats.org/presentationml/2006/ole">
            <mc:AlternateContent xmlns:mc="http://schemas.openxmlformats.org/markup-compatibility/2006">
              <mc:Choice xmlns:v="urn:schemas-microsoft-com:vml" Requires="v">
                <p:oleObj spid="_x0000_s4194" name="" r:id="rId15" imgW="508000" imgH="203200" progId="Equation.KSEE3">
                  <p:embed/>
                </p:oleObj>
              </mc:Choice>
              <mc:Fallback>
                <p:oleObj name="" r:id="rId15" imgW="508000" imgH="203200" progId="Equation.KSEE3">
                  <p:embed/>
                  <p:pic>
                    <p:nvPicPr>
                      <p:cNvPr id="0" name="图片 1024"/>
                      <p:cNvPicPr/>
                      <p:nvPr/>
                    </p:nvPicPr>
                    <p:blipFill>
                      <a:blip r:embed="rId16"/>
                      <a:stretch>
                        <a:fillRect/>
                      </a:stretch>
                    </p:blipFill>
                    <p:spPr>
                      <a:xfrm>
                        <a:off x="488635" y="3774123"/>
                        <a:ext cx="1078230" cy="401955"/>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434977" y="4141788"/>
          <a:ext cx="1617345" cy="401955"/>
        </p:xfrm>
        <a:graphic>
          <a:graphicData uri="http://schemas.openxmlformats.org/presentationml/2006/ole">
            <mc:AlternateContent xmlns:mc="http://schemas.openxmlformats.org/markup-compatibility/2006">
              <mc:Choice xmlns:v="urn:schemas-microsoft-com:vml" Requires="v">
                <p:oleObj spid="_x0000_s4195" name="" r:id="rId17" imgW="762000" imgH="203200" progId="Equation.KSEE3">
                  <p:embed/>
                </p:oleObj>
              </mc:Choice>
              <mc:Fallback>
                <p:oleObj name="" r:id="rId17" imgW="762000" imgH="203200" progId="Equation.KSEE3">
                  <p:embed/>
                  <p:pic>
                    <p:nvPicPr>
                      <p:cNvPr id="0" name="图片 1024"/>
                      <p:cNvPicPr/>
                      <p:nvPr/>
                    </p:nvPicPr>
                    <p:blipFill>
                      <a:blip r:embed="rId18"/>
                      <a:stretch>
                        <a:fillRect/>
                      </a:stretch>
                    </p:blipFill>
                    <p:spPr>
                      <a:xfrm>
                        <a:off x="434977" y="4141788"/>
                        <a:ext cx="1617345" cy="401955"/>
                      </a:xfrm>
                      <a:prstGeom prst="rect">
                        <a:avLst/>
                      </a:prstGeom>
                    </p:spPr>
                  </p:pic>
                </p:oleObj>
              </mc:Fallback>
            </mc:AlternateContent>
          </a:graphicData>
        </a:graphic>
      </p:graphicFrame>
      <p:graphicFrame>
        <p:nvGraphicFramePr>
          <p:cNvPr id="43" name="对象 42">
            <a:hlinkClick r:id="" action="ppaction://ole?verb=0"/>
          </p:cNvPr>
          <p:cNvGraphicFramePr>
            <a:graphicFrameLocks noChangeAspect="1"/>
          </p:cNvGraphicFramePr>
          <p:nvPr/>
        </p:nvGraphicFramePr>
        <p:xfrm>
          <a:off x="434660" y="4554538"/>
          <a:ext cx="2103120" cy="401955"/>
        </p:xfrm>
        <a:graphic>
          <a:graphicData uri="http://schemas.openxmlformats.org/presentationml/2006/ole">
            <mc:AlternateContent xmlns:mc="http://schemas.openxmlformats.org/markup-compatibility/2006">
              <mc:Choice xmlns:v="urn:schemas-microsoft-com:vml" Requires="v">
                <p:oleObj spid="_x0000_s4196" name="" r:id="rId19" imgW="990600" imgH="203200" progId="Equation.KSEE3">
                  <p:embed/>
                </p:oleObj>
              </mc:Choice>
              <mc:Fallback>
                <p:oleObj name="" r:id="rId19" imgW="990600" imgH="203200" progId="Equation.KSEE3">
                  <p:embed/>
                  <p:pic>
                    <p:nvPicPr>
                      <p:cNvPr id="0" name="图片 1024"/>
                      <p:cNvPicPr/>
                      <p:nvPr/>
                    </p:nvPicPr>
                    <p:blipFill>
                      <a:blip r:embed="rId20"/>
                      <a:stretch>
                        <a:fillRect/>
                      </a:stretch>
                    </p:blipFill>
                    <p:spPr>
                      <a:xfrm>
                        <a:off x="434660" y="4554538"/>
                        <a:ext cx="2103120" cy="401955"/>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434977" y="4967288"/>
          <a:ext cx="2265045" cy="401955"/>
        </p:xfrm>
        <a:graphic>
          <a:graphicData uri="http://schemas.openxmlformats.org/presentationml/2006/ole">
            <mc:AlternateContent xmlns:mc="http://schemas.openxmlformats.org/markup-compatibility/2006">
              <mc:Choice xmlns:v="urn:schemas-microsoft-com:vml" Requires="v">
                <p:oleObj spid="_x0000_s4197" name="" r:id="rId21" imgW="1066800" imgH="203200" progId="Equation.KSEE3">
                  <p:embed/>
                </p:oleObj>
              </mc:Choice>
              <mc:Fallback>
                <p:oleObj name="" r:id="rId21" imgW="1066800" imgH="203200" progId="Equation.KSEE3">
                  <p:embed/>
                  <p:pic>
                    <p:nvPicPr>
                      <p:cNvPr id="0" name="图片 1024"/>
                      <p:cNvPicPr/>
                      <p:nvPr/>
                    </p:nvPicPr>
                    <p:blipFill>
                      <a:blip r:embed="rId22"/>
                      <a:stretch>
                        <a:fillRect/>
                      </a:stretch>
                    </p:blipFill>
                    <p:spPr>
                      <a:xfrm>
                        <a:off x="434977" y="4967288"/>
                        <a:ext cx="2265045" cy="401955"/>
                      </a:xfrm>
                      <a:prstGeom prst="rect">
                        <a:avLst/>
                      </a:prstGeom>
                    </p:spPr>
                  </p:pic>
                </p:oleObj>
              </mc:Fallback>
            </mc:AlternateContent>
          </a:graphicData>
        </a:graphic>
      </p:graphicFrame>
      <p:sp>
        <p:nvSpPr>
          <p:cNvPr id="47" name="右大括号 46"/>
          <p:cNvSpPr/>
          <p:nvPr/>
        </p:nvSpPr>
        <p:spPr>
          <a:xfrm>
            <a:off x="3286760" y="3092450"/>
            <a:ext cx="97155" cy="539115"/>
          </a:xfrm>
          <a:prstGeom prst="rightBrace">
            <a:avLst/>
          </a:prstGeom>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48" name="文本框 3"/>
          <p:cNvSpPr txBox="1"/>
          <p:nvPr/>
        </p:nvSpPr>
        <p:spPr>
          <a:xfrm>
            <a:off x="3812542" y="2987427"/>
            <a:ext cx="2136710" cy="707886"/>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特殊情况（</a:t>
            </a:r>
            <a:r>
              <a:rPr lang="en-US" altLang="zh-CN" sz="2000" dirty="0">
                <a:latin typeface="Arial" panose="020B0604020202020204" pitchFamily="34" charset="0"/>
                <a:ea typeface="宋体" panose="02010600030101010101" pitchFamily="2" charset="-122"/>
                <a:sym typeface="+mn-ea"/>
              </a:rPr>
              <a:t>D</a:t>
            </a:r>
            <a:r>
              <a:rPr lang="zh-CN" altLang="en-US" sz="2000" dirty="0">
                <a:latin typeface="Arial" panose="020B0604020202020204" pitchFamily="34" charset="0"/>
                <a:ea typeface="宋体" panose="02010600030101010101" pitchFamily="2" charset="-122"/>
                <a:sym typeface="+mn-ea"/>
              </a:rPr>
              <a:t>在坐标轴上）</a:t>
            </a:r>
            <a:r>
              <a:rPr lang="en-US" altLang="zh-CN" sz="2000" dirty="0">
                <a:latin typeface="Arial" panose="020B0604020202020204" pitchFamily="34" charset="0"/>
                <a:ea typeface="宋体" panose="02010600030101010101" pitchFamily="2" charset="-122"/>
                <a:sym typeface="+mn-ea"/>
              </a:rPr>
              <a:t>   </a:t>
            </a:r>
            <a:endParaRPr lang="en-US" altLang="zh-CN" sz="2000" dirty="0">
              <a:latin typeface="Arial" panose="020B0604020202020204" pitchFamily="34" charset="0"/>
              <a:ea typeface="宋体" panose="02010600030101010101" pitchFamily="2" charset="-122"/>
              <a:sym typeface="+mn-ea"/>
            </a:endParaRPr>
          </a:p>
        </p:txBody>
      </p:sp>
      <p:sp>
        <p:nvSpPr>
          <p:cNvPr id="25" name="文本框 3"/>
          <p:cNvSpPr txBox="1"/>
          <p:nvPr/>
        </p:nvSpPr>
        <p:spPr>
          <a:xfrm>
            <a:off x="7651168" y="4704556"/>
            <a:ext cx="3581982" cy="398780"/>
          </a:xfrm>
          <a:prstGeom prst="rect">
            <a:avLst/>
          </a:prstGeom>
          <a:noFill/>
          <a:ln w="9525">
            <a:noFill/>
          </a:ln>
        </p:spPr>
        <p:txBody>
          <a:bodyPr wrap="square" anchor="t">
            <a:spAutoFit/>
          </a:bodyPr>
          <a:lstStyle/>
          <a:p>
            <a:pPr indent="0">
              <a:buFont typeface="Arial" panose="020B0604020202020204" pitchFamily="34" charset="0"/>
              <a:buNone/>
            </a:pPr>
            <a:r>
              <a:rPr lang="en-US" altLang="zh-CN" sz="2000" dirty="0">
                <a:latin typeface="Arial" panose="020B0604020202020204" pitchFamily="34" charset="0"/>
                <a:ea typeface="宋体" panose="02010600030101010101" pitchFamily="2" charset="-122"/>
                <a:sym typeface="+mn-ea"/>
              </a:rPr>
              <a:t>AB</a:t>
            </a:r>
            <a:r>
              <a:rPr lang="zh-CN" altLang="en-US" sz="2000" dirty="0">
                <a:latin typeface="Arial" panose="020B0604020202020204" pitchFamily="34" charset="0"/>
                <a:ea typeface="宋体" panose="02010600030101010101" pitchFamily="2" charset="-122"/>
                <a:sym typeface="+mn-ea"/>
              </a:rPr>
              <a:t>， </a:t>
            </a:r>
            <a:r>
              <a:rPr lang="en-US" altLang="zh-CN" sz="2000" dirty="0">
                <a:latin typeface="Arial" panose="020B0604020202020204" pitchFamily="34" charset="0"/>
                <a:ea typeface="宋体" panose="02010600030101010101" pitchFamily="2" charset="-122"/>
                <a:sym typeface="+mn-ea"/>
              </a:rPr>
              <a:t>AC</a:t>
            </a:r>
            <a:r>
              <a:rPr lang="zh-CN" altLang="en-US" sz="2000" dirty="0">
                <a:latin typeface="Arial" panose="020B0604020202020204" pitchFamily="34" charset="0"/>
                <a:ea typeface="宋体" panose="02010600030101010101" pitchFamily="2" charset="-122"/>
                <a:sym typeface="+mn-ea"/>
              </a:rPr>
              <a:t>组成一个仿射坐标系</a:t>
            </a:r>
            <a:endParaRPr lang="en-US" altLang="zh-CN" sz="2000" dirty="0">
              <a:latin typeface="Arial" panose="020B0604020202020204" pitchFamily="34" charset="0"/>
              <a:ea typeface="宋体" panose="02010600030101010101" pitchFamily="2" charset="-122"/>
              <a:sym typeface="+mn-ea"/>
            </a:endParaRPr>
          </a:p>
        </p:txBody>
      </p:sp>
      <p:sp>
        <p:nvSpPr>
          <p:cNvPr id="26" name="文本框 3"/>
          <p:cNvSpPr txBox="1"/>
          <p:nvPr/>
        </p:nvSpPr>
        <p:spPr>
          <a:xfrm>
            <a:off x="3812542" y="4121881"/>
            <a:ext cx="2136710" cy="707886"/>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一般情况（</a:t>
            </a:r>
            <a:r>
              <a:rPr lang="en-US" altLang="zh-CN" sz="2000" dirty="0">
                <a:latin typeface="Arial" panose="020B0604020202020204" pitchFamily="34" charset="0"/>
                <a:ea typeface="宋体" panose="02010600030101010101" pitchFamily="2" charset="-122"/>
                <a:sym typeface="+mn-ea"/>
              </a:rPr>
              <a:t>D</a:t>
            </a:r>
            <a:r>
              <a:rPr lang="zh-CN" altLang="en-US" sz="2000" dirty="0">
                <a:latin typeface="Arial" panose="020B0604020202020204" pitchFamily="34" charset="0"/>
                <a:ea typeface="宋体" panose="02010600030101010101" pitchFamily="2" charset="-122"/>
                <a:sym typeface="+mn-ea"/>
              </a:rPr>
              <a:t>在坐标象限内）</a:t>
            </a:r>
            <a:r>
              <a:rPr lang="en-US" altLang="zh-CN" sz="2000" dirty="0">
                <a:latin typeface="Arial" panose="020B0604020202020204" pitchFamily="34" charset="0"/>
                <a:ea typeface="宋体" panose="02010600030101010101" pitchFamily="2" charset="-122"/>
                <a:sym typeface="+mn-ea"/>
              </a:rPr>
              <a:t>   </a:t>
            </a:r>
            <a:endParaRPr lang="en-US" altLang="zh-CN" sz="2000" dirty="0">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2327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：正弦定理解法</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330440" y="1437640"/>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20125" y="2886710"/>
            <a:ext cx="3150870" cy="4381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171831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28638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79485" y="2888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1705928"/>
          <a:ext cx="323215" cy="349885"/>
        </p:xfrm>
        <a:graphic>
          <a:graphicData uri="http://schemas.openxmlformats.org/presentationml/2006/ole">
            <mc:AlternateContent xmlns:mc="http://schemas.openxmlformats.org/markup-compatibility/2006">
              <mc:Choice xmlns:v="urn:schemas-microsoft-com:vml" Requires="v">
                <p:oleObj spid="_x0000_s5211"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176771" y="1705928"/>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1145839" y="2429193"/>
          <a:ext cx="350520" cy="325755"/>
        </p:xfrm>
        <a:graphic>
          <a:graphicData uri="http://schemas.openxmlformats.org/presentationml/2006/ole">
            <mc:AlternateContent xmlns:mc="http://schemas.openxmlformats.org/markup-compatibility/2006">
              <mc:Choice xmlns:v="urn:schemas-microsoft-com:vml" Requires="v">
                <p:oleObj spid="_x0000_s5212"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11145839" y="242919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2964498"/>
          <a:ext cx="323215" cy="325755"/>
        </p:xfrm>
        <a:graphic>
          <a:graphicData uri="http://schemas.openxmlformats.org/presentationml/2006/ole">
            <mc:AlternateContent xmlns:mc="http://schemas.openxmlformats.org/markup-compatibility/2006">
              <mc:Choice xmlns:v="urn:schemas-microsoft-com:vml" Requires="v">
                <p:oleObj spid="_x0000_s5213"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0345421" y="296449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061653"/>
          <a:ext cx="323215" cy="325755"/>
        </p:xfrm>
        <a:graphic>
          <a:graphicData uri="http://schemas.openxmlformats.org/presentationml/2006/ole">
            <mc:AlternateContent xmlns:mc="http://schemas.openxmlformats.org/markup-compatibility/2006">
              <mc:Choice xmlns:v="urn:schemas-microsoft-com:vml" Requires="v">
                <p:oleObj spid="_x0000_s5214"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319136" y="306165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6832" y="1333183"/>
          <a:ext cx="5149215" cy="427355"/>
        </p:xfrm>
        <a:graphic>
          <a:graphicData uri="http://schemas.openxmlformats.org/presentationml/2006/ole">
            <mc:AlternateContent xmlns:mc="http://schemas.openxmlformats.org/markup-compatibility/2006">
              <mc:Choice xmlns:v="urn:schemas-microsoft-com:vml" Requires="v">
                <p:oleObj spid="_x0000_s5215" name="" r:id="rId9" imgW="2425700" imgH="215900" progId="Equation.KSEE3">
                  <p:embed/>
                </p:oleObj>
              </mc:Choice>
              <mc:Fallback>
                <p:oleObj name="" r:id="rId9" imgW="2425700" imgH="215900" progId="Equation.KSEE3">
                  <p:embed/>
                  <p:pic>
                    <p:nvPicPr>
                      <p:cNvPr id="0" name="图片 1024"/>
                      <p:cNvPicPr/>
                      <p:nvPr/>
                    </p:nvPicPr>
                    <p:blipFill>
                      <a:blip r:embed="rId10"/>
                      <a:stretch>
                        <a:fillRect/>
                      </a:stretch>
                    </p:blipFill>
                    <p:spPr>
                      <a:xfrm>
                        <a:off x="36832" y="1333183"/>
                        <a:ext cx="5149215" cy="427355"/>
                      </a:xfrm>
                      <a:prstGeom prst="rect">
                        <a:avLst/>
                      </a:prstGeom>
                    </p:spPr>
                  </p:pic>
                </p:oleObj>
              </mc:Fallback>
            </mc:AlternateContent>
          </a:graphicData>
        </a:graphic>
      </p:graphicFrame>
      <p:sp>
        <p:nvSpPr>
          <p:cNvPr id="14" name="椭圆 13"/>
          <p:cNvSpPr/>
          <p:nvPr/>
        </p:nvSpPr>
        <p:spPr>
          <a:xfrm flipH="1">
            <a:off x="11069955" y="2854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7520305" y="1720215"/>
            <a:ext cx="3578860" cy="11753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0"/>
          </p:cNvPr>
          <p:cNvGraphicFramePr>
            <a:graphicFrameLocks noChangeAspect="1"/>
          </p:cNvGraphicFramePr>
          <p:nvPr/>
        </p:nvGraphicFramePr>
        <p:xfrm>
          <a:off x="345758" y="1941195"/>
          <a:ext cx="1535430" cy="401320"/>
        </p:xfrm>
        <a:graphic>
          <a:graphicData uri="http://schemas.openxmlformats.org/presentationml/2006/ole">
            <mc:AlternateContent xmlns:mc="http://schemas.openxmlformats.org/markup-compatibility/2006">
              <mc:Choice xmlns:v="urn:schemas-microsoft-com:vml" Requires="v">
                <p:oleObj spid="_x0000_s5216" name="" r:id="rId11" imgW="723900" imgH="203200" progId="Equation.KSEE3">
                  <p:embed/>
                </p:oleObj>
              </mc:Choice>
              <mc:Fallback>
                <p:oleObj name="" r:id="rId11" imgW="723900" imgH="203200" progId="Equation.KSEE3">
                  <p:embed/>
                  <p:pic>
                    <p:nvPicPr>
                      <p:cNvPr id="0" name="图片 1024"/>
                      <p:cNvPicPr/>
                      <p:nvPr/>
                    </p:nvPicPr>
                    <p:blipFill>
                      <a:blip r:embed="rId12"/>
                      <a:stretch>
                        <a:fillRect/>
                      </a:stretch>
                    </p:blipFill>
                    <p:spPr>
                      <a:xfrm>
                        <a:off x="345758" y="1941195"/>
                        <a:ext cx="1535430" cy="4013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212090" y="2362835"/>
          <a:ext cx="2963545" cy="828040"/>
        </p:xfrm>
        <a:graphic>
          <a:graphicData uri="http://schemas.openxmlformats.org/presentationml/2006/ole">
            <mc:AlternateContent xmlns:mc="http://schemas.openxmlformats.org/markup-compatibility/2006">
              <mc:Choice xmlns:v="urn:schemas-microsoft-com:vml" Requires="v">
                <p:oleObj spid="_x0000_s5217" name="" r:id="rId13" imgW="1397000" imgH="419100" progId="Equation.KSEE3">
                  <p:embed/>
                </p:oleObj>
              </mc:Choice>
              <mc:Fallback>
                <p:oleObj name="" r:id="rId13" imgW="1397000" imgH="419100" progId="Equation.KSEE3">
                  <p:embed/>
                  <p:pic>
                    <p:nvPicPr>
                      <p:cNvPr id="0" name="图片 1024"/>
                      <p:cNvPicPr/>
                      <p:nvPr/>
                    </p:nvPicPr>
                    <p:blipFill>
                      <a:blip r:embed="rId14"/>
                      <a:stretch>
                        <a:fillRect/>
                      </a:stretch>
                    </p:blipFill>
                    <p:spPr>
                      <a:xfrm>
                        <a:off x="212090" y="2362835"/>
                        <a:ext cx="2963545"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144145" y="3387725"/>
          <a:ext cx="2345055" cy="828040"/>
        </p:xfrm>
        <a:graphic>
          <a:graphicData uri="http://schemas.openxmlformats.org/presentationml/2006/ole">
            <mc:AlternateContent xmlns:mc="http://schemas.openxmlformats.org/markup-compatibility/2006">
              <mc:Choice xmlns:v="urn:schemas-microsoft-com:vml" Requires="v">
                <p:oleObj spid="_x0000_s5218" name="" r:id="rId15" imgW="1104900" imgH="419100" progId="Equation.KSEE3">
                  <p:embed/>
                </p:oleObj>
              </mc:Choice>
              <mc:Fallback>
                <p:oleObj name="" r:id="rId15" imgW="1104900" imgH="419100" progId="Equation.KSEE3">
                  <p:embed/>
                  <p:pic>
                    <p:nvPicPr>
                      <p:cNvPr id="0" name="图片 1024"/>
                      <p:cNvPicPr/>
                      <p:nvPr/>
                    </p:nvPicPr>
                    <p:blipFill>
                      <a:blip r:embed="rId16"/>
                      <a:stretch>
                        <a:fillRect/>
                      </a:stretch>
                    </p:blipFill>
                    <p:spPr>
                      <a:xfrm>
                        <a:off x="144145" y="3387725"/>
                        <a:ext cx="2345055" cy="828040"/>
                      </a:xfrm>
                      <a:prstGeom prst="rect">
                        <a:avLst/>
                      </a:prstGeom>
                    </p:spPr>
                  </p:pic>
                </p:oleObj>
              </mc:Fallback>
            </mc:AlternateContent>
          </a:graphicData>
        </a:graphic>
      </p:graphicFrame>
      <p:cxnSp>
        <p:nvCxnSpPr>
          <p:cNvPr id="3" name="直接箭头连接符 2"/>
          <p:cNvCxnSpPr/>
          <p:nvPr/>
        </p:nvCxnSpPr>
        <p:spPr>
          <a:xfrm flipH="1">
            <a:off x="5769610" y="2934335"/>
            <a:ext cx="2855595" cy="63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flipH="1">
            <a:off x="6866890"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a:hlinkClick r:id="" action="ppaction://ole?verb=0"/>
          </p:cNvPr>
          <p:cNvGraphicFramePr>
            <a:graphicFrameLocks noChangeAspect="1"/>
          </p:cNvGraphicFramePr>
          <p:nvPr/>
        </p:nvGraphicFramePr>
        <p:xfrm>
          <a:off x="6730049" y="3190558"/>
          <a:ext cx="350520" cy="325755"/>
        </p:xfrm>
        <a:graphic>
          <a:graphicData uri="http://schemas.openxmlformats.org/presentationml/2006/ole">
            <mc:AlternateContent xmlns:mc="http://schemas.openxmlformats.org/markup-compatibility/2006">
              <mc:Choice xmlns:v="urn:schemas-microsoft-com:vml" Requires="v">
                <p:oleObj spid="_x0000_s5219" name="" r:id="rId17" imgW="165100" imgH="165100" progId="Equation.KSEE3">
                  <p:embed/>
                </p:oleObj>
              </mc:Choice>
              <mc:Fallback>
                <p:oleObj name="" r:id="rId17" imgW="165100" imgH="165100" progId="Equation.KSEE3">
                  <p:embed/>
                  <p:pic>
                    <p:nvPicPr>
                      <p:cNvPr id="0" name="图片 1024"/>
                      <p:cNvPicPr/>
                      <p:nvPr/>
                    </p:nvPicPr>
                    <p:blipFill>
                      <a:blip r:embed="rId18"/>
                      <a:stretch>
                        <a:fillRect/>
                      </a:stretch>
                    </p:blipFill>
                    <p:spPr>
                      <a:xfrm>
                        <a:off x="6730049" y="3190558"/>
                        <a:ext cx="350520" cy="325755"/>
                      </a:xfrm>
                      <a:prstGeom prst="rect">
                        <a:avLst/>
                      </a:prstGeom>
                    </p:spPr>
                  </p:pic>
                </p:oleObj>
              </mc:Fallback>
            </mc:AlternateContent>
          </a:graphicData>
        </a:graphic>
      </p:graphicFrame>
      <p:sp>
        <p:nvSpPr>
          <p:cNvPr id="16" name="文本框 15"/>
          <p:cNvSpPr txBox="1"/>
          <p:nvPr/>
        </p:nvSpPr>
        <p:spPr>
          <a:xfrm>
            <a:off x="5387975" y="1362075"/>
            <a:ext cx="111252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两个解</a:t>
            </a:r>
            <a:endParaRPr lang="zh-CN" altLang="en-US" sz="2000">
              <a:latin typeface="宋体" panose="02010600030101010101" pitchFamily="2" charset="-122"/>
              <a:ea typeface="宋体" panose="02010600030101010101" pitchFamily="2" charset="-122"/>
            </a:endParaRPr>
          </a:p>
        </p:txBody>
      </p:sp>
      <p:cxnSp>
        <p:nvCxnSpPr>
          <p:cNvPr id="25" name="直接连接符 24"/>
          <p:cNvCxnSpPr>
            <a:endCxn id="4" idx="5"/>
          </p:cNvCxnSpPr>
          <p:nvPr/>
        </p:nvCxnSpPr>
        <p:spPr>
          <a:xfrm flipH="1">
            <a:off x="6878320" y="1751965"/>
            <a:ext cx="721360" cy="12084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6" name="对象 25">
            <a:hlinkClick r:id="" action="ppaction://ole?verb=0"/>
          </p:cNvPr>
          <p:cNvGraphicFramePr>
            <a:graphicFrameLocks noChangeAspect="1"/>
          </p:cNvGraphicFramePr>
          <p:nvPr/>
        </p:nvGraphicFramePr>
        <p:xfrm>
          <a:off x="5103813" y="4295140"/>
          <a:ext cx="2480310" cy="828040"/>
        </p:xfrm>
        <a:graphic>
          <a:graphicData uri="http://schemas.openxmlformats.org/presentationml/2006/ole">
            <mc:AlternateContent xmlns:mc="http://schemas.openxmlformats.org/markup-compatibility/2006">
              <mc:Choice xmlns:v="urn:schemas-microsoft-com:vml" Requires="v">
                <p:oleObj spid="_x0000_s5220" name="" r:id="rId19" imgW="1168400" imgH="419100" progId="Equation.KSEE3">
                  <p:embed/>
                </p:oleObj>
              </mc:Choice>
              <mc:Fallback>
                <p:oleObj name="" r:id="rId19" imgW="1168400" imgH="419100" progId="Equation.KSEE3">
                  <p:embed/>
                  <p:pic>
                    <p:nvPicPr>
                      <p:cNvPr id="0" name="图片 1024"/>
                      <p:cNvPicPr/>
                      <p:nvPr/>
                    </p:nvPicPr>
                    <p:blipFill>
                      <a:blip r:embed="rId20"/>
                      <a:stretch>
                        <a:fillRect/>
                      </a:stretch>
                    </p:blipFill>
                    <p:spPr>
                      <a:xfrm>
                        <a:off x="5103813" y="4295140"/>
                        <a:ext cx="2480310" cy="82804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8164831" y="4295140"/>
          <a:ext cx="2318385" cy="828040"/>
        </p:xfrm>
        <a:graphic>
          <a:graphicData uri="http://schemas.openxmlformats.org/presentationml/2006/ole">
            <mc:AlternateContent xmlns:mc="http://schemas.openxmlformats.org/markup-compatibility/2006">
              <mc:Choice xmlns:v="urn:schemas-microsoft-com:vml" Requires="v">
                <p:oleObj spid="_x0000_s5221" name="" r:id="rId21" imgW="1091565" imgH="419100" progId="Equation.KSEE3">
                  <p:embed/>
                </p:oleObj>
              </mc:Choice>
              <mc:Fallback>
                <p:oleObj name="" r:id="rId21" imgW="1091565" imgH="419100" progId="Equation.KSEE3">
                  <p:embed/>
                  <p:pic>
                    <p:nvPicPr>
                      <p:cNvPr id="0" name="图片 1024"/>
                      <p:cNvPicPr/>
                      <p:nvPr/>
                    </p:nvPicPr>
                    <p:blipFill>
                      <a:blip r:embed="rId22"/>
                      <a:stretch>
                        <a:fillRect/>
                      </a:stretch>
                    </p:blipFill>
                    <p:spPr>
                      <a:xfrm>
                        <a:off x="8164831" y="4295140"/>
                        <a:ext cx="2318385" cy="8280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特殊情况</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473315" y="1761490"/>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1"/>
          </p:cNvCxnSpPr>
          <p:nvPr/>
        </p:nvCxnSpPr>
        <p:spPr>
          <a:xfrm flipV="1">
            <a:off x="8787130" y="321056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727315" y="20421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626090" y="31877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722360" y="3212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319646" y="2029778"/>
          <a:ext cx="323215" cy="349885"/>
        </p:xfrm>
        <a:graphic>
          <a:graphicData uri="http://schemas.openxmlformats.org/presentationml/2006/ole">
            <mc:AlternateContent xmlns:mc="http://schemas.openxmlformats.org/markup-compatibility/2006">
              <mc:Choice xmlns:v="urn:schemas-microsoft-com:vml" Requires="v">
                <p:oleObj spid="_x0000_s6211"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319646" y="2029778"/>
                        <a:ext cx="323215" cy="34988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488296" y="3288348"/>
          <a:ext cx="323215" cy="325755"/>
        </p:xfrm>
        <a:graphic>
          <a:graphicData uri="http://schemas.openxmlformats.org/presentationml/2006/ole">
            <mc:AlternateContent xmlns:mc="http://schemas.openxmlformats.org/markup-compatibility/2006">
              <mc:Choice xmlns:v="urn:schemas-microsoft-com:vml" Requires="v">
                <p:oleObj spid="_x0000_s6212" name="" r:id="rId3" imgW="152400" imgH="165100" progId="Equation.KSEE3">
                  <p:embed/>
                </p:oleObj>
              </mc:Choice>
              <mc:Fallback>
                <p:oleObj name="" r:id="rId3" imgW="152400" imgH="165100" progId="Equation.KSEE3">
                  <p:embed/>
                  <p:pic>
                    <p:nvPicPr>
                      <p:cNvPr id="0" name="图片 1024"/>
                      <p:cNvPicPr/>
                      <p:nvPr/>
                    </p:nvPicPr>
                    <p:blipFill>
                      <a:blip r:embed="rId4"/>
                      <a:stretch>
                        <a:fillRect/>
                      </a:stretch>
                    </p:blipFill>
                    <p:spPr>
                      <a:xfrm>
                        <a:off x="10488296" y="328834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462011" y="3385503"/>
          <a:ext cx="323215" cy="325755"/>
        </p:xfrm>
        <a:graphic>
          <a:graphicData uri="http://schemas.openxmlformats.org/presentationml/2006/ole">
            <mc:AlternateContent xmlns:mc="http://schemas.openxmlformats.org/markup-compatibility/2006">
              <mc:Choice xmlns:v="urn:schemas-microsoft-com:vml" Requires="v">
                <p:oleObj spid="_x0000_s6213"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8462011" y="338550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14632" y="1296670"/>
          <a:ext cx="3020695" cy="402590"/>
        </p:xfrm>
        <a:graphic>
          <a:graphicData uri="http://schemas.openxmlformats.org/presentationml/2006/ole">
            <mc:AlternateContent xmlns:mc="http://schemas.openxmlformats.org/markup-compatibility/2006">
              <mc:Choice xmlns:v="urn:schemas-microsoft-com:vml" Requires="v">
                <p:oleObj spid="_x0000_s6214" name="" r:id="rId7" imgW="1422400" imgH="203200" progId="Equation.KSEE3">
                  <p:embed/>
                </p:oleObj>
              </mc:Choice>
              <mc:Fallback>
                <p:oleObj name="" r:id="rId7" imgW="1422400" imgH="203200" progId="Equation.KSEE3">
                  <p:embed/>
                  <p:pic>
                    <p:nvPicPr>
                      <p:cNvPr id="0" name="图片 1024"/>
                      <p:cNvPicPr/>
                      <p:nvPr/>
                    </p:nvPicPr>
                    <p:blipFill>
                      <a:blip r:embed="rId8"/>
                      <a:stretch>
                        <a:fillRect/>
                      </a:stretch>
                    </p:blipFill>
                    <p:spPr>
                      <a:xfrm>
                        <a:off x="214632" y="1296670"/>
                        <a:ext cx="3020695" cy="40259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543243" y="1922145"/>
          <a:ext cx="3341370" cy="401320"/>
        </p:xfrm>
        <a:graphic>
          <a:graphicData uri="http://schemas.openxmlformats.org/presentationml/2006/ole">
            <mc:AlternateContent xmlns:mc="http://schemas.openxmlformats.org/markup-compatibility/2006">
              <mc:Choice xmlns:v="urn:schemas-microsoft-com:vml" Requires="v">
                <p:oleObj spid="_x0000_s6215" name="" r:id="rId9" imgW="1574800" imgH="203200" progId="Equation.KSEE3">
                  <p:embed/>
                </p:oleObj>
              </mc:Choice>
              <mc:Fallback>
                <p:oleObj name="" r:id="rId9" imgW="1574800" imgH="203200" progId="Equation.KSEE3">
                  <p:embed/>
                  <p:pic>
                    <p:nvPicPr>
                      <p:cNvPr id="0" name="图片 1024"/>
                      <p:cNvPicPr/>
                      <p:nvPr/>
                    </p:nvPicPr>
                    <p:blipFill>
                      <a:blip r:embed="rId10"/>
                      <a:stretch>
                        <a:fillRect/>
                      </a:stretch>
                    </p:blipFill>
                    <p:spPr>
                      <a:xfrm>
                        <a:off x="543243" y="1922145"/>
                        <a:ext cx="3341370" cy="4013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557530" y="2465705"/>
          <a:ext cx="2966085" cy="828040"/>
        </p:xfrm>
        <a:graphic>
          <a:graphicData uri="http://schemas.openxmlformats.org/presentationml/2006/ole">
            <mc:AlternateContent xmlns:mc="http://schemas.openxmlformats.org/markup-compatibility/2006">
              <mc:Choice xmlns:v="urn:schemas-microsoft-com:vml" Requires="v">
                <p:oleObj spid="_x0000_s6216" name="" r:id="rId11" imgW="1397000" imgH="419100" progId="Equation.KSEE3">
                  <p:embed/>
                </p:oleObj>
              </mc:Choice>
              <mc:Fallback>
                <p:oleObj name="" r:id="rId11" imgW="1397000" imgH="419100" progId="Equation.KSEE3">
                  <p:embed/>
                  <p:pic>
                    <p:nvPicPr>
                      <p:cNvPr id="0" name="图片 1024"/>
                      <p:cNvPicPr/>
                      <p:nvPr/>
                    </p:nvPicPr>
                    <p:blipFill>
                      <a:blip r:embed="rId12"/>
                      <a:stretch>
                        <a:fillRect/>
                      </a:stretch>
                    </p:blipFill>
                    <p:spPr>
                      <a:xfrm>
                        <a:off x="557530" y="2465705"/>
                        <a:ext cx="2966085"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51168" y="3614420"/>
          <a:ext cx="2209800" cy="828040"/>
        </p:xfrm>
        <a:graphic>
          <a:graphicData uri="http://schemas.openxmlformats.org/presentationml/2006/ole">
            <mc:AlternateContent xmlns:mc="http://schemas.openxmlformats.org/markup-compatibility/2006">
              <mc:Choice xmlns:v="urn:schemas-microsoft-com:vml" Requires="v">
                <p:oleObj spid="_x0000_s6217" name="" r:id="rId13" imgW="1041400" imgH="419100" progId="Equation.KSEE3">
                  <p:embed/>
                </p:oleObj>
              </mc:Choice>
              <mc:Fallback>
                <p:oleObj name="" r:id="rId13" imgW="1041400" imgH="419100" progId="Equation.KSEE3">
                  <p:embed/>
                  <p:pic>
                    <p:nvPicPr>
                      <p:cNvPr id="0" name="图片 1024"/>
                      <p:cNvPicPr/>
                      <p:nvPr/>
                    </p:nvPicPr>
                    <p:blipFill>
                      <a:blip r:embed="rId14"/>
                      <a:stretch>
                        <a:fillRect/>
                      </a:stretch>
                    </p:blipFill>
                    <p:spPr>
                      <a:xfrm>
                        <a:off x="451168" y="3614420"/>
                        <a:ext cx="2209800" cy="828040"/>
                      </a:xfrm>
                      <a:prstGeom prst="rect">
                        <a:avLst/>
                      </a:prstGeom>
                    </p:spPr>
                  </p:pic>
                </p:oleObj>
              </mc:Fallback>
            </mc:AlternateContent>
          </a:graphicData>
        </a:graphic>
      </p:graphicFrame>
      <p:sp>
        <p:nvSpPr>
          <p:cNvPr id="3" name="椭圆 2"/>
          <p:cNvSpPr/>
          <p:nvPr/>
        </p:nvSpPr>
        <p:spPr>
          <a:xfrm flipH="1">
            <a:off x="9756140" y="32029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a:hlinkClick r:id="" action="ppaction://ole?verb=0"/>
          </p:cNvPr>
          <p:cNvGraphicFramePr>
            <a:graphicFrameLocks noChangeAspect="1"/>
          </p:cNvGraphicFramePr>
          <p:nvPr/>
        </p:nvGraphicFramePr>
        <p:xfrm>
          <a:off x="9755824" y="3386773"/>
          <a:ext cx="350520" cy="325755"/>
        </p:xfrm>
        <a:graphic>
          <a:graphicData uri="http://schemas.openxmlformats.org/presentationml/2006/ole">
            <mc:AlternateContent xmlns:mc="http://schemas.openxmlformats.org/markup-compatibility/2006">
              <mc:Choice xmlns:v="urn:schemas-microsoft-com:vml" Requires="v">
                <p:oleObj spid="_x0000_s6218" name="" r:id="rId15" imgW="165100" imgH="165100" progId="Equation.KSEE3">
                  <p:embed/>
                </p:oleObj>
              </mc:Choice>
              <mc:Fallback>
                <p:oleObj name="" r:id="rId15" imgW="165100" imgH="165100" progId="Equation.KSEE3">
                  <p:embed/>
                  <p:pic>
                    <p:nvPicPr>
                      <p:cNvPr id="0" name="图片 1024"/>
                      <p:cNvPicPr/>
                      <p:nvPr/>
                    </p:nvPicPr>
                    <p:blipFill>
                      <a:blip r:embed="rId16"/>
                      <a:stretch>
                        <a:fillRect/>
                      </a:stretch>
                    </p:blipFill>
                    <p:spPr>
                      <a:xfrm>
                        <a:off x="9755824" y="3386773"/>
                        <a:ext cx="350520" cy="325755"/>
                      </a:xfrm>
                      <a:prstGeom prst="rect">
                        <a:avLst/>
                      </a:prstGeom>
                    </p:spPr>
                  </p:pic>
                </p:oleObj>
              </mc:Fallback>
            </mc:AlternateContent>
          </a:graphicData>
        </a:graphic>
      </p:graphicFrame>
      <p:cxnSp>
        <p:nvCxnSpPr>
          <p:cNvPr id="7" name="直接连接符 6"/>
          <p:cNvCxnSpPr>
            <a:endCxn id="3" idx="1"/>
          </p:cNvCxnSpPr>
          <p:nvPr/>
        </p:nvCxnSpPr>
        <p:spPr>
          <a:xfrm>
            <a:off x="7752080" y="2078990"/>
            <a:ext cx="2068830" cy="11353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9" idx="2"/>
          </p:cNvCxnSpPr>
          <p:nvPr/>
        </p:nvCxnSpPr>
        <p:spPr>
          <a:xfrm>
            <a:off x="7733030" y="2050415"/>
            <a:ext cx="2969260" cy="11753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TABLE_BEAUTIFY" val="smartTable{3cf69b5d-d455-4fce-901e-c017f385fdfc}"/>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UNIT_TABLE_BEAUTIFY" val="smartTable{7d59a65b-5c6b-4f0e-a6be-0afc8348b2c1}"/>
</p:tagLst>
</file>

<file path=ppt/tags/tag101.xml><?xml version="1.0" encoding="utf-8"?>
<p:tagLst xmlns:p="http://schemas.openxmlformats.org/presentationml/2006/main">
  <p:tag name="KSO_WM_UNIT_TABLE_BEAUTIFY" val="smartTable{7d59a65b-5c6b-4f0e-a6be-0afc8348b2c1}"/>
</p:tagLst>
</file>

<file path=ppt/tags/tag102.xml><?xml version="1.0" encoding="utf-8"?>
<p:tagLst xmlns:p="http://schemas.openxmlformats.org/presentationml/2006/main">
  <p:tag name="KSO_WM_UNIT_PLACING_PICTURE_USER_VIEWPORT" val="{&quot;height&quot;:3828,&quot;width&quot;:5104}"/>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UNIT_TABLE_BEAUTIFY" val="smartTable{7d59a65b-5c6b-4f0e-a6be-0afc8348b2c1}"/>
</p:tagLst>
</file>

<file path=ppt/tags/tag105.xml><?xml version="1.0" encoding="utf-8"?>
<p:tagLst xmlns:p="http://schemas.openxmlformats.org/presentationml/2006/main">
  <p:tag name="KSO_WM_UNIT_TABLE_BEAUTIFY" val="smartTable{7d59a65b-5c6b-4f0e-a6be-0afc8348b2c1}"/>
</p:tagLst>
</file>

<file path=ppt/tags/tag106.xml><?xml version="1.0" encoding="utf-8"?>
<p:tagLst xmlns:p="http://schemas.openxmlformats.org/presentationml/2006/main">
  <p:tag name="COMMONDATA" val="eyJoZGlkIjoiYWUyZGNiYTVjZmE4NzViMWJhY2Q5MWM5ODc3NjUyMDkifQ=="/>
  <p:tag name="KSO_WPP_MARK_KEY" val="d4c20918-981d-4f1b-8ff3-ea546ef36b64"/>
  <p:tag name="commondata" val="eyJoZGlkIjoiNDdlZGNkMWJkOTQ4ZDNlYjI4MTk1ZmYyZjU1ODE4MDY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TABLE_BEAUTIFY" val="smartTable{6b7b2560-ec14-4b07-b5af-3adac591ceec}"/>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TABLE_BEAUTIFY" val="smartTable{7d59a65b-5c6b-4f0e-a6be-0afc8348b2c1}"/>
</p:tagLst>
</file>

<file path=ppt/tags/tag98.xml><?xml version="1.0" encoding="utf-8"?>
<p:tagLst xmlns:p="http://schemas.openxmlformats.org/presentationml/2006/main">
  <p:tag name="KSO_WM_UNIT_TABLE_BEAUTIFY" val="smartTable{7d59a65b-5c6b-4f0e-a6be-0afc8348b2c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学术文献 16x9">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5478</Words>
  <Application>WPS 演示</Application>
  <PresentationFormat>宽屏</PresentationFormat>
  <Paragraphs>683</Paragraphs>
  <Slides>40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174</vt:i4>
      </vt:variant>
      <vt:variant>
        <vt:lpstr>幻灯片标题</vt:lpstr>
      </vt:variant>
      <vt:variant>
        <vt:i4>40</vt:i4>
      </vt:variant>
    </vt:vector>
  </HeadingPairs>
  <TitlesOfParts>
    <vt:vector size="222" baseType="lpstr">
      <vt:lpstr>Arial</vt:lpstr>
      <vt:lpstr>宋体</vt:lpstr>
      <vt:lpstr>Wingdings</vt:lpstr>
      <vt:lpstr>微软雅黑</vt:lpstr>
      <vt:lpstr>Arial Unicode MS</vt:lpstr>
      <vt:lpstr>Euphemia</vt:lpstr>
      <vt:lpstr>Segoe Print</vt:lpstr>
      <vt:lpstr>学术文献 16x9</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  无人机遂行编队飞行中的纯方位无源定位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347</cp:revision>
  <dcterms:created xsi:type="dcterms:W3CDTF">2018-10-28T04:10:00Z</dcterms:created>
  <dcterms:modified xsi:type="dcterms:W3CDTF">2024-08-04T08:25:15Z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2052-12.1.0.17147</vt:lpwstr>
  </property>
  <property fmtid="{D5CDD505-2E9C-101B-9397-08002B2CF9AE}" pid="9" name="ICV">
    <vt:lpwstr>76902612BCB44B94B0B4A4A0482D10BD</vt:lpwstr>
  </property>
</Properties>
</file>