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9" r:id="rId9"/>
    <p:sldId id="270" r:id="rId10"/>
    <p:sldId id="268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BD7BB"/>
    <a:srgbClr val="FEE599"/>
    <a:srgbClr val="D7E3BF"/>
    <a:srgbClr val="E5B9B5"/>
    <a:srgbClr val="B7DDE8"/>
    <a:srgbClr val="4472C4"/>
    <a:srgbClr val="E4CCC2"/>
    <a:srgbClr val="D9C5D6"/>
    <a:srgbClr val="E5D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01" autoAdjust="0"/>
    <p:restoredTop sz="86404" autoAdjust="0"/>
  </p:normalViewPr>
  <p:slideViewPr>
    <p:cSldViewPr snapToGrid="0">
      <p:cViewPr varScale="1">
        <p:scale>
          <a:sx n="63" d="100"/>
          <a:sy n="63" d="100"/>
        </p:scale>
        <p:origin x="8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23:18:50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24575,'2'38'0,"13"73"0,-5-45 0,-5-36 0,2 0 0,1 0 0,22 51 0,48 84 0,-75-159 0,166 393 0,-63-164 0,4 15 0,47 149 0,-138-347 0,-2 1 0,16 91 0,-5-17 0,-22-99 0,-5-22 0,-1 0 0,1-1 0,0 1 0,1 0 0,0-1 0,-1 1 0,2-1 0,-1 0 0,1 0 0,-1 0 0,1 0 0,1 0 0,3 4 0,-7-8 0,1-1 0,-1 1 0,1-1 0,0 1 0,-1-1 0,1 0 0,-1 1 0,1-1 0,0 0 0,-1 1 0,1-1 0,0 0 0,0 0 0,-1 0 0,1 0 0,0 1 0,-1-1 0,1 0 0,0 0 0,0 0 0,-1-1 0,1 1 0,0 0 0,-1 0 0,1 0 0,0 0 0,0-1 0,-1 1 0,1 0 0,0-1 0,-1 1 0,1 0 0,-1-1 0,1 1 0,-1-1 0,1 1 0,0-1 0,-1 1 0,0-1 0,1 0 0,-1 1 0,1-1 0,-1 1 0,0-1 0,1 0 0,-1 1 0,0-2 0,11-37 0,-5-43 0,-7-124 0,-1 91 0,1-1060 0,1 1821 0,0-1881-1365,0 1211-5461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23:18:54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1 24575,'0'1052'0,"-2"-1019"0,-2 0 0,-8 38 0,0-3 0,0 1 0,6-34 0,-5 65 0,10-66 0,-2 52 0,2-78 0,0 1 0,-1-1 0,0 1 0,0-1 0,-1 0 0,0 0 0,-7 13 0,9-20 0,1 0 0,-1 0 0,1 0 0,-1 0 0,0 0 0,1 0 0,-1 0 0,0 0 0,0 0 0,0 0 0,0 0 0,0 0 0,0-1 0,0 1 0,0 0 0,0-1 0,0 1 0,0-1 0,0 1 0,-1-1 0,1 1 0,0-1 0,0 0 0,-1 0 0,1 1 0,-2-1 0,1-1 0,0 0 0,1 1 0,-1-1 0,0 0 0,1 0 0,-1 0 0,0 0 0,1-1 0,-1 1 0,1 0 0,0-1 0,-1 1 0,1-1 0,0 1 0,-1-3 0,-4-5 0,2 1 0,-1-1 0,1-1 0,0 1 0,-3-17 0,1-15 0,2 0 0,2 0 0,5-72 0,0 15 0,-3-485 0,0 574 0,1 1 0,-1 0 0,2 0 0,-1 0 0,1 0 0,0 0 0,0 0 0,1 0 0,4-8 0,-4 12 0,-1 0 0,0 0 0,1 0 0,0 1 0,0-1 0,0 1 0,0 0 0,1 0 0,-1 0 0,1 0 0,0 1 0,0-1 0,0 1 0,0 0 0,0 0 0,0 0 0,1 1 0,4-2 0,201-59 0,-112 19 0,-58 24 0,54-17 0,-92 35 0,204-65 0,-160 48 0,0-2 0,58-34 0,-75 40 0,-18 15 0,-11 0 0,1 0 0,-1-1 0,0 1 0,0 0 0,0 0 0,0-1 0,0 1 0,0 0 0,0-1 0,0 1 0,0 0 0,0 0 0,0-1 0,0 1 0,0 0 0,-1 0 0,1-1 0,0 1 0,-1 0 0,1 0 0,-10 18 0,0-1 0,-1 0 0,-1 0 0,-1-2 0,0 1 0,-1-2 0,-1 1 0,0-2 0,-29 21 0,-75 40 0,71-40 0,-1-2 0,-1-2 0,-57 24 0,95-50 0,0-1 0,-1 0 0,-18 2 0,24-5 0,-1 0 0,0 0 0,0 1 0,0 1 0,1-1 0,-1 1 0,1 0 0,0 1 0,0 0 0,0 0 0,-9 7 0,-4 6 0,-2-1 0,0-1 0,0-1 0,-42 19 0,-2 2 0,51-26 0,0 1 0,1 0 0,0 1 0,1 1 0,1 0 0,-23 27 0,9-3 0,-32 58 0,58-94 0,0 0 0,0 0 0,-1 1 0,1-1 0,0 0 0,0 0 0,0 0 0,0 0 0,0 1 0,-1-1 0,1 0 0,0 0 0,0 0 0,0 1 0,0-1 0,0 0 0,0 0 0,0 1 0,0-1 0,0 0 0,0 0 0,0 0 0,0 1 0,0-1 0,0 0 0,0 0 0,0 1 0,0-1 0,0 0 0,0 0 0,0 1 0,0-1 0,0 0 0,0 0 0,0 0 0,1 1 0,-1-1 0,0 0 0,0 0 0,0 0 0,0 0 0,0 1 0,1-1 0,-1 0 0,0 0 0,0 0 0,0 0 0,1 1 0,14-4 0,21-13 0,9-10 0,113-57 0,-152 80 0,18-8 0,1 1 0,0 0 0,42-8 0,-53 14-151,0 1-1,0-1 0,0-1 0,-1-1 1,0 0-1,0 0 0,0-1 1,20-16-1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23:19:12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60 231 24575,'0'1117'0,"2"-1157"0,1 0 0,2 1 0,15-63 0,47-114 0,-3 5 0,39-133 0,-94 319 0,0-1 0,5-31 0,-15 364 0,-1-115 0,2 462 0,0-1612 0,0 1595 0,-2-604 0,-1-1 0,-2 0 0,-1 1 0,-15 47 0,14-56 0,1 7 0,-2 40 0,5-51 0,-22-254 0,-5-45 0,15 137 0,-1-31 0,16 169 0,-5-40 0,5 43 0,0-1 0,0 1 0,0 0 0,0 0 0,-1-1 0,1 1 0,-1 0 0,1 0 0,-1 0 0,1-1 0,-1 1 0,0 0 0,1 0 0,-1 0 0,0 0 0,0 0 0,0 1 0,0-1 0,0 0 0,0 0 0,0 0 0,0 1 0,0-1 0,0 1 0,0-1 0,0 1 0,-1-1 0,1 1 0,-2-1 0,2 1 0,0 1 0,-1-1 0,1 0 0,0 1 0,0-1 0,0 1 0,0 0 0,0-1 0,0 1 0,0 0 0,0 0 0,0-1 0,1 1 0,-1 0 0,0 0 0,0 0 0,1 0 0,-1 0 0,0 0 0,1 0 0,-1 0 0,1 0 0,0 1 0,-1-1 0,1 0 0,0 0 0,-1 2 0,-5 42 0,5-33 0,-25 114 0,15-79 0,-8 74 0,15-28 0,-7 54 0,5-89 0,1-14 0,-1-1 0,-2 1 0,-16 50 0,24-93 0,0 1 0,-1-1 0,1 0 0,0 0 0,-1 1 0,1-1 0,-1 0 0,0 0 0,1 0 0,-1 0 0,0 0 0,1 0 0,-1 0 0,0 0 0,0 0 0,0 0 0,-2 1 0,3-2 0,-1-1 0,1 1 0,-1-1 0,1 1 0,-1 0 0,1-1 0,-1 0 0,1 1 0,-1-1 0,1 1 0,0-1 0,0 0 0,-1 1 0,1-1 0,0 1 0,0-1 0,0 0 0,-1 1 0,1-1 0,0 0 0,0 1 0,0-2 0,-1-8 0,1 0 0,-1 0 0,3-15 0,8-34 0,4 0 0,1 0 0,3 2 0,37-79 0,-10 31 0,-34 74 0,2 1 0,1 0 0,2 0 0,1 2 0,23-32 0,-29 47 0,30-32 0,-39 42 0,0 1 0,1 0 0,-1 1 0,1-1 0,-1 0 0,1 1 0,0-1 0,0 1 0,0 0 0,-1 0 0,1 0 0,0 0 0,0 1 0,0-1 0,1 1 0,2 0 0,-4 0 0,-1 1 0,1-1 0,0 1 0,-1-1 0,1 1 0,-1 0 0,0 0 0,1 0 0,-1 0 0,1 0 0,-1 0 0,0 0 0,0 1 0,0-1 0,0 0 0,0 1 0,0-1 0,0 1 0,0-1 0,0 1 0,-1-1 0,1 1 0,-1-1 0,1 1 0,-1 0 0,0-1 0,1 3 0,5 52 0,-6-47 0,0 334 0,-3-136 0,3 186 0,0-386 0,0-3 0,1 0 0,-1-1 0,0 1 0,-1 0 0,1-1 0,0 1 0,-1 0 0,0-1 0,0 1 0,0-1 0,0 1 0,-1-1 0,1 1 0,-3 2 0,4-6 0,0 0 0,0 0 0,-1 0 0,1 0 0,0 0 0,0 0 0,-1 1 0,1-1 0,0 0 0,0 0 0,-1 0 0,1-1 0,0 1 0,0 0 0,0 0 0,-1 0 0,1 0 0,0 0 0,0 0 0,-1 0 0,1 0 0,0 0 0,0 0 0,0-1 0,-1 1 0,1 0 0,0 0 0,0 0 0,0 0 0,0-1 0,-1 1 0,1 0 0,0 0 0,0 0 0,0-1 0,0 1 0,0 0 0,0 0 0,0-1 0,0 1 0,0 0 0,0 0 0,-1 0 0,1-1 0,0 1 0,0 0 0,0 0 0,0-1 0,1 1 0,-5-16 0,-2-57 0,3-117 0,4 104 0,1-746 0,-3 798 0,2 0 0,1-1 0,2 1 0,1 0 0,2 0 0,1 1 0,1 0 0,25-55 0,-33 86 0,0 0 0,0 0 0,0 0 0,0 0 0,1 0 0,-1 0 0,1 0 0,-1 1 0,1-1 0,0 1 0,-1-1 0,1 1 0,0 0 0,0-1 0,0 1 0,0 0 0,0 0 0,0 1 0,0-1 0,1 0 0,1 0 0,-2 1 0,0 0 0,0 0 0,0 1 0,0-1 0,0 0 0,-1 1 0,1 0 0,0-1 0,0 1 0,0 0 0,-1 0 0,1 0 0,0 0 0,-1 0 0,1 0 0,-1 0 0,1 0 0,-1 1 0,0-1 0,1 1 0,-1-1 0,0 1 0,0-1 0,0 1 0,1 3 0,3 6 0,-1-1 0,0 1 0,0 0 0,-1 1 0,-1-1 0,0 0 0,0 13 0,1 88 0,-4-77 0,-2 968 0,1-972 0,0-1 0,-3 0 0,0 0 0,-2 0 0,-1-1 0,-1 0 0,-2 0 0,0-1 0,-21 34 0,7 1 0,25-63 0,-1 0 0,1 1 0,-1-1 0,1 0 0,0 0 0,-1 0 0,1 0 0,-1 1 0,1-1 0,-1 0 0,1 0 0,-1 0 0,1 0 0,-1 0 0,1 0 0,-1 0 0,1 0 0,-1 0 0,1-1 0,-1 1 0,1 0 0,0 0 0,-1 0 0,1 0 0,-1-1 0,1 1 0,-1 0 0,1 0 0,0-1 0,-1 1 0,1 0 0,0-1 0,-1 1 0,1-1 0,0 1 0,-1 0 0,1-1 0,0 1 0,0-1 0,0 1 0,-1 0 0,1-1 0,0 1 0,0-2 0,-15-23 0,14 24 0,-21-48 0,-25-79 0,1 2 0,30 89 0,-15-36 0,-25-88 0,52 145 0,2-1 0,-2-23 0,3 26 0,0-1 0,-6-26 0,6 40 0,1 0 0,0 0 0,0 0 0,0 1 0,-1-1 0,1 0 0,0 0 0,-1 0 0,1 0 0,-1 1 0,1-1 0,-1 0 0,1 1 0,-1-1 0,0 0 0,1 1 0,-1-1 0,0 0 0,1 1 0,-1-1 0,-1 0 0,1 1 0,0 0 0,1 0 0,-1 0 0,0 0 0,0 1 0,1-1 0,-1 0 0,0 0 0,1 0 0,-1 1 0,0-1 0,1 0 0,-1 1 0,1-1 0,-1 0 0,0 1 0,1-1 0,-1 1 0,1-1 0,-1 2 0,-3 2 0,1 0 0,-1 0 0,1 1 0,1 0 0,-5 7 0,-5 20 0,-12 48 0,17-52 0,-2 0 0,-1-1 0,-13 27 0,17-41 0,1 0 0,0 0 0,0 1 0,1 0 0,1-1 0,-2 24 0,2-2 0,4 51 0,4-109 0,0 0 0,2 1 0,0-1 0,20-36 0,-20 46 0,1 0 0,1 1 0,1 0 0,-1 1 0,20-17 0,-17 17 0,0-1 0,-1-1 0,0 0 0,12-20 0,-12 16 0,1 0 0,15-16 0,13-20 0,-39 52 0,-1-1 0,1 1 0,0 0 0,0-1 0,0 1 0,0 0 0,0 0 0,0 0 0,0-1 0,0 1 0,0 0 0,0 0 0,1 1 0,-1-1 0,0 0 0,1 0 0,-1 1 0,1-1 0,2 0 0,-3 1 0,-1 0 0,1 1 0,0-1 0,0 1 0,-1-1 0,1 1 0,0-1 0,-1 1 0,1 0 0,0-1 0,-1 1 0,1 0 0,-1-1 0,1 1 0,-1 0 0,1 0 0,-1 0 0,0-1 0,1 1 0,-1 0 0,0 0 0,0 0 0,0 0 0,1 1 0,1 11 0,0 1 0,-1 0 0,-1 14 0,0 23 0,-3 0 0,-14 77 0,9-89 0,-2 0 0,-2-1 0,-1 0 0,-2-1 0,-28 49 0,42-83 0,-1 1 0,0-1 0,0 0 0,-1 0 0,1 0 0,-1 0 0,1-1 0,-1 1 0,-5 3 0,8-6 0,0 1 0,-1-1 0,1 0 0,-1 0 0,1 0 0,-1 0 0,1 1 0,-1-1 0,1 0 0,-1 0 0,1 0 0,-1 0 0,1 0 0,-1 0 0,1 0 0,-1 0 0,1-1 0,-1 1 0,1 0 0,-1 0 0,1 0 0,0 0 0,-1-1 0,1 1 0,-1 0 0,1 0 0,-1-1 0,0-1 0,-1 1 0,1-1 0,0 1 0,0-1 0,1 0 0,-1 0 0,0 1 0,0-1 0,1 0 0,-1 0 0,1-3 0,-6-39 0,2 0 0,2 0 0,6-64 0,-1 11 0,-5 19 0,4-75 0,-2 151 0,1-1 0,-1 1 0,0 0 0,1-1 0,-1 1 0,1 0 0,0 0 0,0-1 0,0 1 0,0 0 0,0 0 0,2-2 0,-3 3 0,0 1 0,1 0 0,-1 0 0,0-1 0,0 1 0,1 0 0,-1 0 0,0 0 0,1-1 0,-1 1 0,1 0 0,-1 0 0,0 0 0,1 0 0,-1 0 0,0 0 0,1 0 0,-1 0 0,1 0 0,-1 0 0,0 0 0,1 0 0,-1 0 0,0 0 0,1 0 0,0 1 0,12 12 0,0 7 0,-2 0 0,-1 0 0,0 1 0,-2 1 0,0 0 0,-1 0 0,-2 0 0,0 1 0,-1 0 0,-1 0 0,-1 43 0,-4-245 0,1-75 0,4 214 0,1 0 0,2 0 0,2 1 0,16-51 0,102-193 0,-71 169 0,-33 65 0,-2 0 0,-3-1 0,19-90 0,-36 139 0,7-29 0,-7 29 0,1 0 0,-1 0 0,0-1 0,1 1 0,-1 0 0,1 0 0,-1 0 0,1 0 0,-1-1 0,1 1 0,0 0 0,0 0 0,-1 0 0,1 0 0,0 0 0,0 1 0,2-2 0,-3 3 0,1 0 0,0 0 0,0 0 0,-1 0 0,1 0 0,0 0 0,-1 0 0,1 1 0,-1-1 0,1 0 0,-1 0 0,0 1 0,0-1 0,0 0 0,1 0 0,-1 1 0,0-1 0,-1 2 0,2-1 0,3 336 0,-7-186 0,4-71 0,-4 128 0,0-167 0,-2 1 0,-20 77 0,14-84 0,-9 41 0,20-71 0,0-1 0,1 1 0,-1 0 0,1-1 0,0 1 0,1 0 0,-1-1 0,1 1 0,5 8 0,5 22 0,-7-1 0,0 55 0,-5-88 0,-1-63 0,1 6 0,-2-1 0,-2 1 0,-18-83 0,10 76 0,3-1 0,2 1 0,3-1 0,6-84 0,-14 385 0,7-190 0,-2 1 0,-27 91 0,-11-23 0,25-68 0,-17 65 0,-23 68 0,21-70 0,39-111 0,0 1 0,0-1 0,-1 0 0,1 0 0,0 0 0,-1 1 0,1-1 0,-1 0 0,1 0 0,-1 0 0,0 0 0,1 0 0,-1 0 0,0 0 0,0 0 0,0 0 0,0 0 0,0 0 0,-1 1 0,1-3 0,0 1 0,1 0 0,-1-1 0,0 1 0,1-1 0,-1 1 0,1-1 0,-1 1 0,1-1 0,-1 1 0,1-1 0,-1 0 0,1 1 0,0-1 0,-1 0 0,1 1 0,0-1 0,0 0 0,-1 1 0,1-1 0,0 0 0,0-1 0,-9-56 0,5-390 0,7 233 0,-5 122 0,4-104 0,-1 193 0,-1-1 0,1 0 0,-1 0 0,1 0 0,1 0 0,-1 1 0,1-1 0,0 0 0,0 1 0,4-7 0,-6 10 0,0 1 0,0 0 0,0 0 0,1 0 0,-1 0 0,0 0 0,0 0 0,0 0 0,0 0 0,1 0 0,-1 0 0,0 0 0,0 0 0,0 0 0,0 0 0,1 0 0,-1 0 0,0 0 0,0 0 0,0 0 0,0 0 0,1 0 0,-1 0 0,0 0 0,0 0 0,0 0 0,0 0 0,1 0 0,-1 0 0,0 0 0,0 0 0,0 1 0,0-1 0,0 0 0,1 0 0,-1 0 0,0 0 0,0 0 0,0 1 0,0-1 0,0 0 0,0 0 0,0 0 0,7 13 0,3 13 0,-3 8 0,-1-1 0,-1 1 0,-1 35 0,-5 108 0,-2-77 0,3 111 0,-1-209 0,1 1 0,0-1 0,0 0 0,0 0 0,0 0 0,1 0 0,-1 0 0,0 0 0,1 0 0,-1 0 0,1 0 0,1 1 0,-2-3 0,1 0 0,-1 0 0,1 0 0,-1-1 0,1 1 0,-1 0 0,1 0 0,-1-1 0,1 1 0,-1 0 0,1-1 0,-1 1 0,0-1 0,1 1 0,-1-1 0,0 1 0,1-1 0,-1 1 0,0-1 0,0 1 0,1-1 0,-1 1 0,0-1 0,0 1 0,0-1 0,0 0 0,20-58 0,-18 53 0,12-39 0,-2-1 0,-2 0 0,-3-1 0,4-70 0,-11 82 0,1-38 0,0 67 0,0-1 0,0 1 0,0 0 0,1 0 0,0 0 0,0 0 0,0 0 0,7-11 0,-8 16 0,-1 0 0,1 0 0,0 0 0,0 0 0,-1 0 0,1 0 0,0 0 0,0 0 0,0 0 0,0 0 0,0 1 0,0-1 0,0 0 0,0 1 0,1-1 0,-1 1 0,0-1 0,0 1 0,0-1 0,1 1 0,-1 0 0,0 0 0,1-1 0,-1 1 0,1 0 0,1 1 0,-1 0 0,0-1 0,0 1 0,0 0 0,0 0 0,0 0 0,0 0 0,-1 1 0,1-1 0,0 0 0,-1 1 0,1-1 0,2 3 0,3 5 0,-1 0 0,0 1 0,0-1 0,8 18 0,-9-11 0,1 1 0,-2 0 0,0 0 0,2 33 0,4 16 0,-3-44 0,-6-22 0,-1 0 0,0 0 0,0 0 0,0 0 0,0 0 0,0 0 0,0 0 0,0 0 0,0 1 0,1-1 0,-1 0 0,0 0 0,0 0 0,0 0 0,0 0 0,0 0 0,0 0 0,1 0 0,-1 0 0,0 0 0,0 0 0,0 0 0,0 0 0,0 0 0,1 0 0,-1 0 0,0 0 0,0 0 0,0 0 0,0 0 0,0 0 0,0-1 0,1 1 0,-1 0 0,0 0 0,0 0 0,0 0 0,0 0 0,0 0 0,0 0 0,0 0 0,0 0 0,0-1 0,1 1 0,-1 0 0,0 0 0,0 0 0,0 0 0,0 0 0,0 0 0,0 0 0,0-1 0,0 1 0,0 0 0,0 0 0,0 0 0,0 0 0,0-1 0,6-31 0,-4 25 0,-2 20 0,1 179 0,-4 157 0,-1-314 0,-11 52 0,12-77 0,3-9 0,0 0 0,0 0 0,0 0 0,0 0 0,-1-1 0,1 1 0,0 0 0,-1 0 0,1 0 0,0-1 0,-1 1 0,1 0 0,-1 0 0,0-1 0,1 1 0,-1 0 0,0 0 0,-10-4 0,9 1 0,-1 0 0,1-1 0,0 1 0,0-1 0,0 0 0,1 0 0,-3-5 0,-11-34 0,2-1 0,1 0 0,3-1 0,-6-58 0,-18-85 0,26 154 0,1 0 0,2-1 0,1 1 0,2-56 0,1 358 0,2-107 0,-2-157 0,0 0 0,0 0 0,-1-1 0,0 1 0,1 0 0,-2-1 0,1 1 0,0-1 0,-1 1 0,0-1 0,0 0 0,-3 6 0,3-8 0,0 0 0,1 0 0,-1-1 0,0 1 0,0-1 0,0 1 0,0-1 0,0 0 0,-1 0 0,1 1 0,0-2 0,-1 1 0,1 0 0,0 0 0,-1-1 0,1 1 0,-1-1 0,1 0 0,-1 0 0,1 0 0,-1 0 0,1 0 0,-1 0 0,1-1 0,-4 0 0,3 0 0,-1 0 0,1 0 0,-1 0 0,1-1 0,-1 1 0,1-1 0,0 0 0,0 0 0,0 0 0,0-1 0,0 1 0,0-1 0,1 1 0,-1-1 0,1 0 0,-1 0 0,1 0 0,0 0 0,1 0 0,-1-1 0,0 1 0,1 0 0,0-1 0,0 1 0,0-1 0,-1-4 0,-1-11 0,1 0 0,1 1 0,0-1 0,3-19 0,-1 11 0,-1-77 0,5-106 0,-5 201 0,2 0 0,-1 0 0,1 1 0,0-1 0,1 1 0,0-1 0,7-12 0,-9 20 0,0-1 0,0 1 0,0 0 0,0-1 0,0 1 0,0 0 0,0 0 0,0 0 0,1-1 0,-1 1 0,0 1 0,1-1 0,-1 0 0,1 0 0,-1 0 0,1 1 0,0-1 0,1 0 0,0 1 0,-1 0 0,0 1 0,0-1 0,0 0 0,0 1 0,0-1 0,0 1 0,0 0 0,-1 0 0,1 0 0,0 0 0,0 0 0,0 0 0,-1 0 0,1 0 0,-1 1 0,1-1 0,-1 1 0,2 1 0,11 14 0,-1 2 0,0-1 0,-1 1 0,-1 1 0,9 24 0,0-4 0,92 221 0,-62-137 0,-29-76 0,39 65 0,-55-110 0,-3-10 0,-1-14 0,-1 19 0,0-88 0,-1-44 0,21-164 0,56-146 0,-71 422 0,2-13 0,1 0 0,2 1 0,19-44 0,-29 78 0,0-1 0,0 0 0,1 1 0,-1-1 0,0 0 0,0 1 0,1-1 0,-1 1 0,0-1 0,1 1 0,-1-1 0,1 1 0,-1-1 0,0 1 0,1-1 0,-1 1 0,1-1 0,-1 1 0,1 0 0,0-1 0,-1 1 0,1 0 0,-1-1 0,1 1 0,0 0 0,-1 0 0,1 0 0,0-1 0,-1 1 0,1 0 0,0 0 0,-1 0 0,1 0 0,-1 0 0,1 0 0,0 1 0,-1-1 0,1 0 0,0 0 0,-1 0 0,1 0 0,0 1 0,-1-1 0,1 0 0,-1 1 0,1-1 0,-1 0 0,2 2 0,0 0 0,1 1 0,-1 0 0,0 0 0,0 0 0,0 0 0,0 1 0,0-1 0,1 4 0,3 10 0,-1 1 0,0-1 0,-2 1 0,3 26 0,-1 78 0,-4-83 0,-1 419 0,-2-188 0,1-255 0,-2-12 0,-8-20 0,-8-39 0,-18-76 0,-57-234 0,88 331 0,2-1 0,2 0 0,2-48 0,-55 531 0,47-388 0,-4 0 0,-2 0 0,-2-1 0,-3-1 0,-2-1 0,-41 77 0,23-78 0,36-52 0,0 1 0,0-1 0,0 1 0,-1-1 0,1 0 0,-1 0 0,0-1 0,0 1 0,0-1 0,0 0 0,-8 3 0,11-5 0,-1 0 0,1 1 0,-1-1 0,1-1 0,-1 1 0,1 0 0,-1 0 0,1 0 0,0-1 0,-1 1 0,1-1 0,0 1 0,-1-1 0,1 0 0,0 1 0,-1-1 0,1 0 0,0 0 0,0 0 0,0 0 0,0 0 0,0 0 0,0 0 0,0 0 0,0 0 0,0 0 0,1-1 0,-1 1 0,0 0 0,0-3 0,-3-6 0,0 1 0,1-1 0,-3-14 0,3 9 0,-6-21 0,3 1 0,0-2 0,0-41 0,7-114 0,2 72 0,-3-215 0,0 330 0,0 0 0,0 0 0,1 0 0,-1 1 0,1-1 0,2-6 0,-3 11 0,0-1 0,1 1 0,-1-1 0,0 1 0,0-1 0,1 1 0,-1-1 0,0 1 0,1-1 0,-1 1 0,1 0 0,-1-1 0,0 1 0,1 0 0,-1-1 0,1 1 0,-1 0 0,1-1 0,-1 1 0,1 0 0,-1 0 0,1 0 0,-1 0 0,2-1 0,-1 1 0,0 1 0,0-1 0,1 0 0,-1 1 0,0-1 0,0 1 0,0-1 0,0 1 0,1 0 0,-1-1 0,0 1 0,0 0 0,0 0 0,0 0 0,1 1 0,5 6 0,0 0 0,-1 1 0,0-1 0,-1 1 0,9 19 0,19 55 0,-22-53 0,10 29 0,-3 0 0,-3 1 0,13 108 0,-25-148 0,0 0 0,1 0 0,1 0 0,15 36 0,-20-55 0,0 0 0,1 0 0,-1 0 0,1 0 0,-1 0 0,0 0 0,1-1 0,-1 1 0,1 0 0,0 0 0,-1 0 0,1-1 0,0 1 0,-1 0 0,1-1 0,0 1 0,1 0 0,-1-1 0,-1 0 0,0 0 0,1-1 0,-1 1 0,0 0 0,1 0 0,-1 0 0,0-1 0,1 1 0,-1 0 0,0-1 0,1 1 0,-1 0 0,0-1 0,0 1 0,1 0 0,-1-1 0,0 1 0,0 0 0,0-1 0,0 1 0,1-1 0,-1 1 0,0-1 0,0 1 0,0-1 0,5-41 0,-2-102 0,6-77 0,-5 181 0,2 0 0,2 0 0,19-58 0,3 21 0,3 1 0,70-114 0,-103 189 0,1 0 0,0 0 0,-1 0 0,1-1 0,0 1 0,0 0 0,0 0 0,-1 0 0,1 0 0,0 0 0,0 1 0,1-1 0,-1 0 0,0 0 0,0 1 0,0-1 0,0 0 0,1 1 0,-1 0 0,3-1 0,-3 1 0,0 0 0,0 0 0,1 0 0,-1 1 0,0-1 0,0 0 0,0 1 0,0-1 0,0 1 0,1 0 0,-1-1 0,0 1 0,0 0 0,-1-1 0,1 1 0,0 0 0,0 0 0,1 1 0,2 5 0,1-1 0,-1 1 0,0 0 0,-1 0 0,6 14 0,-2 2 0,-2 0 0,0 0 0,-1 1 0,1 26 0,-4 99 0,-2-92 0,-2 671 0,3-718 0,0 0 0,-1 0 0,0-1 0,0 1 0,-1-1 0,-4 14 0,6-23 0,0 0 0,0 1 0,0-1 0,0 0 0,-1 1 0,1-1 0,0 0 0,0 1 0,0-1 0,0 0 0,0 1 0,0-1 0,-1 0 0,1 0 0,0 1 0,0-1 0,-1 0 0,1 0 0,0 1 0,0-1 0,-1 0 0,1 0 0,0 0 0,0 0 0,-1 1 0,1-1 0,0 0 0,-1 0 0,1 0 0,0 0 0,-1 0 0,1 0 0,0 0 0,-1 0 0,1 0 0,0 0 0,-1 0 0,1 0 0,0 0 0,0 0 0,-1 0 0,-10-14 0,-3-22 0,6-16 0,3 1 0,1-1 0,6-84 0,0 49 0,-1-421 0,-1 1283 0,0-1720 0,0 1844 0,-1-1103 0,3-244 0,-1 428 0,0-1 0,1 1 0,2-1 0,0 1 0,1 0 0,1 0 0,0 0 0,2 1 0,0 0 0,2 1 0,0 0 0,17-24 0,130-156 0,-97 125 0,14-33 0,-74 105 0,1 0 0,0 0 0,0 0 0,0-1 0,0 1 0,0 0 0,0 0 0,0 0 0,0 1 0,0-1 0,0 0 0,0 0 0,1 0 0,-1 1 0,0-1 0,0 1 0,1-1 0,-1 1 0,1 0 0,-1-1 0,0 1 0,1 0 0,-1 0 0,1 0 0,-1 0 0,0 0 0,1 0 0,-1 0 0,1 1 0,-1-1 0,0 0 0,1 1 0,-1-1 0,0 1 0,1 0 0,-1-1 0,0 1 0,0 0 0,1 0 0,-1-1 0,0 1 0,0 0 0,0 0 0,0 1 0,0-1 0,-1 0 0,1 0 0,0 0 0,0 0 0,-1 1 0,2 2 0,2 4 0,0 0 0,-1 0 0,0 1 0,0-1 0,0 1 0,1 17 0,2 84 0,-9 110 0,0-64 0,3 54 0,0-1072 0,17 969 0,-4 413 0,-13-439 0,-1-29 0,-2-1 0,-12 62 0,9-82 0,-2-1 0,0 0 0,-3-1 0,-25 53 0,35-78 0,-1-1 0,0 1 0,-1-1 0,1 0 0,0 0 0,-1 0 0,0 0 0,0 0 0,-5 3 0,8-5 0,-1-1 0,1 0 0,-1 1 0,1-1 0,-1 0 0,1 0 0,-1 0 0,0 1 0,1-1 0,-1 0 0,1 0 0,-1 0 0,1 0 0,-1 0 0,0 0 0,1 0 0,-1 0 0,1-1 0,-1 1 0,1 0 0,-1 0 0,0 0 0,1 0 0,-1-1 0,0 0 0,0 0 0,0 0 0,0 0 0,0-1 0,0 1 0,0-1 0,0 1 0,0-1 0,1 1 0,-1-1 0,1 1 0,-1-1 0,1 1 0,-1-4 0,-18-154 0,13 99 0,-3-157 0,2 382 0,-39 235 0,45-392 0,0 0 0,-1 0 0,0 0 0,0-1 0,-1 1 0,0 0 0,-1-1 0,1 0 0,-1 0 0,-6 8 0,10-14 0,-1-1 0,1 1 0,0-1 0,0 0 0,-1 1 0,1-1 0,0 0 0,-1 1 0,1-1 0,0 0 0,-1 0 0,1 1 0,0-1 0,-1 0 0,1 0 0,0 0 0,-1 1 0,1-1 0,-1 0 0,1 0 0,0 0 0,-1 0 0,1 0 0,-1 0 0,1 0 0,-1 0 0,1 0 0,0 0 0,-1 0 0,1 0 0,-1 0 0,1 0 0,-1 0 0,1-1 0,0 1 0,-1 0 0,0 0 0,-7-18 0,2-27 0,4-297 0,4 166 0,3 75 0,18-108 0,-22 205 0,-3 41 0,3 38 0,1-2 0,-3 246 0,1-923 0,1 732 0,-2 164 0,-5-229 0,-22 108 0,13-95 0,-33 98 0,36-134 0,10-36 0,0 1 0,1-1 0,-2 1 0,1-1 0,0 0 0,-6 7 0,7-10 0,1-1 0,-1 1 0,1-1 0,-1 1 0,1-1 0,-1 1 0,1-1 0,-1 1 0,1-1 0,-1 1 0,0-1 0,1 0 0,-1 1 0,0-1 0,1 0 0,-1 0 0,0 0 0,1 1 0,-1-1 0,0 0 0,1 0 0,-1 0 0,0 0 0,1 0 0,-1 0 0,0 0 0,0-1 0,1 1 0,-1 0 0,0 0 0,1 0 0,-1-1 0,0 1 0,1 0 0,-1-1 0,1 1 0,-1-1 0,1 1 0,-1-1 0,0 1 0,1-1 0,0 1 0,-1-1 0,1 1 0,-1-1 0,1 1 0,0-1 0,-1 0 0,1 1 0,0-1 0,-1 0 0,1 1 0,0-1 0,0-1 0,-4-7 0,1 0 0,0 0 0,1 0 0,0 0 0,0 0 0,-1-16 0,3-62 0,0 51 0,-2-17 0,-3 0 0,-21-94 0,18 110 0,2-3 0,1 0 0,0-54 0,7 870 0,-2-739 0,-3 0 0,-1-1 0,-1 1 0,-2-1 0,-17 51 0,24-86 0,0-1 0,0 1 0,0 0 0,-1-1 0,1 1 0,0 0 0,0 0 0,0-1 0,0 1 0,-1 0 0,1-1 0,0 1 0,-1-1 0,1 1 0,0 0 0,-1-1 0,1 1 0,-1-1 0,1 1 0,-1-1 0,1 1 0,-1-1 0,1 1 0,-1-1 0,0 0 0,0 1 0,-4-19 0,3-44 0,2 57 0,2-1062 0,-4 1203 0,5 156 0,-3-289 0,0-1 0,0 1 0,1 0 0,-1-1 0,1 1 0,-1-1 0,1 1 0,0-1 0,0 1 0,0-1 0,0 1 0,1-1 0,-1 0 0,1 0 0,-1 0 0,1 0 0,0 0 0,-1 0 0,1 0 0,0 0 0,0-1 0,1 1 0,1 1 0,-1-3 0,-1 1 0,0-1 0,0 1 0,0-1 0,1 0 0,-1 0 0,0 0 0,0 0 0,0-1 0,1 1 0,-1-1 0,0 1 0,0-1 0,0 0 0,0 0 0,0 0 0,0 0 0,0 0 0,0 0 0,0 0 0,-1-1 0,1 1 0,0 0 0,-1-1 0,1 0 0,-1 1 0,3-4 0,2-4 0,1 0 0,-1 0 0,-1-1 0,0 1 0,0-1 0,-1 0 0,4-13 0,15-80 0,-17 69 0,13-40 0,5-2 0,-13 36 0,2 1 0,1 0 0,38-71 0,-51 109 0,-1 0 0,1 0 0,-1 1 0,1-1 0,0 0 0,-1 0 0,1 0 0,0 0 0,-1 1 0,1-1 0,0 0 0,0 1 0,0-1 0,0 0 0,-1 1 0,1-1 0,0 1 0,1-1 0,-1 1 0,-1 0 0,1 1 0,-1-1 0,1 0 0,-1 0 0,0 1 0,1-1 0,-1 0 0,1 1 0,-1-1 0,0 0 0,1 1 0,-1-1 0,0 0 0,0 1 0,1-1 0,-1 1 0,0-1 0,0 0 0,0 1 0,1-1 0,-1 1 0,0-1 0,0 1 0,0-1 0,0 1 0,3 43 0,-3-39 0,-2 777 0,3-810 0,1 0 0,2 0 0,0 1 0,2 0 0,16-45 0,6-8 0,-13 38 0,30-65 0,-39 95 0,0 1 0,1 0 0,0 0 0,1 1 0,0 0 0,1 0 0,0 1 0,1 0 0,0 0 0,11-7 0,-20 15 0,0 1 0,0-1 0,0 0 0,0 0 0,1 0 0,-1 1 0,0-1 0,0 0 0,1 1 0,-1-1 0,0 1 0,1 0 0,-1-1 0,1 1 0,-1 0 0,0 0 0,1 0 0,-1 0 0,1 0 0,-1 0 0,1 0 0,-1 1 0,0-1 0,1 0 0,-1 1 0,0-1 0,1 1 0,-1 0 0,0-1 0,0 1 0,1 0 0,-1 0 0,0 0 0,0-1 0,0 1 0,0 0 0,0 1 0,0-1 0,0 0 0,-1 0 0,1 0 0,1 2 0,-1 1 0,1 0 0,-1 0 0,0 0 0,0 1 0,0-1 0,0 0 0,-1 0 0,0 0 0,0 1 0,0-1 0,0 0 0,-1 0 0,-1 7 0,-1-3 0,0 0 0,0 0 0,-1 0 0,0-1 0,0 1 0,-1-1 0,0 0 0,-8 8 0,-53 50 0,25-28 0,6-2 0,-56 41 0,84-72 0,-1 1 0,1-1 0,-1-1 0,0 1 0,0-2 0,0 1 0,-1-1 0,1 0 0,-1 0 0,-12 0 0,-12-1 0,-48-5 0,22 1 0,36 4 0,1 1 0,-1 0 0,1 2 0,-1 0 0,1 2 0,0 1 0,1 0 0,0 1 0,-34 20 0,31-20 0,23-8 0,0 1 0,1-1 0,-1 0 0,0 1 0,1-1 0,-1 0 0,0 0 0,0 0 0,1 1 0,-1-1 0,0 0 0,0 0 0,1 0 0,-1 0 0,0 0 0,0-1 0,0 1 0,1 0 0,-1 0 0,0 0 0,1-1 0,-1 1 0,0 0 0,0-1 0,1 1 0,-2-1 0,22-7 0,-15 7 0,79-20 0,-46 13 0,-1-2 0,0-2 0,45-20 0,-63 24 0,0 0 0,0 1 0,1 1 0,1 1 0,-1 1 0,36-4 0,-28 4 0,-1-2 0,-1-1 0,1-1 0,-1-1 0,0-1 0,43-24 0,-34 11 0,-28 17 0,0 2 0,0-1 0,0 1 0,0 0 0,1 0 0,0 1 0,0 0 0,0 0 0,14-2 0,25 1 0,-37 4 0,1-1 0,0 0 0,-1 0 0,1-1 0,-1 0 0,0-1 0,0 0 0,0-1 0,10-5 0,-46 28 0,-29 27 0,34-28 0,-83 57 0,40-31 0,55-39 0,0 1 0,0-2 0,-1 1 0,0-1 0,-13 3 0,12-3 0,-1 0 0,2 0 0,-21 11 0,11-3 0,-1-2 0,0-1 0,-28 9 0,-39 18 0,7 8 0,-55 26 0,132-68 0,8-4 0,18-9 0,37-13 0,129-22 0,-30 8 0,-124 30 0,1 2 0,51-3 0,-52 6 0,-1-1 0,0-1 0,32-10 0,-25 5 0,-29 8 0,1-1 0,-1 0 0,0-1 0,0-1 0,14-6 0,-119 32 0,-271 106 0,305-99 0,40-17 0,-34 12 0,-92 35 0,127-51 0,1 1 0,0 1 0,-21 13 0,19-10 0,-37 16 0,22-14 0,5-2 0,1-1 0,-62 14 0,84-24 0,1-1 0,-1 0 0,1 0 0,-12-2 0,17 2 0,0 0 0,-1-1 0,1 1 0,0 0 0,0-1 0,0 1 0,0-1 0,0 1 0,0-1 0,-1 0 0,1 1 0,1-1 0,-1 0 0,-2-1 0,3 1 0,0 1 0,0-1 0,-1 1 0,1-1 0,0 0 0,0 1 0,0-1 0,0 0 0,0 1 0,0-1 0,0 0 0,0 0 0,0 1 0,0-1 0,0 0 0,1 1 0,-1-1 0,0 1 0,0-1 0,1 0 0,-1 1 0,0-1 0,1 1 0,-1-1 0,1 1 0,-1-1 0,0 1 0,2-2 0,3-2 0,1 0 0,-1 0 0,1 0 0,0 1 0,1 0 0,-1 0 0,0 1 0,1 0 0,10-3 0,11-4 0,159-52 0,-16 7 0,-22 11 0,-108 34 0,0-2 0,64-27 0,-68 19 0,40-27 0,-71 43 15,0 0 0,1 0 1,-1 1-1,1-1 0,8-1 0,-9 3-161,-1 0 1,0 0-1,0-1 1,0 0-1,0 0 0,0 0 1,-1-1-1,1 1 1,5-5-1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23:19:16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610 345 24575,'0'0'0,"0"-1"0,0 0 0,0 1 0,0-1 0,0 0 0,0 1 0,0-1 0,0 0 0,0 1 0,-1-1 0,1 1 0,0-1 0,0 0 0,0 1 0,-1-1 0,1 1 0,0-1 0,-1 0 0,1 1 0,-1-1 0,1 1 0,0-1 0,-1 1 0,1 0 0,-1-1 0,1 1 0,-1-1 0,1 1 0,-1 0 0,0-1 0,1 1 0,-1 0 0,1 0 0,-1 0 0,0-1 0,1 1 0,-1 0 0,0 0 0,1 0 0,-1 0 0,0 0 0,1 0 0,-1 0 0,0 0 0,1 0 0,-1 1 0,1-1 0,-1 0 0,0 0 0,1 0 0,-1 1 0,1-1 0,-2 1 0,-1 0 0,0 1 0,0 0 0,0-1 0,0 1 0,0 0 0,0 1 0,0-1 0,1 0 0,-3 4 0,-19 32 0,2 1 0,2 1 0,1 1 0,-18 58 0,-33 72 0,52-130 0,-25 84 0,19-51 0,23-68 0,-1-1 0,1 0 0,0 0 0,0 0 0,0 1 0,0 7 0,1-12 0,0 0 0,1 0 0,-1-1 0,0 1 0,0 0 0,0 0 0,0 0 0,1 0 0,-1 0 0,1 0 0,-1 0 0,0 0 0,1 0 0,0-1 0,-1 1 0,1 0 0,-1 0 0,1-1 0,0 1 0,-1 0 0,1-1 0,0 1 0,0-1 0,0 1 0,0-1 0,-1 1 0,1-1 0,0 0 0,0 1 0,0-1 0,0 0 0,0 0 0,0 1 0,0-1 0,0 0 0,0 0 0,0 0 0,0 0 0,0 0 0,0-1 0,0 1 0,0 0 0,1-1 0,8-1 0,0-1 0,-1 0 0,0-1 0,1 1 0,-1-2 0,-1 0 0,13-7 0,59-50 0,-49 36 0,444-322-964,76-62 974,-534 394-10,-14 13 0,1-1 0,0 1 0,0 0 0,0-1 0,0 2 0,6-4 0,-10 6 0,0 0 0,1 0 0,-1-1 0,0 1 1,1 0-1,-1 0 0,0 0 0,1 0 0,-1 0 0,0 0 0,1 0 0,-1 0 0,0 0 0,1 1 0,-1-1 0,0 0 0,1 0 0,-1 0 0,0 0 0,1 0 1,-1 1-1,0-1 0,1 0 0,-1 0 0,0 0 0,0 1 0,1-1 0,-1 0 0,0 0 0,0 1 0,0-1 0,1 0 0,-1 1 0,0-1 0,0 0 1,0 0-1,0 1 0,0-1 0,0 0 0,1 1 0,-1-1 0,0 0 0,0 1 0,0-1 0,0 1 0,0 17 156,-1-10-49,0 1-1,-1-1 1,0 0-1,-1 1 0,1-1 1,-2 0-1,-7 14 1,-38 54-222,29-46 173,-197 250-58,173-227 0,-20 17 0,-4-2 0,-80 62 0,59-53 0,32-27 0,-154 125 0,158-127 0,16-14 0,37-33 0,-1 0 0,0-1 0,0 1 0,1 0 0,-1-1 0,0 1 0,0-1 0,0 1 0,0-1 0,1 1 0,-1-1 0,0 1 0,0-1 0,0 0 0,0 0 0,0 1 0,0-1 0,0 0 0,0 0 0,0 0 0,0 0 0,0 0 0,0 0 0,0-1 0,0 1 0,-1 0 0,0-1 0,1 0 0,0 0 0,0 0 0,0-1 0,1 1 0,-1 0 0,0 0 0,0 0 0,1-1 0,-1 1 0,0 0 0,1-1 0,-1 1 0,1-1 0,0 1 0,-1-2 0,-1-11 0,1 0 0,0 0 0,2-15 0,-1 18 0,2-23 0,1 0 0,1 1 0,2-1 0,2 1 0,11-35 0,71-159 0,-68 175 0,67-176 0,-77 202 0,-5 18 0,-4 20 0,-4-4 0,0 0 0,0 0 0,-1 0 0,0-1 0,-1 1 0,1-1 0,-2 1 0,-4 8 0,-40 60 0,20-34 0,-93 138 0,-173 199 0,267-344 0,21-25 0,-1 0 0,-1 0 0,1-1 0,-2 0 0,1-1 0,-1 1 0,0-2 0,-20 13 0,29-20 0,-1 1 0,1-1 0,-1 1 0,1-1 0,-1 0 0,0 1 0,1-1 0,-1 0 0,0 0 0,1 0 0,-1 0 0,0 1 0,1-1 0,-1 0 0,0 0 0,0 0 0,1 0 0,-1 0 0,0-1 0,1 1 0,-1 0 0,0 0 0,1 0 0,-1-1 0,0 1 0,1 0 0,-1-1 0,1 1 0,-1 0 0,0-1 0,1 1 0,-1-1 0,1 1 0,-1-1 0,1 1 0,-1-1 0,1 1 0,0-1 0,-1 1 0,1-1 0,0 0 0,-1 1 0,1-1 0,0 0 0,0 1 0,0-1 0,-1 0 0,1 1 0,0-1 0,0 0 0,0 1 0,0-1 0,0 0 0,0 0 0,0 1 0,1-1 0,-1-1 0,1-3 0,-1 0 0,1 0 0,0 0 0,0-1 0,1 1 0,-1 1 0,4-6 0,11-18 0,2 0 0,0 2 0,39-42 0,76-66 0,-132 133 0,799-685-1008,-665 585 1296,219-124 0,-348 221-235,0 1 0,0 1 0,1-1-1,-1 1 1,9-2 0,-14 4-50,0-1 0,0 1 0,0 0 0,1 0 0,-1 0 0,0 0 0,0 0 0,0 0 0,0 0 0,1 0 0,-1 0 0,0 1 0,0-1-1,0 0 1,0 1 0,0-1 0,0 1 0,0-1 0,0 1 0,0-1 0,0 1 0,0 0 0,0 0 0,0-1 0,0 1 0,-1 0 0,1 0 0,0 0 0,-1 0 0,1 0 0,0 0 0,-1 0 0,1 0 0,-1 0-1,0 0 1,1 0 0,-1 1 0,0 1 0,1 5-3,-1 0 0,0 0 0,0 0 0,-1 0 0,0 0 0,-1 0 0,0 0 0,-4 10 0,-26 62 0,6-32 0,-2-1 0,-46 59 0,23-36 0,6-3 0,18-23 0,-3-2 0,-1-1 0,-2-2 0,-59 56 0,1-26 0,-150 88 0,235-153 0,-29 17 0,0-1 0,-2-2 0,-59 21 0,94-38 0,1-1 0,-1 1 0,1 0 0,-1-1 0,1 1 0,-1-1 0,0 0 0,1 1 0,-1-1 0,1 0 0,-1 0 0,0 0 0,1 0 0,-1 0 0,0-1 0,1 1 0,-1 0 0,1-1 0,-1 1 0,0-1 0,1 0 0,-1 1 0,1-1 0,0 0 0,-1 0 0,1 0 0,0 0 0,-1 0 0,1 0 0,0 0 0,0-1 0,0 1 0,0 0 0,0-1 0,0 1 0,1-1 0,-1 1 0,0-1 0,1 1 0,-1-1 0,1 1 0,-1-4 0,0 0 0,1-1 0,-1 1 0,1-1 0,1 1 0,-1-1 0,1 1 0,0-1 0,0 1 0,1 0 0,0 0 0,0-1 0,3-5 0,34-55 0,3 1 0,3 2 0,78-86 0,-24 44 0,215-177 0,-268 249 0,83-44 0,-17 11 0,-108 62 0,1 1 0,0 0 0,0 1 0,0-1 0,0 1 0,1 0 0,-1 0 0,7-1 0,-10 3 0,-1 0 0,1 0 0,-1 0 0,1 0 0,-1 1 0,1-1 0,-1 0 0,1 1 0,-1-1 0,0 1 0,1 0 0,-1-1 0,0 1 0,0 0 0,1 0 0,-1 0 0,0 0 0,0 0 0,0 0 0,0 0 0,0 0 0,0 1 0,0-1 0,-1 0 0,1 0 0,0 1 0,-1-1 0,1 0 0,-1 1 0,1-1 0,-1 1 0,0-1 0,0 1 0,1-1 0,-1 2 0,2 10 0,1 0 0,-2 1 0,0-1 0,0 0 0,-1 0 0,-1 1 0,0-1 0,-1 0 0,0 0 0,-1 0 0,-1 0 0,0 0 0,-1-1 0,0 0 0,-9 15 0,2-7 0,-1 0 0,-2-2 0,0 0 0,0 0 0,-2-2 0,0 0 0,-36 26 0,-2-7 0,-2-2 0,-1-3 0,-88 33 0,-26 12 0,-321 150 0,394-182 0,28-11 0,-2-3 0,-104 28 0,173-56 0,0-1 0,0 1 0,0-1 0,0 0 0,0 1 0,0-2 0,0 1 0,0 0 0,0-1 0,1 0 0,-8-2 0,10 3 0,0-1 0,-1 0 0,1 0 0,0 1 0,0-1 0,0 0 0,0 0 0,0 0 0,0 0 0,0 0 0,0 0 0,1-1 0,-1 1 0,0 0 0,0 0 0,1-1 0,-1 1 0,1 0 0,0 0 0,-1-1 0,1 1 0,0-1 0,-1 1 0,1 0 0,0-1 0,0 1 0,0-1 0,1 1 0,-1 0 0,0-1 0,0 1 0,1 0 0,-1-1 0,1 1 0,-1 0 0,1-1 0,0 0 0,5-11 0,1 0 0,0 1 0,1 0 0,0 1 0,0 0 0,1 0 0,1 1 0,13-12 0,11-7 0,49-33 0,-7 16 0,2 3 0,145-57 0,224-74 0,-255 103 0,-42 18 0,-146 51 0,-1 1 0,1-1 0,-1 1 0,1 0 0,-1 1 0,1-1 0,-1 1 0,1-1 0,4 1 0,-7 0 0,0 1 0,0-1 0,0 1 0,1-1 0,-1 1 0,0-1 0,0 1 0,0-1 0,0 1 0,-1 0 0,1 0 0,0-1 0,0 1 0,0 0 0,-1 0 0,1 0 0,0 0 0,-1 0 0,1 0 0,0 0 0,-1 0 0,0 0 0,1 0 0,-1 0 0,0 1 0,1-1 0,-1 0 0,0 0 0,0 0 0,0 0 0,0 2 0,1 13 0,0 0 0,-1-1 0,-1 1 0,-1 0 0,0 0 0,-1-1 0,0 1 0,-2-1 0,0 0 0,0 0 0,-1 0 0,-1-1 0,-1 0 0,0 0 0,-15 19 0,3-9 0,-1-1 0,-1 0 0,-1-2 0,0-1 0,-2-1 0,0-1 0,-31 16 0,-306 158 0,147-82 0,4 18 0,149-88 0,57-38 0,0 1 0,0 0 0,0-1 0,-1 0 0,1 0 0,-1-1 0,-7 2 0,12-3 0,0 1 0,-1-1 0,1 0 0,0 0 0,0 0 0,0 0 0,0 0 0,0 0 0,0 0 0,0 0 0,0-1 0,-1 1 0,1 0 0,0-1 0,0 1 0,0-1 0,0 1 0,0-1 0,0 1 0,1-1 0,-1 0 0,0 1 0,0-1 0,0 0 0,0 0 0,1 0 0,-1 1 0,0-1 0,1 0 0,-1 0 0,1 0 0,-1 0 0,1 0 0,0 0 0,-1 0 0,1 0 0,0-1 0,-1 1 0,1 0 0,0 0 0,0 0 0,0 0 0,0 0 0,1-2 0,-1-4 0,2 0 0,-1 1 0,1-1 0,-1 1 0,2-1 0,-1 1 0,1 0 0,0 0 0,0 0 0,6-6 0,45-57 0,-50 64 0,61-65 0,3 3 0,3 2 0,2 4 0,3 4 0,86-50 0,-151 101 0,16-12 0,1 2 0,44-19 0,-71 35 0,0-1 0,-1 1 0,1-1 0,-1 1 0,1 0 0,0-1 0,0 1 0,-1 0 0,1 0 0,0 0 0,-1-1 0,1 1 0,0 0 0,0 0 0,-1 0 0,1 0 0,0 0 0,0 0 0,-1 0 0,1 1 0,0-1 0,0 0 0,-1 0 0,1 0 0,0 1 0,-1-1 0,1 0 0,0 1 0,-1-1 0,1 1 0,0-1 0,-1 1 0,1-1 0,-1 1 0,1-1 0,-1 1 0,1-1 0,-1 1 0,0 0 0,1-1 0,-1 1 0,0 0 0,1 0 0,-1-1 0,0 1 0,0 0 0,1-1 0,-1 1 0,0 0 0,0 0 0,0-1 0,0 1 0,0 0 0,0 0 0,0-1 0,-1 1 0,1 0 0,0 0 0,-1 0 0,0 6 0,0 0 0,-1-1 0,0 1 0,-1 0 0,-3 7 0,-5 3 0,1 0 0,-2-1 0,0 0 0,-1-1 0,-1 0 0,-22 18 0,-101 70 0,121-92 0,-76 47 0,-143 67 0,221-118 0,11-6 0,-6 4 0,0-1 0,0 0 0,0-1 0,-16 5 0,22-8 0,1 0 0,-1 1 0,1-1 0,-1 0 0,1 0 0,-1 0 0,1-1 0,0 1 0,-1 0 0,1-1 0,-1 0 0,1 1 0,0-1 0,-1 0 0,1 0 0,0-1 0,0 1 0,0 0 0,0-1 0,0 1 0,0-1 0,0 0 0,-3-3 0,0-3 0,0 0 0,1 0 0,0 0 0,0-1 0,0 1 0,1-1 0,1 0 0,-1 0 0,2 0 0,-2-10 0,-1-18 0,2-42 0,2 66 0,5-340 0,-3 335-21,0 0 0,1 0 1,1 0-1,0 0 0,14-32 0,-4 9-1219,-8 22-5586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23:19:17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23:19:18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A03A2-8507-4664-A4D6-4694CAE1DB3A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A9B017-A272-4091-B4B3-758CA2436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3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B017-A272-4091-B4B3-758CA243680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15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B017-A272-4091-B4B3-758CA243680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6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B017-A272-4091-B4B3-758CA243680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41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A9B017-A272-4091-B4B3-758CA243680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041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D592-65F4-C5D7-4254-3F8ED4456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114D10-B87B-E9D2-33E8-345A804D2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D2142-A71A-585F-4ADB-B5F0E83D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FBED0-E5EF-B9EA-031F-B764B43B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50112-DBC4-83A6-4706-0B07912B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1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AC022-A25F-8E43-FA58-D973E2D4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51C5CB-B79A-48AE-D39C-1089A874F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0CD362-1115-472C-3D17-76018C22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FDBCC-CF52-72EC-C7EB-8AD98E2B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EF707-CCC8-9B84-9301-5A1514BF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43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7F14C6-D998-EC28-C8FE-0DFC43D2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9EF625-4123-5A94-DB7E-96FD8189A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39589-9B91-AC9B-B348-3A5995F04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FC9BF-016C-0D9D-E6D0-9E1C9E29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96CFB-4DD9-54D3-C74B-C081BF59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06E14-A9B6-C810-0DD7-51DE48DE4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26E08-3C8D-34B1-1BE4-CE0AADEE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0D1D1-8580-3A79-3076-47267755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85AC7-4C7F-A10E-D955-BBFE9380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ACB01-3B23-73BE-57F6-F7E9137D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7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E856F-BF04-60DD-F599-2253C60C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A0F4E-1AEE-F968-3AA1-DBD9407B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E1B35-1381-068E-95CD-71E65333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E7D60-76F9-73F4-A7BA-F7F9979BF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BD5EAB-5CF8-A54D-6197-865C6B02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6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77BEB-D98F-5B2F-39D7-471AD0BC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66ECB1-59B6-09E3-7D12-897F1FA98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54FB3-10CC-DFA0-DC8F-7F30867A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FA57D-89FA-953D-8C74-1F5FB147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0490D2-A35F-4C95-434C-A15148C4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4496D3-84FB-8F13-A7A1-BF3EDA08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15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0694E-7007-DE8B-918E-16D866DD7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58D964-9D39-FFB4-C623-05BC8916B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EC837C-EC53-7E8B-ACF2-C0496A4AF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24FE0D-2106-A7EA-3CB2-294F5B806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17EC1B-EB10-D15A-60D2-DEF00C0A23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70C5EB-446F-318C-9FDA-7684E2E6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1854C5-E10D-6FD4-C852-D2BD3CFD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3A7AA-04FE-324E-C4C1-7E1DBA84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179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934F3-1682-A24C-9417-CFD7EE31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84B09-98B4-6DC4-4588-D78E8138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A7D375-4590-5AB1-84FC-D8D81D27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00A54C-446E-6145-1D2F-191735E8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64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E65527-5BFC-0798-2430-51AFFE17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FC0FAE-31B2-31F9-98F1-065EC0F75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54157-E4EB-50C5-316E-1BBC940F2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48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4F287-1993-4224-1894-0DC38818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C93144-4EA7-8032-69BE-C96F4ED1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61425-07FC-2993-5931-43C2FDDD7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294DBC-8933-9669-F2E8-5F05512A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81D0D-C900-7E4A-7BD9-B4D33DF0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46A3AC-9891-2D9F-7068-691F79E8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846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4B7DD-970F-C6B5-8986-90D809AF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1F7270-0F95-0ED4-F632-CCE0EC32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E28A14-7B65-DEB2-6AE0-19BA42A9A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D89188-1979-7168-5F65-65C2D71F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9D01A-30C9-0DEB-B226-6FB6FD64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8DCE83-2698-2A59-7B34-B998263D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76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FF6B60-C094-A86A-F192-6E64CC0E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03FEE-A1FB-094F-C3A2-497890A5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C2538-67CF-5A64-72E9-050622060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A494F-C5FE-462B-8745-1A9938D8FA2F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D279F-22A5-8470-5069-C565BB408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2CE51-0681-1804-5197-81B7499F1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592A-2908-4C8D-AC81-2CDC0DF30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239CEE5A-6523-FD72-7D4E-C27C5CABA555}"/>
              </a:ext>
            </a:extLst>
          </p:cNvPr>
          <p:cNvGrpSpPr/>
          <p:nvPr/>
        </p:nvGrpSpPr>
        <p:grpSpPr>
          <a:xfrm>
            <a:off x="421420" y="-75154"/>
            <a:ext cx="9757928" cy="6931064"/>
            <a:chOff x="421420" y="50106"/>
            <a:chExt cx="9757928" cy="6931064"/>
          </a:xfrm>
        </p:grpSpPr>
        <p:sp>
          <p:nvSpPr>
            <p:cNvPr id="2" name="卷形: 水平 1">
              <a:extLst>
                <a:ext uri="{FF2B5EF4-FFF2-40B4-BE49-F238E27FC236}">
                  <a16:creationId xmlns:a16="http://schemas.microsoft.com/office/drawing/2014/main" id="{33744ED3-B76D-22B4-F2CC-872EC0E34483}"/>
                </a:ext>
              </a:extLst>
            </p:cNvPr>
            <p:cNvSpPr/>
            <p:nvPr/>
          </p:nvSpPr>
          <p:spPr>
            <a:xfrm>
              <a:off x="1146001" y="50106"/>
              <a:ext cx="1776608" cy="851770"/>
            </a:xfrm>
            <a:prstGeom prst="horizontalScrol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任务抽象建模</a:t>
              </a:r>
            </a:p>
          </p:txBody>
        </p:sp>
        <p:sp>
          <p:nvSpPr>
            <p:cNvPr id="3" name="卷形: 水平 2">
              <a:extLst>
                <a:ext uri="{FF2B5EF4-FFF2-40B4-BE49-F238E27FC236}">
                  <a16:creationId xmlns:a16="http://schemas.microsoft.com/office/drawing/2014/main" id="{DB40A5DC-CEC6-9153-F563-9A4E4418F707}"/>
                </a:ext>
              </a:extLst>
            </p:cNvPr>
            <p:cNvSpPr/>
            <p:nvPr/>
          </p:nvSpPr>
          <p:spPr>
            <a:xfrm>
              <a:off x="1146001" y="1659699"/>
              <a:ext cx="1776608" cy="2091847"/>
            </a:xfrm>
            <a:prstGeom prst="horizontalScrol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基于多层感知机的最小二乘拟合优化定位模型（</a:t>
              </a:r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LS-MLP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sp>
          <p:nvSpPr>
            <p:cNvPr id="4" name="卷形: 水平 3">
              <a:extLst>
                <a:ext uri="{FF2B5EF4-FFF2-40B4-BE49-F238E27FC236}">
                  <a16:creationId xmlns:a16="http://schemas.microsoft.com/office/drawing/2014/main" id="{EA5423C4-DDB8-D66E-5885-AC3B419AE196}"/>
                </a:ext>
              </a:extLst>
            </p:cNvPr>
            <p:cNvSpPr/>
            <p:nvPr/>
          </p:nvSpPr>
          <p:spPr>
            <a:xfrm>
              <a:off x="1058319" y="4949867"/>
              <a:ext cx="1939446" cy="1175359"/>
            </a:xfrm>
            <a:prstGeom prst="horizontalScroll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置信度赋权的联合定位模型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AC42DD4-823E-3C68-F99B-6F1C295077F7}"/>
                </a:ext>
              </a:extLst>
            </p:cNvPr>
            <p:cNvSpPr/>
            <p:nvPr/>
          </p:nvSpPr>
          <p:spPr>
            <a:xfrm>
              <a:off x="4227533" y="150314"/>
              <a:ext cx="2880987" cy="638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最小二乘拟合问题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40BB23-111E-43AC-DCE2-15AD3507E14E}"/>
                </a:ext>
              </a:extLst>
            </p:cNvPr>
            <p:cNvSpPr/>
            <p:nvPr/>
          </p:nvSpPr>
          <p:spPr>
            <a:xfrm>
              <a:off x="4227533" y="1478071"/>
              <a:ext cx="1951973" cy="638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输入输出构造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E7B936-A2B1-A66D-22A2-CA6858201710}"/>
                </a:ext>
              </a:extLst>
            </p:cNvPr>
            <p:cNvSpPr/>
            <p:nvPr/>
          </p:nvSpPr>
          <p:spPr>
            <a:xfrm>
              <a:off x="4227533" y="3299564"/>
              <a:ext cx="1951973" cy="638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网络结构构建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7F14944-D3F3-8B07-3C6A-22F36DBCECB8}"/>
                </a:ext>
              </a:extLst>
            </p:cNvPr>
            <p:cNvSpPr/>
            <p:nvPr/>
          </p:nvSpPr>
          <p:spPr>
            <a:xfrm>
              <a:off x="4227533" y="2373684"/>
              <a:ext cx="1951973" cy="638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损失函数设计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04C1C74-0961-272F-1935-37208BCAE36D}"/>
                </a:ext>
              </a:extLst>
            </p:cNvPr>
            <p:cNvSpPr/>
            <p:nvPr/>
          </p:nvSpPr>
          <p:spPr>
            <a:xfrm>
              <a:off x="4227533" y="4807904"/>
              <a:ext cx="1951973" cy="638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数据采样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5D9CD98-1417-EE94-F02C-F34F088C6746}"/>
                </a:ext>
              </a:extLst>
            </p:cNvPr>
            <p:cNvSpPr/>
            <p:nvPr/>
          </p:nvSpPr>
          <p:spPr>
            <a:xfrm>
              <a:off x="4227533" y="5604352"/>
              <a:ext cx="1951973" cy="6388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LS-MLP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CDFA9F3-95D9-FF71-7FD7-819929E68C95}"/>
                </a:ext>
              </a:extLst>
            </p:cNvPr>
            <p:cNvSpPr/>
            <p:nvPr/>
          </p:nvSpPr>
          <p:spPr>
            <a:xfrm>
              <a:off x="7504136" y="1173536"/>
              <a:ext cx="561583" cy="29389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</a:t>
              </a:r>
              <a:r>
                <a:rPr lang="en-US" altLang="zh-CN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K-means</a:t>
              </a:r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的结果聚类选择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87B3DE8-96B6-DC4D-B03B-44DD595BA553}"/>
                </a:ext>
              </a:extLst>
            </p:cNvPr>
            <p:cNvSpPr/>
            <p:nvPr/>
          </p:nvSpPr>
          <p:spPr>
            <a:xfrm>
              <a:off x="7525794" y="4472052"/>
              <a:ext cx="561583" cy="208088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结果置信度评估模型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A504EE0-3518-4065-D4D3-3D65D3075399}"/>
                </a:ext>
              </a:extLst>
            </p:cNvPr>
            <p:cNvSpPr/>
            <p:nvPr/>
          </p:nvSpPr>
          <p:spPr>
            <a:xfrm>
              <a:off x="8920617" y="4189958"/>
              <a:ext cx="561583" cy="2791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基于置信度的结果聚类模型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E683EE9-28C7-067B-0361-5966D504B888}"/>
                </a:ext>
              </a:extLst>
            </p:cNvPr>
            <p:cNvSpPr/>
            <p:nvPr/>
          </p:nvSpPr>
          <p:spPr>
            <a:xfrm>
              <a:off x="8261957" y="1506780"/>
              <a:ext cx="464504" cy="22724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模型有效性评估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1DBD26B-6763-85D4-1EB3-6BC02846B8BF}"/>
                </a:ext>
              </a:extLst>
            </p:cNvPr>
            <p:cNvSpPr/>
            <p:nvPr/>
          </p:nvSpPr>
          <p:spPr>
            <a:xfrm>
              <a:off x="9714844" y="4376280"/>
              <a:ext cx="464504" cy="22724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模型有效性评估</a:t>
              </a:r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E4265285-D6D2-1493-EA83-AC1ABAF72376}"/>
                </a:ext>
              </a:extLst>
            </p:cNvPr>
            <p:cNvSpPr/>
            <p:nvPr/>
          </p:nvSpPr>
          <p:spPr>
            <a:xfrm>
              <a:off x="3994759" y="1298534"/>
              <a:ext cx="2429525" cy="2810004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D7081789-B166-5FFE-28AB-CBC5ED6B2DE0}"/>
                </a:ext>
              </a:extLst>
            </p:cNvPr>
            <p:cNvSpPr/>
            <p:nvPr/>
          </p:nvSpPr>
          <p:spPr>
            <a:xfrm>
              <a:off x="4094968" y="4659682"/>
              <a:ext cx="2191792" cy="1747380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E500EC07-77C2-F66F-F1DA-8B84219815A4}"/>
                </a:ext>
              </a:extLst>
            </p:cNvPr>
            <p:cNvCxnSpPr>
              <a:stCxn id="2" idx="3"/>
              <a:endCxn id="5" idx="1"/>
            </p:cNvCxnSpPr>
            <p:nvPr/>
          </p:nvCxnSpPr>
          <p:spPr>
            <a:xfrm flipV="1">
              <a:off x="2922609" y="469728"/>
              <a:ext cx="1304924" cy="62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76A27FFD-AD69-B975-BC9D-5624463BF179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2034305" y="795405"/>
              <a:ext cx="0" cy="10863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F67D760-7C01-761A-E90D-567F961EA99B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flipH="1">
              <a:off x="2028042" y="3529470"/>
              <a:ext cx="6263" cy="15673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49851610-F844-DF7F-9405-4114A8020A36}"/>
                </a:ext>
              </a:extLst>
            </p:cNvPr>
            <p:cNvSpPr/>
            <p:nvPr/>
          </p:nvSpPr>
          <p:spPr>
            <a:xfrm>
              <a:off x="3145726" y="2561574"/>
              <a:ext cx="634783" cy="1628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3E1D9A93-4296-4586-62F6-F89F1ADFD98F}"/>
                </a:ext>
              </a:extLst>
            </p:cNvPr>
            <p:cNvSpPr/>
            <p:nvPr/>
          </p:nvSpPr>
          <p:spPr>
            <a:xfrm>
              <a:off x="3229104" y="5451952"/>
              <a:ext cx="634783" cy="1628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箭头: 右 30">
              <a:extLst>
                <a:ext uri="{FF2B5EF4-FFF2-40B4-BE49-F238E27FC236}">
                  <a16:creationId xmlns:a16="http://schemas.microsoft.com/office/drawing/2014/main" id="{55CDDD75-DE5E-5CFE-9384-EC824838B456}"/>
                </a:ext>
              </a:extLst>
            </p:cNvPr>
            <p:cNvSpPr/>
            <p:nvPr/>
          </p:nvSpPr>
          <p:spPr>
            <a:xfrm>
              <a:off x="6658041" y="2561574"/>
              <a:ext cx="634783" cy="1628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07D0CA2F-7F9F-3254-8EFA-C7871B1AC200}"/>
                </a:ext>
              </a:extLst>
            </p:cNvPr>
            <p:cNvSpPr/>
            <p:nvPr/>
          </p:nvSpPr>
          <p:spPr>
            <a:xfrm>
              <a:off x="6588885" y="5451952"/>
              <a:ext cx="634783" cy="1628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箭头: 右 32">
              <a:extLst>
                <a:ext uri="{FF2B5EF4-FFF2-40B4-BE49-F238E27FC236}">
                  <a16:creationId xmlns:a16="http://schemas.microsoft.com/office/drawing/2014/main" id="{355CD119-49D3-AF41-A79A-65175E817798}"/>
                </a:ext>
              </a:extLst>
            </p:cNvPr>
            <p:cNvSpPr/>
            <p:nvPr/>
          </p:nvSpPr>
          <p:spPr>
            <a:xfrm>
              <a:off x="8195281" y="5451952"/>
              <a:ext cx="634783" cy="16284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F6858CD-8897-908B-9C4F-583AC698F258}"/>
                </a:ext>
              </a:extLst>
            </p:cNvPr>
            <p:cNvSpPr txBox="1"/>
            <p:nvPr/>
          </p:nvSpPr>
          <p:spPr>
            <a:xfrm>
              <a:off x="421420" y="1719722"/>
              <a:ext cx="461665" cy="224476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正常数据的预测定位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62F406E-8F48-FDD4-F9F2-6FBB744E6F13}"/>
                </a:ext>
              </a:extLst>
            </p:cNvPr>
            <p:cNvSpPr txBox="1"/>
            <p:nvPr/>
          </p:nvSpPr>
          <p:spPr>
            <a:xfrm>
              <a:off x="421420" y="4463181"/>
              <a:ext cx="461665" cy="224476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异常数据的预测定位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BFEE8E1-CB07-1916-74E0-86D4B8ABA167}"/>
                </a:ext>
              </a:extLst>
            </p:cNvPr>
            <p:cNvSpPr txBox="1"/>
            <p:nvPr/>
          </p:nvSpPr>
          <p:spPr>
            <a:xfrm>
              <a:off x="4623408" y="914401"/>
              <a:ext cx="1636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预测模型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5265180B-47B3-9FE5-520D-1E72F164652C}"/>
                </a:ext>
              </a:extLst>
            </p:cNvPr>
            <p:cNvSpPr txBox="1"/>
            <p:nvPr/>
          </p:nvSpPr>
          <p:spPr>
            <a:xfrm>
              <a:off x="4623408" y="4275548"/>
              <a:ext cx="1636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预测模型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66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00AD34-86B8-02BF-8153-32AF69EDB3BD}"/>
              </a:ext>
            </a:extLst>
          </p:cNvPr>
          <p:cNvSpPr/>
          <p:nvPr/>
        </p:nvSpPr>
        <p:spPr>
          <a:xfrm>
            <a:off x="2055043" y="2833917"/>
            <a:ext cx="1244241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风化情况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A770A9-1F3B-E4BF-178F-27B565A8D89E}"/>
              </a:ext>
            </a:extLst>
          </p:cNvPr>
          <p:cNvSpPr/>
          <p:nvPr/>
        </p:nvSpPr>
        <p:spPr>
          <a:xfrm>
            <a:off x="5000506" y="2850120"/>
            <a:ext cx="179305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不同风化情况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化学成分含量统计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F67086-A866-43D3-1E10-FF4833C3D28B}"/>
              </a:ext>
            </a:extLst>
          </p:cNvPr>
          <p:cNvSpPr/>
          <p:nvPr/>
        </p:nvSpPr>
        <p:spPr>
          <a:xfrm>
            <a:off x="9368247" y="2030950"/>
            <a:ext cx="1028514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文物分类规则探索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57B2F1-C408-B387-D6E5-2B9A8A9BD474}"/>
              </a:ext>
            </a:extLst>
          </p:cNvPr>
          <p:cNvSpPr/>
          <p:nvPr/>
        </p:nvSpPr>
        <p:spPr>
          <a:xfrm>
            <a:off x="9334321" y="4367544"/>
            <a:ext cx="1105417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化学成分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关联及差异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74C672-E7F4-3A96-692D-380CF415C4EB}"/>
              </a:ext>
            </a:extLst>
          </p:cNvPr>
          <p:cNvSpPr/>
          <p:nvPr/>
        </p:nvSpPr>
        <p:spPr>
          <a:xfrm>
            <a:off x="10399168" y="4962414"/>
            <a:ext cx="1384749" cy="49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逐步回归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622FE9-F734-5A78-0DC1-98D86354716B}"/>
              </a:ext>
            </a:extLst>
          </p:cNvPr>
          <p:cNvSpPr/>
          <p:nvPr/>
        </p:nvSpPr>
        <p:spPr>
          <a:xfrm>
            <a:off x="10388658" y="3987641"/>
            <a:ext cx="1384748" cy="49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相关热力图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EBF81E-1CC9-2908-BDE8-6DB8E53523B0}"/>
              </a:ext>
            </a:extLst>
          </p:cNvPr>
          <p:cNvSpPr/>
          <p:nvPr/>
        </p:nvSpPr>
        <p:spPr>
          <a:xfrm>
            <a:off x="10366168" y="1352400"/>
            <a:ext cx="1384748" cy="5299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值解释敏感分析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FAAEA-2570-0FBF-46A1-002786BA5791}"/>
              </a:ext>
            </a:extLst>
          </p:cNvPr>
          <p:cNvSpPr/>
          <p:nvPr/>
        </p:nvSpPr>
        <p:spPr>
          <a:xfrm>
            <a:off x="10366168" y="2329397"/>
            <a:ext cx="1384748" cy="496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E74547-2301-83D6-414B-2E4552E53230}"/>
              </a:ext>
            </a:extLst>
          </p:cNvPr>
          <p:cNvSpPr/>
          <p:nvPr/>
        </p:nvSpPr>
        <p:spPr>
          <a:xfrm>
            <a:off x="6760835" y="3146750"/>
            <a:ext cx="222714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描述性统计、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MannWhitney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586A93-725D-6639-09B7-5B9E886E0FC5}"/>
              </a:ext>
            </a:extLst>
          </p:cNvPr>
          <p:cNvSpPr/>
          <p:nvPr/>
        </p:nvSpPr>
        <p:spPr>
          <a:xfrm>
            <a:off x="3240177" y="3140453"/>
            <a:ext cx="1793058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联列分析、卡方检验、决策树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C3B2FA-847B-B67E-8A4D-ECEA02CD61B4}"/>
              </a:ext>
            </a:extLst>
          </p:cNvPr>
          <p:cNvSpPr/>
          <p:nvPr/>
        </p:nvSpPr>
        <p:spPr>
          <a:xfrm>
            <a:off x="7021274" y="1856157"/>
            <a:ext cx="1467208" cy="508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7A96B2-9B8B-1B1D-7F36-18B044E2179F}"/>
              </a:ext>
            </a:extLst>
          </p:cNvPr>
          <p:cNvSpPr/>
          <p:nvPr/>
        </p:nvSpPr>
        <p:spPr>
          <a:xfrm>
            <a:off x="5345428" y="1856157"/>
            <a:ext cx="1467208" cy="508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独热编码处理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528825-5C5D-9531-6A24-710AE35D3F8B}"/>
              </a:ext>
            </a:extLst>
          </p:cNvPr>
          <p:cNvSpPr/>
          <p:nvPr/>
        </p:nvSpPr>
        <p:spPr>
          <a:xfrm>
            <a:off x="3669582" y="1856157"/>
            <a:ext cx="1467208" cy="508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缺失异常处理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224F45-3BAE-887D-E0BD-5E96D6D5012F}"/>
              </a:ext>
            </a:extLst>
          </p:cNvPr>
          <p:cNvSpPr/>
          <p:nvPr/>
        </p:nvSpPr>
        <p:spPr>
          <a:xfrm>
            <a:off x="1993736" y="1856157"/>
            <a:ext cx="1467208" cy="508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样本剔除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F18D84-EA99-59D0-7AEC-DEC1479A6857}"/>
              </a:ext>
            </a:extLst>
          </p:cNvPr>
          <p:cNvSpPr/>
          <p:nvPr/>
        </p:nvSpPr>
        <p:spPr>
          <a:xfrm>
            <a:off x="317890" y="1856157"/>
            <a:ext cx="1467208" cy="5081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数据描述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A9F406-8946-BE41-85A9-09F5D92EAC80}"/>
              </a:ext>
            </a:extLst>
          </p:cNvPr>
          <p:cNvSpPr/>
          <p:nvPr/>
        </p:nvSpPr>
        <p:spPr>
          <a:xfrm>
            <a:off x="417439" y="3146750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9A9C2E9-F5AC-BA6A-1A87-2A620E341C73}"/>
              </a:ext>
            </a:extLst>
          </p:cNvPr>
          <p:cNvSpPr/>
          <p:nvPr/>
        </p:nvSpPr>
        <p:spPr>
          <a:xfrm rot="5400000" flipH="1">
            <a:off x="1006517" y="2741774"/>
            <a:ext cx="393155" cy="22003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A1A620A1-E0F5-0F2C-27F8-C6DC664BC814}"/>
              </a:ext>
            </a:extLst>
          </p:cNvPr>
          <p:cNvSpPr/>
          <p:nvPr/>
        </p:nvSpPr>
        <p:spPr>
          <a:xfrm rot="16200000">
            <a:off x="10893969" y="2004473"/>
            <a:ext cx="318290" cy="188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D823BE37-A2D2-8880-0BC0-EBF29E81C734}"/>
              </a:ext>
            </a:extLst>
          </p:cNvPr>
          <p:cNvSpPr/>
          <p:nvPr/>
        </p:nvSpPr>
        <p:spPr>
          <a:xfrm>
            <a:off x="161478" y="1683765"/>
            <a:ext cx="8475355" cy="862992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28BACF6-0287-397C-C663-848395977126}"/>
              </a:ext>
            </a:extLst>
          </p:cNvPr>
          <p:cNvCxnSpPr>
            <a:stCxn id="18" idx="3"/>
            <a:endCxn id="12" idx="1"/>
          </p:cNvCxnSpPr>
          <p:nvPr/>
        </p:nvCxnSpPr>
        <p:spPr>
          <a:xfrm flipV="1">
            <a:off x="2109604" y="3445253"/>
            <a:ext cx="1130573" cy="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F013B9D-7B08-F811-57B6-78DD802334DB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>
            <a:off x="5033235" y="3445253"/>
            <a:ext cx="1727600" cy="6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F6ABEA6-4117-8E49-50FD-87B90D92FA27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 flipV="1">
            <a:off x="8987980" y="2577474"/>
            <a:ext cx="1378188" cy="874076"/>
          </a:xfrm>
          <a:prstGeom prst="bentConnector3">
            <a:avLst>
              <a:gd name="adj1" fmla="val 316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32CDA016-0F28-973D-1E9F-C875DB58949E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8987980" y="3451550"/>
            <a:ext cx="1400678" cy="784168"/>
          </a:xfrm>
          <a:prstGeom prst="bentConnector3">
            <a:avLst>
              <a:gd name="adj1" fmla="val 312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FABB1FF-E3EB-AEDD-056E-87DC8B9CE04A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1785098" y="2110226"/>
            <a:ext cx="20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EAA7239-CF66-19F4-5A97-BA3C40DE95A7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3460944" y="2110226"/>
            <a:ext cx="20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EC43CFE-2DF6-624D-8113-FEC099F2B77C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5136790" y="2110226"/>
            <a:ext cx="20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7431CB1-27E0-F07C-4FBD-BFB826557322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6812636" y="2110226"/>
            <a:ext cx="208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箭头: 右 63">
            <a:extLst>
              <a:ext uri="{FF2B5EF4-FFF2-40B4-BE49-F238E27FC236}">
                <a16:creationId xmlns:a16="http://schemas.microsoft.com/office/drawing/2014/main" id="{D42F7F41-CF5C-8E10-08E1-BA21A25F3B62}"/>
              </a:ext>
            </a:extLst>
          </p:cNvPr>
          <p:cNvSpPr/>
          <p:nvPr/>
        </p:nvSpPr>
        <p:spPr>
          <a:xfrm rot="5400000" flipV="1">
            <a:off x="10893788" y="4621503"/>
            <a:ext cx="318290" cy="188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8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00AD34-86B8-02BF-8153-32AF69EDB3BD}"/>
              </a:ext>
            </a:extLst>
          </p:cNvPr>
          <p:cNvSpPr/>
          <p:nvPr/>
        </p:nvSpPr>
        <p:spPr>
          <a:xfrm>
            <a:off x="5669199" y="786877"/>
            <a:ext cx="2227145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风化情况影响分析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A770A9-1F3B-E4BF-178F-27B565A8D89E}"/>
              </a:ext>
            </a:extLst>
          </p:cNvPr>
          <p:cNvSpPr/>
          <p:nvPr/>
        </p:nvSpPr>
        <p:spPr>
          <a:xfrm>
            <a:off x="5886242" y="1958351"/>
            <a:ext cx="179305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不同风化情况化学成分含量统计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F67086-A866-43D3-1E10-FF4833C3D28B}"/>
              </a:ext>
            </a:extLst>
          </p:cNvPr>
          <p:cNvSpPr/>
          <p:nvPr/>
        </p:nvSpPr>
        <p:spPr>
          <a:xfrm>
            <a:off x="5753233" y="3467261"/>
            <a:ext cx="205907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文物分类规则探索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57B2F1-C408-B387-D6E5-2B9A8A9BD474}"/>
              </a:ext>
            </a:extLst>
          </p:cNvPr>
          <p:cNvSpPr/>
          <p:nvPr/>
        </p:nvSpPr>
        <p:spPr>
          <a:xfrm>
            <a:off x="5926760" y="4481292"/>
            <a:ext cx="179305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不同类型化学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成分关联及差异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74C672-E7F4-3A96-692D-380CF415C4EB}"/>
              </a:ext>
            </a:extLst>
          </p:cNvPr>
          <p:cNvSpPr/>
          <p:nvPr/>
        </p:nvSpPr>
        <p:spPr>
          <a:xfrm>
            <a:off x="10402599" y="4839867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逐步回归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622FE9-F734-5A78-0DC1-98D86354716B}"/>
              </a:ext>
            </a:extLst>
          </p:cNvPr>
          <p:cNvSpPr/>
          <p:nvPr/>
        </p:nvSpPr>
        <p:spPr>
          <a:xfrm>
            <a:off x="7925156" y="4840992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相关热力图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EBF81E-1CC9-2908-BDE8-6DB8E53523B0}"/>
              </a:ext>
            </a:extLst>
          </p:cNvPr>
          <p:cNvSpPr/>
          <p:nvPr/>
        </p:nvSpPr>
        <p:spPr>
          <a:xfrm>
            <a:off x="10397344" y="3742157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值解释敏感分析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FAAEA-2570-0FBF-46A1-002786BA5791}"/>
              </a:ext>
            </a:extLst>
          </p:cNvPr>
          <p:cNvSpPr/>
          <p:nvPr/>
        </p:nvSpPr>
        <p:spPr>
          <a:xfrm>
            <a:off x="7915956" y="3742157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E74547-2301-83D6-414B-2E4552E53230}"/>
              </a:ext>
            </a:extLst>
          </p:cNvPr>
          <p:cNvSpPr/>
          <p:nvPr/>
        </p:nvSpPr>
        <p:spPr>
          <a:xfrm>
            <a:off x="7925156" y="2318652"/>
            <a:ext cx="417355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描述性统计、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MannWhitney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586A93-725D-6639-09B7-5B9E886E0FC5}"/>
              </a:ext>
            </a:extLst>
          </p:cNvPr>
          <p:cNvSpPr/>
          <p:nvPr/>
        </p:nvSpPr>
        <p:spPr>
          <a:xfrm>
            <a:off x="7919501" y="1051165"/>
            <a:ext cx="417355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联列分析、卡方检验、决策树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C3B2FA-847B-B67E-8A4D-ECEA02CD61B4}"/>
              </a:ext>
            </a:extLst>
          </p:cNvPr>
          <p:cNvSpPr/>
          <p:nvPr/>
        </p:nvSpPr>
        <p:spPr>
          <a:xfrm>
            <a:off x="3578558" y="3407033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7A96B2-9B8B-1B1D-7F36-18B044E2179F}"/>
              </a:ext>
            </a:extLst>
          </p:cNvPr>
          <p:cNvSpPr/>
          <p:nvPr/>
        </p:nvSpPr>
        <p:spPr>
          <a:xfrm>
            <a:off x="3688124" y="1646205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独热编码处理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528825-5C5D-9531-6A24-710AE35D3F8B}"/>
              </a:ext>
            </a:extLst>
          </p:cNvPr>
          <p:cNvSpPr/>
          <p:nvPr/>
        </p:nvSpPr>
        <p:spPr>
          <a:xfrm>
            <a:off x="144457" y="4162830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缺失异常处理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224F45-3BAE-887D-E0BD-5E96D6D5012F}"/>
              </a:ext>
            </a:extLst>
          </p:cNvPr>
          <p:cNvSpPr/>
          <p:nvPr/>
        </p:nvSpPr>
        <p:spPr>
          <a:xfrm>
            <a:off x="59526" y="280235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样本剔除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F18D84-EA99-59D0-7AEC-DEC1479A6857}"/>
              </a:ext>
            </a:extLst>
          </p:cNvPr>
          <p:cNvSpPr/>
          <p:nvPr/>
        </p:nvSpPr>
        <p:spPr>
          <a:xfrm>
            <a:off x="118747" y="151746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数据描述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A9F406-8946-BE41-85A9-09F5D92EAC80}"/>
              </a:ext>
            </a:extLst>
          </p:cNvPr>
          <p:cNvSpPr/>
          <p:nvPr/>
        </p:nvSpPr>
        <p:spPr>
          <a:xfrm>
            <a:off x="2099822" y="2738762"/>
            <a:ext cx="1346379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346C4F9-38F2-9907-CF25-DDF9E0B09745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121117" y="1355965"/>
            <a:ext cx="2798384" cy="16979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3CBD0BC-4939-9F1D-5530-ABCD77A90FD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121117" y="2623452"/>
            <a:ext cx="2804039" cy="430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A2021CE-5BFE-0C04-2BAC-530A2E785FF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121117" y="3053946"/>
            <a:ext cx="2794839" cy="993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8CCFC180-EE2D-3ADC-D590-F7C52ED4DA4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121117" y="3053946"/>
            <a:ext cx="2804039" cy="20918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箭头: 右 57">
            <a:extLst>
              <a:ext uri="{FF2B5EF4-FFF2-40B4-BE49-F238E27FC236}">
                <a16:creationId xmlns:a16="http://schemas.microsoft.com/office/drawing/2014/main" id="{A1A620A1-E0F5-0F2C-27F8-C6DC664BC814}"/>
              </a:ext>
            </a:extLst>
          </p:cNvPr>
          <p:cNvSpPr/>
          <p:nvPr/>
        </p:nvSpPr>
        <p:spPr>
          <a:xfrm>
            <a:off x="9790831" y="3932735"/>
            <a:ext cx="430892" cy="2300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A7529EF-6204-5F1C-C45A-12FE5818FFD5}"/>
              </a:ext>
            </a:extLst>
          </p:cNvPr>
          <p:cNvSpPr/>
          <p:nvPr/>
        </p:nvSpPr>
        <p:spPr>
          <a:xfrm>
            <a:off x="9797899" y="5029619"/>
            <a:ext cx="430892" cy="2300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644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00AD34-86B8-02BF-8153-32AF69EDB3BD}"/>
              </a:ext>
            </a:extLst>
          </p:cNvPr>
          <p:cNvSpPr/>
          <p:nvPr/>
        </p:nvSpPr>
        <p:spPr>
          <a:xfrm>
            <a:off x="2303177" y="2091679"/>
            <a:ext cx="128898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风化情况影响分析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A770A9-1F3B-E4BF-178F-27B565A8D89E}"/>
              </a:ext>
            </a:extLst>
          </p:cNvPr>
          <p:cNvSpPr/>
          <p:nvPr/>
        </p:nvSpPr>
        <p:spPr>
          <a:xfrm>
            <a:off x="2112733" y="5431609"/>
            <a:ext cx="2071471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不同风化情况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化学成分含量统计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F67086-A866-43D3-1E10-FF4833C3D28B}"/>
              </a:ext>
            </a:extLst>
          </p:cNvPr>
          <p:cNvSpPr/>
          <p:nvPr/>
        </p:nvSpPr>
        <p:spPr>
          <a:xfrm>
            <a:off x="7111749" y="2069689"/>
            <a:ext cx="1311393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文物分类规则探索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57B2F1-C408-B387-D6E5-2B9A8A9BD474}"/>
              </a:ext>
            </a:extLst>
          </p:cNvPr>
          <p:cNvSpPr/>
          <p:nvPr/>
        </p:nvSpPr>
        <p:spPr>
          <a:xfrm>
            <a:off x="6863235" y="5474742"/>
            <a:ext cx="179305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不同类型化学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成分关联及差异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74C672-E7F4-3A96-692D-380CF415C4EB}"/>
              </a:ext>
            </a:extLst>
          </p:cNvPr>
          <p:cNvSpPr/>
          <p:nvPr/>
        </p:nvSpPr>
        <p:spPr>
          <a:xfrm>
            <a:off x="10595706" y="5066538"/>
            <a:ext cx="14884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逐步回归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622FE9-F734-5A78-0DC1-98D86354716B}"/>
              </a:ext>
            </a:extLst>
          </p:cNvPr>
          <p:cNvSpPr/>
          <p:nvPr/>
        </p:nvSpPr>
        <p:spPr>
          <a:xfrm>
            <a:off x="8588082" y="5067663"/>
            <a:ext cx="136028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相关热力图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EBF81E-1CC9-2908-BDE8-6DB8E53523B0}"/>
              </a:ext>
            </a:extLst>
          </p:cNvPr>
          <p:cNvSpPr/>
          <p:nvPr/>
        </p:nvSpPr>
        <p:spPr>
          <a:xfrm>
            <a:off x="10583885" y="2404930"/>
            <a:ext cx="14884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值解释敏感分析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FAAEA-2570-0FBF-46A1-002786BA5791}"/>
              </a:ext>
            </a:extLst>
          </p:cNvPr>
          <p:cNvSpPr/>
          <p:nvPr/>
        </p:nvSpPr>
        <p:spPr>
          <a:xfrm>
            <a:off x="8571005" y="2404930"/>
            <a:ext cx="136028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E74547-2301-83D6-414B-2E4552E53230}"/>
              </a:ext>
            </a:extLst>
          </p:cNvPr>
          <p:cNvSpPr/>
          <p:nvPr/>
        </p:nvSpPr>
        <p:spPr>
          <a:xfrm>
            <a:off x="-4821" y="4983020"/>
            <a:ext cx="2324051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描述性统计、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MannWhitney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586A93-725D-6639-09B7-5B9E886E0FC5}"/>
              </a:ext>
            </a:extLst>
          </p:cNvPr>
          <p:cNvSpPr/>
          <p:nvPr/>
        </p:nvSpPr>
        <p:spPr>
          <a:xfrm>
            <a:off x="178417" y="2352834"/>
            <a:ext cx="1931361" cy="78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联列分析、卡方检验、决策树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C3B2FA-847B-B67E-8A4D-ECEA02CD61B4}"/>
              </a:ext>
            </a:extLst>
          </p:cNvPr>
          <p:cNvSpPr/>
          <p:nvPr/>
        </p:nvSpPr>
        <p:spPr>
          <a:xfrm>
            <a:off x="4509466" y="543160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7A96B2-9B8B-1B1D-7F36-18B044E2179F}"/>
              </a:ext>
            </a:extLst>
          </p:cNvPr>
          <p:cNvSpPr/>
          <p:nvPr/>
        </p:nvSpPr>
        <p:spPr>
          <a:xfrm>
            <a:off x="4506954" y="4583875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独热编码处理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528825-5C5D-9531-6A24-710AE35D3F8B}"/>
              </a:ext>
            </a:extLst>
          </p:cNvPr>
          <p:cNvSpPr/>
          <p:nvPr/>
        </p:nvSpPr>
        <p:spPr>
          <a:xfrm>
            <a:off x="4506955" y="3736140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缺失异常处理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224F45-3BAE-887D-E0BD-5E96D6D5012F}"/>
              </a:ext>
            </a:extLst>
          </p:cNvPr>
          <p:cNvSpPr/>
          <p:nvPr/>
        </p:nvSpPr>
        <p:spPr>
          <a:xfrm>
            <a:off x="4506954" y="2888405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样本剔除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F18D84-EA99-59D0-7AEC-DEC1479A6857}"/>
              </a:ext>
            </a:extLst>
          </p:cNvPr>
          <p:cNvSpPr/>
          <p:nvPr/>
        </p:nvSpPr>
        <p:spPr>
          <a:xfrm>
            <a:off x="4517108" y="2040670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数据描述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A9F406-8946-BE41-85A9-09F5D92EAC80}"/>
              </a:ext>
            </a:extLst>
          </p:cNvPr>
          <p:cNvSpPr/>
          <p:nvPr/>
        </p:nvSpPr>
        <p:spPr>
          <a:xfrm>
            <a:off x="4506954" y="381045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03AA36E-9DF4-E733-0CE8-2EAEEA2487A1}"/>
              </a:ext>
            </a:extLst>
          </p:cNvPr>
          <p:cNvSpPr/>
          <p:nvPr/>
        </p:nvSpPr>
        <p:spPr>
          <a:xfrm>
            <a:off x="4343679" y="1891862"/>
            <a:ext cx="2013457" cy="429475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9A9C2E9-F5AC-BA6A-1A87-2A620E341C73}"/>
              </a:ext>
            </a:extLst>
          </p:cNvPr>
          <p:cNvSpPr/>
          <p:nvPr/>
        </p:nvSpPr>
        <p:spPr>
          <a:xfrm rot="5400000">
            <a:off x="5053433" y="1288477"/>
            <a:ext cx="557048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6B7FC8E-150E-65D3-3792-61BAF73DADC3}"/>
              </a:ext>
            </a:extLst>
          </p:cNvPr>
          <p:cNvCxnSpPr>
            <a:stCxn id="21" idx="1"/>
            <a:endCxn id="12" idx="3"/>
          </p:cNvCxnSpPr>
          <p:nvPr/>
        </p:nvCxnSpPr>
        <p:spPr>
          <a:xfrm rot="10800000">
            <a:off x="2109779" y="2743030"/>
            <a:ext cx="2233901" cy="1296212"/>
          </a:xfrm>
          <a:prstGeom prst="bentConnector3">
            <a:avLst>
              <a:gd name="adj1" fmla="val 264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02F7579-8CE2-17BE-2C60-251089CE8A62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rot="10800000" flipV="1">
            <a:off x="2319231" y="4039242"/>
            <a:ext cx="2024449" cy="1248578"/>
          </a:xfrm>
          <a:prstGeom prst="bentConnector3">
            <a:avLst>
              <a:gd name="adj1" fmla="val 292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AA6A038-47E3-C498-2991-C84304AB45D6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 flipV="1">
            <a:off x="6357136" y="2709730"/>
            <a:ext cx="2213869" cy="1329512"/>
          </a:xfrm>
          <a:prstGeom prst="bentConnector3">
            <a:avLst>
              <a:gd name="adj1" fmla="val 281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498F08E-6ABA-885B-7F53-99003640E279}"/>
              </a:ext>
            </a:extLst>
          </p:cNvPr>
          <p:cNvCxnSpPr>
            <a:stCxn id="21" idx="3"/>
            <a:endCxn id="7" idx="1"/>
          </p:cNvCxnSpPr>
          <p:nvPr/>
        </p:nvCxnSpPr>
        <p:spPr>
          <a:xfrm>
            <a:off x="6357136" y="4039242"/>
            <a:ext cx="2230946" cy="1333221"/>
          </a:xfrm>
          <a:prstGeom prst="bentConnector3">
            <a:avLst>
              <a:gd name="adj1" fmla="val 27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075D450-C5B1-4FA5-9BFF-B3016A26A939}"/>
              </a:ext>
            </a:extLst>
          </p:cNvPr>
          <p:cNvSpPr/>
          <p:nvPr/>
        </p:nvSpPr>
        <p:spPr>
          <a:xfrm>
            <a:off x="10029183" y="2607706"/>
            <a:ext cx="430892" cy="2300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F6EAA7A6-983B-A04C-46BE-D8ABC5E46FFE}"/>
              </a:ext>
            </a:extLst>
          </p:cNvPr>
          <p:cNvSpPr/>
          <p:nvPr/>
        </p:nvSpPr>
        <p:spPr>
          <a:xfrm>
            <a:off x="10073506" y="5256290"/>
            <a:ext cx="430892" cy="2300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594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00AD34-86B8-02BF-8153-32AF69EDB3BD}"/>
              </a:ext>
            </a:extLst>
          </p:cNvPr>
          <p:cNvSpPr/>
          <p:nvPr/>
        </p:nvSpPr>
        <p:spPr>
          <a:xfrm>
            <a:off x="2303177" y="2091679"/>
            <a:ext cx="128898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风化情况影响分析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A770A9-1F3B-E4BF-178F-27B565A8D89E}"/>
              </a:ext>
            </a:extLst>
          </p:cNvPr>
          <p:cNvSpPr/>
          <p:nvPr/>
        </p:nvSpPr>
        <p:spPr>
          <a:xfrm>
            <a:off x="2112733" y="5431609"/>
            <a:ext cx="2071471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不同风化情况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化学成分含量统计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F67086-A866-43D3-1E10-FF4833C3D28B}"/>
              </a:ext>
            </a:extLst>
          </p:cNvPr>
          <p:cNvSpPr/>
          <p:nvPr/>
        </p:nvSpPr>
        <p:spPr>
          <a:xfrm>
            <a:off x="7111749" y="2069689"/>
            <a:ext cx="1311393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文物分类规则探索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57B2F1-C408-B387-D6E5-2B9A8A9BD474}"/>
              </a:ext>
            </a:extLst>
          </p:cNvPr>
          <p:cNvSpPr/>
          <p:nvPr/>
        </p:nvSpPr>
        <p:spPr>
          <a:xfrm>
            <a:off x="6863235" y="5474742"/>
            <a:ext cx="179305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不同类型化学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成分关联及差异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74C672-E7F4-3A96-692D-380CF415C4EB}"/>
              </a:ext>
            </a:extLst>
          </p:cNvPr>
          <p:cNvSpPr/>
          <p:nvPr/>
        </p:nvSpPr>
        <p:spPr>
          <a:xfrm>
            <a:off x="10595706" y="5066538"/>
            <a:ext cx="14884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逐步回归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622FE9-F734-5A78-0DC1-98D86354716B}"/>
              </a:ext>
            </a:extLst>
          </p:cNvPr>
          <p:cNvSpPr/>
          <p:nvPr/>
        </p:nvSpPr>
        <p:spPr>
          <a:xfrm>
            <a:off x="8588082" y="5067663"/>
            <a:ext cx="136028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相关热力图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EBF81E-1CC9-2908-BDE8-6DB8E53523B0}"/>
              </a:ext>
            </a:extLst>
          </p:cNvPr>
          <p:cNvSpPr/>
          <p:nvPr/>
        </p:nvSpPr>
        <p:spPr>
          <a:xfrm>
            <a:off x="8540723" y="803270"/>
            <a:ext cx="148846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值解释敏感分析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FAAEA-2570-0FBF-46A1-002786BA5791}"/>
              </a:ext>
            </a:extLst>
          </p:cNvPr>
          <p:cNvSpPr/>
          <p:nvPr/>
        </p:nvSpPr>
        <p:spPr>
          <a:xfrm>
            <a:off x="8571005" y="2404930"/>
            <a:ext cx="136028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E74547-2301-83D6-414B-2E4552E53230}"/>
              </a:ext>
            </a:extLst>
          </p:cNvPr>
          <p:cNvSpPr/>
          <p:nvPr/>
        </p:nvSpPr>
        <p:spPr>
          <a:xfrm>
            <a:off x="-4821" y="4983020"/>
            <a:ext cx="2324051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描述性统计、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MannWhitney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586A93-725D-6639-09B7-5B9E886E0FC5}"/>
              </a:ext>
            </a:extLst>
          </p:cNvPr>
          <p:cNvSpPr/>
          <p:nvPr/>
        </p:nvSpPr>
        <p:spPr>
          <a:xfrm>
            <a:off x="178417" y="2352834"/>
            <a:ext cx="1931361" cy="780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联列分析、卡方检验、决策树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C3B2FA-847B-B67E-8A4D-ECEA02CD61B4}"/>
              </a:ext>
            </a:extLst>
          </p:cNvPr>
          <p:cNvSpPr/>
          <p:nvPr/>
        </p:nvSpPr>
        <p:spPr>
          <a:xfrm>
            <a:off x="4509466" y="543160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7A96B2-9B8B-1B1D-7F36-18B044E2179F}"/>
              </a:ext>
            </a:extLst>
          </p:cNvPr>
          <p:cNvSpPr/>
          <p:nvPr/>
        </p:nvSpPr>
        <p:spPr>
          <a:xfrm>
            <a:off x="4506954" y="4583875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独热编码处理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528825-5C5D-9531-6A24-710AE35D3F8B}"/>
              </a:ext>
            </a:extLst>
          </p:cNvPr>
          <p:cNvSpPr/>
          <p:nvPr/>
        </p:nvSpPr>
        <p:spPr>
          <a:xfrm>
            <a:off x="4506955" y="3736140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缺失异常处理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224F45-3BAE-887D-E0BD-5E96D6D5012F}"/>
              </a:ext>
            </a:extLst>
          </p:cNvPr>
          <p:cNvSpPr/>
          <p:nvPr/>
        </p:nvSpPr>
        <p:spPr>
          <a:xfrm>
            <a:off x="4506954" y="2888405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样本剔除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F18D84-EA99-59D0-7AEC-DEC1479A6857}"/>
              </a:ext>
            </a:extLst>
          </p:cNvPr>
          <p:cNvSpPr/>
          <p:nvPr/>
        </p:nvSpPr>
        <p:spPr>
          <a:xfrm>
            <a:off x="4517108" y="2040670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数据描述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A9F406-8946-BE41-85A9-09F5D92EAC80}"/>
              </a:ext>
            </a:extLst>
          </p:cNvPr>
          <p:cNvSpPr/>
          <p:nvPr/>
        </p:nvSpPr>
        <p:spPr>
          <a:xfrm>
            <a:off x="4506954" y="381045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03AA36E-9DF4-E733-0CE8-2EAEEA2487A1}"/>
              </a:ext>
            </a:extLst>
          </p:cNvPr>
          <p:cNvSpPr/>
          <p:nvPr/>
        </p:nvSpPr>
        <p:spPr>
          <a:xfrm>
            <a:off x="4343679" y="1891862"/>
            <a:ext cx="2013457" cy="429475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9A9C2E9-F5AC-BA6A-1A87-2A620E341C73}"/>
              </a:ext>
            </a:extLst>
          </p:cNvPr>
          <p:cNvSpPr/>
          <p:nvPr/>
        </p:nvSpPr>
        <p:spPr>
          <a:xfrm rot="5400000">
            <a:off x="5053433" y="1288477"/>
            <a:ext cx="557048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6B7FC8E-150E-65D3-3792-61BAF73DADC3}"/>
              </a:ext>
            </a:extLst>
          </p:cNvPr>
          <p:cNvCxnSpPr>
            <a:stCxn id="21" idx="1"/>
            <a:endCxn id="12" idx="3"/>
          </p:cNvCxnSpPr>
          <p:nvPr/>
        </p:nvCxnSpPr>
        <p:spPr>
          <a:xfrm rot="10800000">
            <a:off x="2109779" y="2743030"/>
            <a:ext cx="2233901" cy="1296212"/>
          </a:xfrm>
          <a:prstGeom prst="bentConnector3">
            <a:avLst>
              <a:gd name="adj1" fmla="val 264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02F7579-8CE2-17BE-2C60-251089CE8A62}"/>
              </a:ext>
            </a:extLst>
          </p:cNvPr>
          <p:cNvCxnSpPr>
            <a:stCxn id="21" idx="1"/>
            <a:endCxn id="11" idx="3"/>
          </p:cNvCxnSpPr>
          <p:nvPr/>
        </p:nvCxnSpPr>
        <p:spPr>
          <a:xfrm rot="10800000" flipV="1">
            <a:off x="2319231" y="4039242"/>
            <a:ext cx="2024449" cy="1248578"/>
          </a:xfrm>
          <a:prstGeom prst="bentConnector3">
            <a:avLst>
              <a:gd name="adj1" fmla="val 292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AAA6A038-47E3-C498-2991-C84304AB45D6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 flipV="1">
            <a:off x="6357136" y="2709730"/>
            <a:ext cx="2213869" cy="1329512"/>
          </a:xfrm>
          <a:prstGeom prst="bentConnector3">
            <a:avLst>
              <a:gd name="adj1" fmla="val 281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5498F08E-6ABA-885B-7F53-99003640E279}"/>
              </a:ext>
            </a:extLst>
          </p:cNvPr>
          <p:cNvCxnSpPr>
            <a:stCxn id="21" idx="3"/>
            <a:endCxn id="7" idx="1"/>
          </p:cNvCxnSpPr>
          <p:nvPr/>
        </p:nvCxnSpPr>
        <p:spPr>
          <a:xfrm>
            <a:off x="6357136" y="4039242"/>
            <a:ext cx="2230946" cy="1333221"/>
          </a:xfrm>
          <a:prstGeom prst="bentConnector3">
            <a:avLst>
              <a:gd name="adj1" fmla="val 27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075D450-C5B1-4FA5-9BFF-B3016A26A939}"/>
              </a:ext>
            </a:extLst>
          </p:cNvPr>
          <p:cNvSpPr/>
          <p:nvPr/>
        </p:nvSpPr>
        <p:spPr>
          <a:xfrm rot="16200000">
            <a:off x="9069507" y="1925622"/>
            <a:ext cx="430892" cy="2300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F6EAA7A6-983B-A04C-46BE-D8ABC5E46FFE}"/>
              </a:ext>
            </a:extLst>
          </p:cNvPr>
          <p:cNvSpPr/>
          <p:nvPr/>
        </p:nvSpPr>
        <p:spPr>
          <a:xfrm rot="5400000">
            <a:off x="9284953" y="6041209"/>
            <a:ext cx="430892" cy="2300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293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预定义过程 1">
            <a:extLst>
              <a:ext uri="{FF2B5EF4-FFF2-40B4-BE49-F238E27FC236}">
                <a16:creationId xmlns:a16="http://schemas.microsoft.com/office/drawing/2014/main" id="{0E0E425D-271A-D1D7-2D62-AC52BE9E6B75}"/>
              </a:ext>
            </a:extLst>
          </p:cNvPr>
          <p:cNvSpPr/>
          <p:nvPr/>
        </p:nvSpPr>
        <p:spPr>
          <a:xfrm>
            <a:off x="301668" y="25053"/>
            <a:ext cx="1853852" cy="95197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空气质量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日均监测值</a:t>
            </a:r>
          </a:p>
        </p:txBody>
      </p:sp>
      <p:sp>
        <p:nvSpPr>
          <p:cNvPr id="4" name="流程图: 预定义过程 3">
            <a:extLst>
              <a:ext uri="{FF2B5EF4-FFF2-40B4-BE49-F238E27FC236}">
                <a16:creationId xmlns:a16="http://schemas.microsoft.com/office/drawing/2014/main" id="{5ABB47D5-2822-D7BF-E5B9-111C2DB00301}"/>
              </a:ext>
            </a:extLst>
          </p:cNvPr>
          <p:cNvSpPr/>
          <p:nvPr/>
        </p:nvSpPr>
        <p:spPr>
          <a:xfrm>
            <a:off x="7006224" y="25053"/>
            <a:ext cx="2150301" cy="95197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一次预测气象小时值</a:t>
            </a:r>
          </a:p>
        </p:txBody>
      </p:sp>
      <p:sp>
        <p:nvSpPr>
          <p:cNvPr id="5" name="流程图: 预定义过程 4">
            <a:extLst>
              <a:ext uri="{FF2B5EF4-FFF2-40B4-BE49-F238E27FC236}">
                <a16:creationId xmlns:a16="http://schemas.microsoft.com/office/drawing/2014/main" id="{141456D8-4F64-D27F-B952-4175D46DEA9B}"/>
              </a:ext>
            </a:extLst>
          </p:cNvPr>
          <p:cNvSpPr/>
          <p:nvPr/>
        </p:nvSpPr>
        <p:spPr>
          <a:xfrm>
            <a:off x="163882" y="9684698"/>
            <a:ext cx="2129425" cy="95197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各分类下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扩散指数分布</a:t>
            </a:r>
          </a:p>
        </p:txBody>
      </p:sp>
      <p:sp>
        <p:nvSpPr>
          <p:cNvPr id="6" name="流程图: 预定义过程 5">
            <a:extLst>
              <a:ext uri="{FF2B5EF4-FFF2-40B4-BE49-F238E27FC236}">
                <a16:creationId xmlns:a16="http://schemas.microsoft.com/office/drawing/2014/main" id="{9C6C8F6F-1173-4F25-FBB6-A22FC5C88222}"/>
              </a:ext>
            </a:extLst>
          </p:cNvPr>
          <p:cNvSpPr/>
          <p:nvPr/>
        </p:nvSpPr>
        <p:spPr>
          <a:xfrm>
            <a:off x="301668" y="5599128"/>
            <a:ext cx="1853852" cy="752606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扩散条件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评价指数</a:t>
            </a:r>
          </a:p>
        </p:txBody>
      </p:sp>
      <p:sp>
        <p:nvSpPr>
          <p:cNvPr id="7" name="流程图: 预定义过程 6">
            <a:extLst>
              <a:ext uri="{FF2B5EF4-FFF2-40B4-BE49-F238E27FC236}">
                <a16:creationId xmlns:a16="http://schemas.microsoft.com/office/drawing/2014/main" id="{2B68822E-B2ED-EAA7-78B8-A478E5A16B27}"/>
              </a:ext>
            </a:extLst>
          </p:cNvPr>
          <p:cNvSpPr/>
          <p:nvPr/>
        </p:nvSpPr>
        <p:spPr>
          <a:xfrm>
            <a:off x="2896644" y="1628649"/>
            <a:ext cx="2327753" cy="812104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风向小时值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（角度形式）</a:t>
            </a:r>
          </a:p>
        </p:txBody>
      </p:sp>
      <p:sp>
        <p:nvSpPr>
          <p:cNvPr id="8" name="流程图: 预定义过程 7">
            <a:extLst>
              <a:ext uri="{FF2B5EF4-FFF2-40B4-BE49-F238E27FC236}">
                <a16:creationId xmlns:a16="http://schemas.microsoft.com/office/drawing/2014/main" id="{9C6DC145-99C5-7C9F-6001-25476D5EC9D5}"/>
              </a:ext>
            </a:extLst>
          </p:cNvPr>
          <p:cNvSpPr/>
          <p:nvPr/>
        </p:nvSpPr>
        <p:spPr>
          <a:xfrm>
            <a:off x="6917498" y="1628649"/>
            <a:ext cx="2327752" cy="812104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其他参量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小时值</a:t>
            </a:r>
          </a:p>
        </p:txBody>
      </p:sp>
      <p:sp>
        <p:nvSpPr>
          <p:cNvPr id="9" name="流程图: 预定义过程 8">
            <a:extLst>
              <a:ext uri="{FF2B5EF4-FFF2-40B4-BE49-F238E27FC236}">
                <a16:creationId xmlns:a16="http://schemas.microsoft.com/office/drawing/2014/main" id="{372E14CD-A1D5-DE38-DC74-AEF0C9A2EC56}"/>
              </a:ext>
            </a:extLst>
          </p:cNvPr>
          <p:cNvSpPr/>
          <p:nvPr/>
        </p:nvSpPr>
        <p:spPr>
          <a:xfrm>
            <a:off x="2896643" y="3415424"/>
            <a:ext cx="2327754" cy="85491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基于风向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方位生成的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个映射量</a:t>
            </a:r>
          </a:p>
        </p:txBody>
      </p:sp>
      <p:sp>
        <p:nvSpPr>
          <p:cNvPr id="10" name="流程图: 预定义过程 9">
            <a:extLst>
              <a:ext uri="{FF2B5EF4-FFF2-40B4-BE49-F238E27FC236}">
                <a16:creationId xmlns:a16="http://schemas.microsoft.com/office/drawing/2014/main" id="{053EAAB7-C6CA-FC86-07C6-29D369733250}"/>
              </a:ext>
            </a:extLst>
          </p:cNvPr>
          <p:cNvSpPr/>
          <p:nvPr/>
        </p:nvSpPr>
        <p:spPr>
          <a:xfrm>
            <a:off x="6930027" y="3415424"/>
            <a:ext cx="2327754" cy="856800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标准化后的</a:t>
            </a:r>
            <a:b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各气象指标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84467C5-CE35-167C-B7E3-3575A2567270}"/>
              </a:ext>
            </a:extLst>
          </p:cNvPr>
          <p:cNvSpPr/>
          <p:nvPr/>
        </p:nvSpPr>
        <p:spPr>
          <a:xfrm>
            <a:off x="2899252" y="2683965"/>
            <a:ext cx="2327753" cy="5010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伪独热码处理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01178E-6CE1-7920-28DF-DD5F9AD561AA}"/>
              </a:ext>
            </a:extLst>
          </p:cNvPr>
          <p:cNvSpPr/>
          <p:nvPr/>
        </p:nvSpPr>
        <p:spPr>
          <a:xfrm>
            <a:off x="6927417" y="2683965"/>
            <a:ext cx="2327753" cy="5010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Z-Score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标准化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93FCAEE-3BF1-D77D-3DB1-45F4301DCC07}"/>
              </a:ext>
            </a:extLst>
          </p:cNvPr>
          <p:cNvSpPr/>
          <p:nvPr/>
        </p:nvSpPr>
        <p:spPr>
          <a:xfrm>
            <a:off x="4926904" y="4520852"/>
            <a:ext cx="2327753" cy="812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主成分分析提取指标内部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列小时值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93189C-E273-7B07-A344-CCB9927A271D}"/>
              </a:ext>
            </a:extLst>
          </p:cNvPr>
          <p:cNvSpPr/>
          <p:nvPr/>
        </p:nvSpPr>
        <p:spPr>
          <a:xfrm>
            <a:off x="4847573" y="6613233"/>
            <a:ext cx="2484330" cy="812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Spearman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相关性分析指标之间的主成分分析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2ED3F1-CD83-167D-7851-14228A3F1706}"/>
              </a:ext>
            </a:extLst>
          </p:cNvPr>
          <p:cNvSpPr/>
          <p:nvPr/>
        </p:nvSpPr>
        <p:spPr>
          <a:xfrm>
            <a:off x="4925859" y="8921086"/>
            <a:ext cx="2327753" cy="5010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两步聚类分析</a:t>
            </a:r>
          </a:p>
        </p:txBody>
      </p:sp>
      <p:sp>
        <p:nvSpPr>
          <p:cNvPr id="16" name="流程图: 预定义过程 15">
            <a:extLst>
              <a:ext uri="{FF2B5EF4-FFF2-40B4-BE49-F238E27FC236}">
                <a16:creationId xmlns:a16="http://schemas.microsoft.com/office/drawing/2014/main" id="{B8237349-8626-30BC-BE8E-9344E57AEE46}"/>
              </a:ext>
            </a:extLst>
          </p:cNvPr>
          <p:cNvSpPr/>
          <p:nvPr/>
        </p:nvSpPr>
        <p:spPr>
          <a:xfrm>
            <a:off x="5096005" y="7686498"/>
            <a:ext cx="1987463" cy="95197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高相关性的</a:t>
            </a:r>
            <a:b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一次预测</a:t>
            </a:r>
            <a:b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气象主成分列</a:t>
            </a:r>
          </a:p>
        </p:txBody>
      </p:sp>
      <p:sp>
        <p:nvSpPr>
          <p:cNvPr id="17" name="流程图: 预定义过程 16">
            <a:extLst>
              <a:ext uri="{FF2B5EF4-FFF2-40B4-BE49-F238E27FC236}">
                <a16:creationId xmlns:a16="http://schemas.microsoft.com/office/drawing/2014/main" id="{91189E7C-0379-3B0A-9AEE-2861FECAEDA7}"/>
              </a:ext>
            </a:extLst>
          </p:cNvPr>
          <p:cNvSpPr/>
          <p:nvPr/>
        </p:nvSpPr>
        <p:spPr>
          <a:xfrm>
            <a:off x="5012498" y="9690662"/>
            <a:ext cx="2154479" cy="95197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各分类下</a:t>
            </a:r>
            <a:b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气象主成分分布</a:t>
            </a:r>
          </a:p>
        </p:txBody>
      </p:sp>
      <p:sp>
        <p:nvSpPr>
          <p:cNvPr id="18" name="流程图: 预定义过程 17">
            <a:extLst>
              <a:ext uri="{FF2B5EF4-FFF2-40B4-BE49-F238E27FC236}">
                <a16:creationId xmlns:a16="http://schemas.microsoft.com/office/drawing/2014/main" id="{81DBD6A3-99B4-E2D8-6B36-499782B000A9}"/>
              </a:ext>
            </a:extLst>
          </p:cNvPr>
          <p:cNvSpPr/>
          <p:nvPr/>
        </p:nvSpPr>
        <p:spPr>
          <a:xfrm>
            <a:off x="5012498" y="5586092"/>
            <a:ext cx="2154479" cy="774005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贡献度总和在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以上的主成分列</a:t>
            </a:r>
          </a:p>
        </p:txBody>
      </p:sp>
      <p:sp>
        <p:nvSpPr>
          <p:cNvPr id="19" name="流程图: 预定义过程 18">
            <a:extLst>
              <a:ext uri="{FF2B5EF4-FFF2-40B4-BE49-F238E27FC236}">
                <a16:creationId xmlns:a16="http://schemas.microsoft.com/office/drawing/2014/main" id="{CCFC09CC-767C-F61A-7F1C-696123A58732}"/>
              </a:ext>
            </a:extLst>
          </p:cNvPr>
          <p:cNvSpPr/>
          <p:nvPr/>
        </p:nvSpPr>
        <p:spPr>
          <a:xfrm>
            <a:off x="9255171" y="4450915"/>
            <a:ext cx="2156400" cy="951978"/>
          </a:xfrm>
          <a:prstGeom prst="flowChartPredefined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小时指标的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逐日主成分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得分系数矩阵</a:t>
            </a:r>
          </a:p>
        </p:txBody>
      </p:sp>
      <p:sp>
        <p:nvSpPr>
          <p:cNvPr id="20" name="流程图: 预定义过程 19">
            <a:extLst>
              <a:ext uri="{FF2B5EF4-FFF2-40B4-BE49-F238E27FC236}">
                <a16:creationId xmlns:a16="http://schemas.microsoft.com/office/drawing/2014/main" id="{9A246808-4CBF-EEAB-351A-3CEF7445CB23}"/>
              </a:ext>
            </a:extLst>
          </p:cNvPr>
          <p:cNvSpPr/>
          <p:nvPr/>
        </p:nvSpPr>
        <p:spPr>
          <a:xfrm>
            <a:off x="9245249" y="6543540"/>
            <a:ext cx="2156400" cy="950400"/>
          </a:xfrm>
          <a:prstGeom prst="flowChartPredefined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跨指标主成分得分系数矩阵</a:t>
            </a:r>
          </a:p>
        </p:txBody>
      </p:sp>
      <p:sp>
        <p:nvSpPr>
          <p:cNvPr id="21" name="流程图: 预定义过程 20">
            <a:extLst>
              <a:ext uri="{FF2B5EF4-FFF2-40B4-BE49-F238E27FC236}">
                <a16:creationId xmlns:a16="http://schemas.microsoft.com/office/drawing/2014/main" id="{CF1F2306-4A18-954F-0335-F2F37292057E}"/>
              </a:ext>
            </a:extLst>
          </p:cNvPr>
          <p:cNvSpPr/>
          <p:nvPr/>
        </p:nvSpPr>
        <p:spPr>
          <a:xfrm>
            <a:off x="9255170" y="8697750"/>
            <a:ext cx="2156400" cy="950400"/>
          </a:xfrm>
          <a:prstGeom prst="flowChartPredefined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气象分类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质心信息</a:t>
            </a:r>
          </a:p>
        </p:txBody>
      </p:sp>
      <p:sp>
        <p:nvSpPr>
          <p:cNvPr id="22" name="流程图: 预定义过程 21">
            <a:extLst>
              <a:ext uri="{FF2B5EF4-FFF2-40B4-BE49-F238E27FC236}">
                <a16:creationId xmlns:a16="http://schemas.microsoft.com/office/drawing/2014/main" id="{EAD19AC4-92C2-B8FC-3DCC-47A5E1CC10E7}"/>
              </a:ext>
            </a:extLst>
          </p:cNvPr>
          <p:cNvSpPr/>
          <p:nvPr/>
        </p:nvSpPr>
        <p:spPr>
          <a:xfrm>
            <a:off x="9255170" y="10636675"/>
            <a:ext cx="2154479" cy="950400"/>
          </a:xfrm>
          <a:prstGeom prst="flowChartPredefinedProcess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污染物扩散条件受气象特征的</a:t>
            </a:r>
            <a:b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影响总结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1CEACD-0169-17E3-6873-C4FB20751959}"/>
              </a:ext>
            </a:extLst>
          </p:cNvPr>
          <p:cNvSpPr/>
          <p:nvPr/>
        </p:nvSpPr>
        <p:spPr>
          <a:xfrm>
            <a:off x="301668" y="2687353"/>
            <a:ext cx="1853852" cy="5010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分段归一化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027D98E-5A76-0B71-9C03-13A232FF5390}"/>
              </a:ext>
            </a:extLst>
          </p:cNvPr>
          <p:cNvCxnSpPr>
            <a:stCxn id="2" idx="2"/>
            <a:endCxn id="23" idx="0"/>
          </p:cNvCxnSpPr>
          <p:nvPr/>
        </p:nvCxnSpPr>
        <p:spPr>
          <a:xfrm>
            <a:off x="1228594" y="977031"/>
            <a:ext cx="0" cy="17103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92F6EAB-A117-648D-A77A-E068A800DFB3}"/>
              </a:ext>
            </a:extLst>
          </p:cNvPr>
          <p:cNvCxnSpPr>
            <a:stCxn id="23" idx="2"/>
            <a:endCxn id="6" idx="0"/>
          </p:cNvCxnSpPr>
          <p:nvPr/>
        </p:nvCxnSpPr>
        <p:spPr>
          <a:xfrm>
            <a:off x="1228594" y="3188394"/>
            <a:ext cx="0" cy="2410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3C68B61-C5F1-4427-2F2D-81CB30BC1868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1228594" y="6351734"/>
            <a:ext cx="1" cy="33329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C7A2B243-A2B9-6C5D-3894-907596B5621B}"/>
              </a:ext>
            </a:extLst>
          </p:cNvPr>
          <p:cNvCxnSpPr>
            <a:cxnSpLocks/>
            <a:stCxn id="3" idx="2"/>
            <a:endCxn id="4" idx="2"/>
          </p:cNvCxnSpPr>
          <p:nvPr/>
        </p:nvCxnSpPr>
        <p:spPr>
          <a:xfrm rot="16200000" flipH="1">
            <a:off x="6070948" y="-1033396"/>
            <a:ext cx="12700" cy="4020854"/>
          </a:xfrm>
          <a:prstGeom prst="bentConnector3">
            <a:avLst>
              <a:gd name="adj1" fmla="val 180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8FA9551-FB70-E115-69C2-573EFA4E0BF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070947" y="-381777"/>
            <a:ext cx="12700" cy="4020853"/>
          </a:xfrm>
          <a:prstGeom prst="bentConnector3">
            <a:avLst>
              <a:gd name="adj1" fmla="val 180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6A24618-A3FA-2772-DC0C-01EACD0BA879}"/>
              </a:ext>
            </a:extLst>
          </p:cNvPr>
          <p:cNvCxnSpPr/>
          <p:nvPr/>
        </p:nvCxnSpPr>
        <p:spPr>
          <a:xfrm flipV="1">
            <a:off x="6096000" y="1186975"/>
            <a:ext cx="0" cy="201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C71F619-3C48-28D4-BB77-3BCE36AE4D5C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4060521" y="2440753"/>
            <a:ext cx="2608" cy="243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32E28E46-9833-0256-8B23-EAF8092B95D3}"/>
              </a:ext>
            </a:extLst>
          </p:cNvPr>
          <p:cNvCxnSpPr>
            <a:stCxn id="11" idx="2"/>
            <a:endCxn id="9" idx="0"/>
          </p:cNvCxnSpPr>
          <p:nvPr/>
        </p:nvCxnSpPr>
        <p:spPr>
          <a:xfrm flipH="1">
            <a:off x="4060520" y="3185006"/>
            <a:ext cx="2609" cy="230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E54CD9E-1EED-9689-FEE3-D0E08FD9CE1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8081374" y="2440753"/>
            <a:ext cx="9920" cy="243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DBEC665-99A8-1381-A565-59B9A4DD6A22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>
            <a:off x="8091294" y="3185006"/>
            <a:ext cx="2610" cy="2304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流程图: 预定义过程 2">
            <a:extLst>
              <a:ext uri="{FF2B5EF4-FFF2-40B4-BE49-F238E27FC236}">
                <a16:creationId xmlns:a16="http://schemas.microsoft.com/office/drawing/2014/main" id="{C959F8BF-620D-C638-F7BB-AF9F2DE879A5}"/>
              </a:ext>
            </a:extLst>
          </p:cNvPr>
          <p:cNvSpPr/>
          <p:nvPr/>
        </p:nvSpPr>
        <p:spPr>
          <a:xfrm>
            <a:off x="3133595" y="25053"/>
            <a:ext cx="1853852" cy="951978"/>
          </a:xfrm>
          <a:prstGeom prst="flowChartPredefined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监测气象</a:t>
            </a:r>
            <a:b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小时值</a:t>
            </a:r>
          </a:p>
        </p:txBody>
      </p: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F68970E6-8AED-7439-094D-61F233D65915}"/>
              </a:ext>
            </a:extLst>
          </p:cNvPr>
          <p:cNvCxnSpPr>
            <a:stCxn id="9" idx="2"/>
            <a:endCxn id="10" idx="2"/>
          </p:cNvCxnSpPr>
          <p:nvPr/>
        </p:nvCxnSpPr>
        <p:spPr>
          <a:xfrm rot="16200000" flipH="1">
            <a:off x="6076267" y="2254587"/>
            <a:ext cx="1890" cy="4033384"/>
          </a:xfrm>
          <a:prstGeom prst="bentConnector3">
            <a:avLst>
              <a:gd name="adj1" fmla="val 6230476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C8C233B7-9309-0E46-0463-44E166AA32C8}"/>
              </a:ext>
            </a:extLst>
          </p:cNvPr>
          <p:cNvCxnSpPr>
            <a:endCxn id="13" idx="0"/>
          </p:cNvCxnSpPr>
          <p:nvPr/>
        </p:nvCxnSpPr>
        <p:spPr>
          <a:xfrm>
            <a:off x="6090780" y="4384110"/>
            <a:ext cx="1" cy="1367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98564AD-1A4B-1EDC-5E30-780FEF369AC6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6089738" y="5332956"/>
            <a:ext cx="1043" cy="2531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34BB150-1F05-57CB-CD7B-F47A062A1FF5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6089738" y="6360097"/>
            <a:ext cx="0" cy="2531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E8DDA8D-8B76-0EA8-6005-48A97BB2E608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28594" y="7019285"/>
            <a:ext cx="361897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B2F9300F-E391-9E52-4492-0F1B9830FCA4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flipH="1">
            <a:off x="6089737" y="7425337"/>
            <a:ext cx="1" cy="261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9A963C7-0FD3-4AEC-E851-CCD412169026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 flipH="1">
            <a:off x="6089736" y="8638476"/>
            <a:ext cx="1" cy="2826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3244D120-4C65-709F-6DCB-843ED7A3E078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089736" y="9422127"/>
            <a:ext cx="2" cy="2685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6F84C40-FB95-18EE-8DE6-51838BA6EF59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7254657" y="4926904"/>
            <a:ext cx="20005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3D61FDD1-8ABF-342F-E9CD-F4BFABD0E3A6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 flipV="1">
            <a:off x="7331903" y="7018740"/>
            <a:ext cx="1913346" cy="5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1CFB4F3-CB5A-EC56-3B58-79CD1834D2EB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7253612" y="9171607"/>
            <a:ext cx="2001558" cy="13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4FE434A4-7C84-1E71-2735-84D354092D28}"/>
              </a:ext>
            </a:extLst>
          </p:cNvPr>
          <p:cNvCxnSpPr>
            <a:stCxn id="5" idx="2"/>
            <a:endCxn id="22" idx="1"/>
          </p:cNvCxnSpPr>
          <p:nvPr/>
        </p:nvCxnSpPr>
        <p:spPr>
          <a:xfrm rot="16200000" flipH="1">
            <a:off x="5004283" y="6860987"/>
            <a:ext cx="475199" cy="80265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BA00FAA3-9236-FCA7-36D2-6338509451D9}"/>
              </a:ext>
            </a:extLst>
          </p:cNvPr>
          <p:cNvCxnSpPr>
            <a:stCxn id="17" idx="2"/>
          </p:cNvCxnSpPr>
          <p:nvPr/>
        </p:nvCxnSpPr>
        <p:spPr>
          <a:xfrm flipH="1">
            <a:off x="6089736" y="10642640"/>
            <a:ext cx="2" cy="4678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43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C72C40-9626-0381-8A79-40B25C0A68D6}"/>
              </a:ext>
            </a:extLst>
          </p:cNvPr>
          <p:cNvSpPr/>
          <p:nvPr/>
        </p:nvSpPr>
        <p:spPr>
          <a:xfrm>
            <a:off x="1394277" y="-36288"/>
            <a:ext cx="1807029" cy="667657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剔除无关变量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2736363-B32C-95DA-1A86-A39C4A181488}"/>
              </a:ext>
            </a:extLst>
          </p:cNvPr>
          <p:cNvSpPr/>
          <p:nvPr/>
        </p:nvSpPr>
        <p:spPr>
          <a:xfrm>
            <a:off x="1237776" y="7939719"/>
            <a:ext cx="2139992" cy="828000"/>
          </a:xfrm>
          <a:prstGeom prst="rect">
            <a:avLst/>
          </a:prstGeom>
          <a:solidFill>
            <a:srgbClr val="E5B9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维冗余变量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AD42F1-BF44-895A-3A10-2AF4146DEB68}"/>
              </a:ext>
            </a:extLst>
          </p:cNvPr>
          <p:cNvSpPr/>
          <p:nvPr/>
        </p:nvSpPr>
        <p:spPr>
          <a:xfrm>
            <a:off x="5096316" y="7939719"/>
            <a:ext cx="2267853" cy="828000"/>
          </a:xfrm>
          <a:prstGeom prst="rect">
            <a:avLst/>
          </a:prstGeom>
          <a:solidFill>
            <a:srgbClr val="D7E3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个显著特征变量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D51912-C51F-2686-C21F-BAF1FAB1C50E}"/>
              </a:ext>
            </a:extLst>
          </p:cNvPr>
          <p:cNvSpPr/>
          <p:nvPr/>
        </p:nvSpPr>
        <p:spPr>
          <a:xfrm>
            <a:off x="4758865" y="1542402"/>
            <a:ext cx="2579912" cy="752400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341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个分子描述符变量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82B255F-2124-7905-61E9-108541B94FCA}"/>
              </a:ext>
            </a:extLst>
          </p:cNvPr>
          <p:cNvSpPr/>
          <p:nvPr/>
        </p:nvSpPr>
        <p:spPr>
          <a:xfrm>
            <a:off x="4753427" y="118444"/>
            <a:ext cx="2579912" cy="751115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729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个分子描述符变量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4E1906-0D03-8648-5839-DFA937BA0879}"/>
              </a:ext>
            </a:extLst>
          </p:cNvPr>
          <p:cNvSpPr/>
          <p:nvPr/>
        </p:nvSpPr>
        <p:spPr>
          <a:xfrm>
            <a:off x="792844" y="870854"/>
            <a:ext cx="1137559" cy="1277259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重复率高特征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2EFD19-5D1F-8908-441C-AF405CF4A674}"/>
              </a:ext>
            </a:extLst>
          </p:cNvPr>
          <p:cNvSpPr/>
          <p:nvPr/>
        </p:nvSpPr>
        <p:spPr>
          <a:xfrm>
            <a:off x="2659737" y="869559"/>
            <a:ext cx="1137600" cy="1277259"/>
          </a:xfrm>
          <a:prstGeom prst="rect">
            <a:avLst/>
          </a:prstGeom>
          <a:solidFill>
            <a:srgbClr val="B7DDE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低方差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</a:t>
            </a:r>
          </a:p>
        </p:txBody>
      </p:sp>
      <p:sp>
        <p:nvSpPr>
          <p:cNvPr id="14" name="流程图: 预定义过程 13">
            <a:extLst>
              <a:ext uri="{FF2B5EF4-FFF2-40B4-BE49-F238E27FC236}">
                <a16:creationId xmlns:a16="http://schemas.microsoft.com/office/drawing/2014/main" id="{C7FC99DC-760F-179F-D008-31A0EA837800}"/>
              </a:ext>
            </a:extLst>
          </p:cNvPr>
          <p:cNvSpPr/>
          <p:nvPr/>
        </p:nvSpPr>
        <p:spPr>
          <a:xfrm>
            <a:off x="886508" y="2992927"/>
            <a:ext cx="2817124" cy="828000"/>
          </a:xfrm>
          <a:prstGeom prst="flowChartPredefinedProcess">
            <a:avLst/>
          </a:prstGeom>
          <a:solidFill>
            <a:srgbClr val="FBD7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分布集成筛选模型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B3E18F3-C0C3-8FAB-55A5-D6F718C92C8A}"/>
              </a:ext>
            </a:extLst>
          </p:cNvPr>
          <p:cNvSpPr/>
          <p:nvPr/>
        </p:nvSpPr>
        <p:spPr>
          <a:xfrm>
            <a:off x="1231007" y="4105875"/>
            <a:ext cx="2139992" cy="828000"/>
          </a:xfrm>
          <a:prstGeom prst="rect">
            <a:avLst/>
          </a:prstGeom>
          <a:solidFill>
            <a:srgbClr val="FBD7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去除类内冗余特征（剩余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维）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C9A398C-1BC3-B354-5FD5-F3C1F0F0C7FD}"/>
              </a:ext>
            </a:extLst>
          </p:cNvPr>
          <p:cNvSpPr/>
          <p:nvPr/>
        </p:nvSpPr>
        <p:spPr>
          <a:xfrm>
            <a:off x="1225074" y="5218823"/>
            <a:ext cx="2139992" cy="828000"/>
          </a:xfrm>
          <a:prstGeom prst="rect">
            <a:avLst/>
          </a:prstGeom>
          <a:solidFill>
            <a:srgbClr val="FBD7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去除类间冗余特征（剩余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维度）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7A3E82-0DEC-242C-52E4-BFB848E2984C}"/>
              </a:ext>
            </a:extLst>
          </p:cNvPr>
          <p:cNvSpPr/>
          <p:nvPr/>
        </p:nvSpPr>
        <p:spPr>
          <a:xfrm>
            <a:off x="869533" y="6331770"/>
            <a:ext cx="2833911" cy="828000"/>
          </a:xfrm>
          <a:prstGeom prst="rect">
            <a:avLst/>
          </a:prstGeom>
          <a:solidFill>
            <a:srgbClr val="FBD7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集成式特征筛选模型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309840-506D-8BB2-DC59-AAD452C4FC46}"/>
              </a:ext>
            </a:extLst>
          </p:cNvPr>
          <p:cNvSpPr/>
          <p:nvPr/>
        </p:nvSpPr>
        <p:spPr>
          <a:xfrm>
            <a:off x="4922146" y="2980384"/>
            <a:ext cx="2267852" cy="828000"/>
          </a:xfrm>
          <a:prstGeom prst="rect">
            <a:avLst/>
          </a:prstGeom>
          <a:solidFill>
            <a:srgbClr val="FBD7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30EE31-311E-196F-C30A-C4CA8AF3A119}"/>
              </a:ext>
            </a:extLst>
          </p:cNvPr>
          <p:cNvSpPr/>
          <p:nvPr/>
        </p:nvSpPr>
        <p:spPr>
          <a:xfrm>
            <a:off x="4922146" y="4760091"/>
            <a:ext cx="2267852" cy="828000"/>
          </a:xfrm>
          <a:prstGeom prst="rect">
            <a:avLst/>
          </a:prstGeom>
          <a:solidFill>
            <a:srgbClr val="FBD7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个重要性显著的分子描述符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9D40BF-14AD-C9C2-4292-DBD887F9E8FD}"/>
              </a:ext>
            </a:extLst>
          </p:cNvPr>
          <p:cNvSpPr/>
          <p:nvPr/>
        </p:nvSpPr>
        <p:spPr>
          <a:xfrm>
            <a:off x="4922146" y="6539798"/>
            <a:ext cx="2267852" cy="828000"/>
          </a:xfrm>
          <a:prstGeom prst="rect">
            <a:avLst/>
          </a:prstGeom>
          <a:solidFill>
            <a:srgbClr val="FBD7B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独立性与代表性验证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668DC8-D433-C6CD-1738-7583C509C265}"/>
              </a:ext>
            </a:extLst>
          </p:cNvPr>
          <p:cNvSpPr/>
          <p:nvPr/>
        </p:nvSpPr>
        <p:spPr>
          <a:xfrm>
            <a:off x="1247357" y="10429054"/>
            <a:ext cx="2136318" cy="828000"/>
          </a:xfrm>
          <a:prstGeom prst="rect">
            <a:avLst/>
          </a:prstGeom>
          <a:solidFill>
            <a:srgbClr val="E5B9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特征重要性分析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A710B34-391F-D89D-71AF-2167AD3EC6D6}"/>
              </a:ext>
            </a:extLst>
          </p:cNvPr>
          <p:cNvSpPr/>
          <p:nvPr/>
        </p:nvSpPr>
        <p:spPr>
          <a:xfrm>
            <a:off x="1239588" y="9097299"/>
            <a:ext cx="2139992" cy="828000"/>
          </a:xfrm>
          <a:prstGeom prst="rect">
            <a:avLst/>
          </a:prstGeom>
          <a:solidFill>
            <a:srgbClr val="E5B9B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原型网络分类模型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9401E1-C958-6B43-3235-2148DD74F0B1}"/>
              </a:ext>
            </a:extLst>
          </p:cNvPr>
          <p:cNvSpPr/>
          <p:nvPr/>
        </p:nvSpPr>
        <p:spPr>
          <a:xfrm>
            <a:off x="2984696" y="13112807"/>
            <a:ext cx="2480400" cy="828000"/>
          </a:xfrm>
          <a:prstGeom prst="rect">
            <a:avLst/>
          </a:prstGeom>
          <a:solidFill>
            <a:srgbClr val="FEE5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变量范围可视化分析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D609093-8AAB-A052-E1F4-77BACD7E0AAE}"/>
              </a:ext>
            </a:extLst>
          </p:cNvPr>
          <p:cNvSpPr/>
          <p:nvPr/>
        </p:nvSpPr>
        <p:spPr>
          <a:xfrm>
            <a:off x="5096316" y="9097299"/>
            <a:ext cx="2267853" cy="828000"/>
          </a:xfrm>
          <a:prstGeom prst="rect">
            <a:avLst/>
          </a:prstGeom>
          <a:solidFill>
            <a:srgbClr val="D7E3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定量预测模型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82F252-D1D1-4921-FFF8-E9A5BDECD0DE}"/>
              </a:ext>
            </a:extLst>
          </p:cNvPr>
          <p:cNvSpPr/>
          <p:nvPr/>
        </p:nvSpPr>
        <p:spPr>
          <a:xfrm>
            <a:off x="5096316" y="10429054"/>
            <a:ext cx="2267852" cy="828000"/>
          </a:xfrm>
          <a:prstGeom prst="rect">
            <a:avLst/>
          </a:prstGeom>
          <a:solidFill>
            <a:srgbClr val="D7E3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模型交叉验证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0136BA-15A5-BF77-8538-B44953B6A422}"/>
              </a:ext>
            </a:extLst>
          </p:cNvPr>
          <p:cNvSpPr/>
          <p:nvPr/>
        </p:nvSpPr>
        <p:spPr>
          <a:xfrm>
            <a:off x="8197850" y="9678754"/>
            <a:ext cx="2136319" cy="828000"/>
          </a:xfrm>
          <a:prstGeom prst="rect">
            <a:avLst/>
          </a:prstGeom>
          <a:solidFill>
            <a:srgbClr val="D7E3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Stacking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集成算法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E558B64-EB09-A382-36FD-8EDF7897FA0C}"/>
              </a:ext>
            </a:extLst>
          </p:cNvPr>
          <p:cNvSpPr/>
          <p:nvPr/>
        </p:nvSpPr>
        <p:spPr>
          <a:xfrm>
            <a:off x="8197850" y="8441003"/>
            <a:ext cx="2136319" cy="828000"/>
          </a:xfrm>
          <a:prstGeom prst="rect">
            <a:avLst/>
          </a:prstGeom>
          <a:solidFill>
            <a:srgbClr val="D7E3B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深度随机森林算法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D86A12A-9D1C-5796-13A0-1DFF37A3607C}"/>
              </a:ext>
            </a:extLst>
          </p:cNvPr>
          <p:cNvSpPr/>
          <p:nvPr/>
        </p:nvSpPr>
        <p:spPr>
          <a:xfrm>
            <a:off x="522515" y="-188686"/>
            <a:ext cx="3570514" cy="2490593"/>
          </a:xfrm>
          <a:prstGeom prst="rect">
            <a:avLst/>
          </a:prstGeom>
          <a:noFill/>
          <a:ln w="28575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5EE245A-322E-75E0-8B38-86CA8C1F04E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1930403" y="1508189"/>
            <a:ext cx="729334" cy="129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B12A5DF-788B-C803-7610-302FA6672E6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297792" y="631369"/>
            <a:ext cx="0" cy="8768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0C071A6-978B-A1B8-369F-A5F26773BEBE}"/>
              </a:ext>
            </a:extLst>
          </p:cNvPr>
          <p:cNvSpPr txBox="1"/>
          <p:nvPr/>
        </p:nvSpPr>
        <p:spPr>
          <a:xfrm>
            <a:off x="2257461" y="778548"/>
            <a:ext cx="430887" cy="9298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浮点型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74ABEF0-3675-352C-584F-FC7C8A01A3D0}"/>
              </a:ext>
            </a:extLst>
          </p:cNvPr>
          <p:cNvSpPr txBox="1"/>
          <p:nvPr/>
        </p:nvSpPr>
        <p:spPr>
          <a:xfrm>
            <a:off x="1905912" y="979271"/>
            <a:ext cx="430887" cy="92986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045B4DA-37D0-1102-3732-E7D4D783EA3F}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6043383" y="869559"/>
            <a:ext cx="5438" cy="67284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A8EFA91-1F62-19B1-29D1-76B2ECA749C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093029" y="494002"/>
            <a:ext cx="66039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0D83766-EBE7-395D-23D7-C86D6BAE318C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2295070" y="3820927"/>
            <a:ext cx="5933" cy="28494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599BB270-AF5E-7122-7B8E-E18DF254F6F3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2295070" y="4933875"/>
            <a:ext cx="5933" cy="28494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7136F85-5C0C-6172-3083-F625861D8C5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flipH="1">
            <a:off x="2286489" y="6046823"/>
            <a:ext cx="8581" cy="284947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C188D6BF-12EF-662C-87DA-23AF4DA6171D}"/>
              </a:ext>
            </a:extLst>
          </p:cNvPr>
          <p:cNvCxnSpPr>
            <a:cxnSpLocks/>
            <a:stCxn id="14" idx="1"/>
            <a:endCxn id="14" idx="3"/>
          </p:cNvCxnSpPr>
          <p:nvPr/>
        </p:nvCxnSpPr>
        <p:spPr>
          <a:xfrm rot="10800000" flipH="1">
            <a:off x="886508" y="3406927"/>
            <a:ext cx="2817124" cy="12700"/>
          </a:xfrm>
          <a:prstGeom prst="bentConnector5">
            <a:avLst>
              <a:gd name="adj1" fmla="val -8115"/>
              <a:gd name="adj2" fmla="val -30940157"/>
              <a:gd name="adj3" fmla="val 108115"/>
            </a:avLst>
          </a:prstGeom>
          <a:ln w="28575">
            <a:solidFill>
              <a:srgbClr val="0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箭头: 右 54">
            <a:extLst>
              <a:ext uri="{FF2B5EF4-FFF2-40B4-BE49-F238E27FC236}">
                <a16:creationId xmlns:a16="http://schemas.microsoft.com/office/drawing/2014/main" id="{DDA08A74-825B-3D65-6C04-2CBC77BCC7F8}"/>
              </a:ext>
            </a:extLst>
          </p:cNvPr>
          <p:cNvSpPr/>
          <p:nvPr/>
        </p:nvSpPr>
        <p:spPr>
          <a:xfrm rot="5400000">
            <a:off x="5709554" y="2440014"/>
            <a:ext cx="667657" cy="374663"/>
          </a:xfrm>
          <a:prstGeom prst="rightArrow">
            <a:avLst/>
          </a:prstGeom>
          <a:solidFill>
            <a:srgbClr val="FBD7BB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D6B5DB1-F6AA-605D-C1B0-E5E708C00912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>
            <a:off x="6056072" y="3808384"/>
            <a:ext cx="0" cy="9517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2F60FFE-E212-A70B-8FA5-EBE0D2BD43CF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6056072" y="5588091"/>
            <a:ext cx="0" cy="9517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E13A3C3-20FB-2F78-1A28-B2215D845856}"/>
              </a:ext>
            </a:extLst>
          </p:cNvPr>
          <p:cNvCxnSpPr/>
          <p:nvPr/>
        </p:nvCxnSpPr>
        <p:spPr>
          <a:xfrm>
            <a:off x="3918857" y="4933875"/>
            <a:ext cx="50437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45649BDA-422A-C189-BCC4-6351C14CD826}"/>
              </a:ext>
            </a:extLst>
          </p:cNvPr>
          <p:cNvCxnSpPr>
            <a:endCxn id="18" idx="1"/>
          </p:cNvCxnSpPr>
          <p:nvPr/>
        </p:nvCxnSpPr>
        <p:spPr>
          <a:xfrm rot="5400000" flipH="1" flipV="1">
            <a:off x="3902942" y="3914671"/>
            <a:ext cx="1539491" cy="4989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CB537066-0573-D925-4DCE-CD1AD952C751}"/>
              </a:ext>
            </a:extLst>
          </p:cNvPr>
          <p:cNvCxnSpPr>
            <a:cxnSpLocks/>
            <a:stCxn id="16" idx="3"/>
            <a:endCxn id="6" idx="3"/>
          </p:cNvCxnSpPr>
          <p:nvPr/>
        </p:nvCxnSpPr>
        <p:spPr>
          <a:xfrm>
            <a:off x="3365066" y="5632823"/>
            <a:ext cx="12702" cy="2720896"/>
          </a:xfrm>
          <a:prstGeom prst="bentConnector3">
            <a:avLst>
              <a:gd name="adj1" fmla="val 3499465"/>
            </a:avLst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A2509B33-9E1C-D184-D64B-E4F02F0E0D0B}"/>
              </a:ext>
            </a:extLst>
          </p:cNvPr>
          <p:cNvSpPr/>
          <p:nvPr/>
        </p:nvSpPr>
        <p:spPr>
          <a:xfrm>
            <a:off x="-553124" y="11671410"/>
            <a:ext cx="2481944" cy="828000"/>
          </a:xfrm>
          <a:prstGeom prst="rect">
            <a:avLst/>
          </a:prstGeom>
          <a:solidFill>
            <a:srgbClr val="FEE5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双目标转化单目标优化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9F8748F-3955-765C-14F7-3FBD70F88A41}"/>
              </a:ext>
            </a:extLst>
          </p:cNvPr>
          <p:cNvSpPr/>
          <p:nvPr/>
        </p:nvSpPr>
        <p:spPr>
          <a:xfrm>
            <a:off x="2984696" y="11671410"/>
            <a:ext cx="2480400" cy="828000"/>
          </a:xfrm>
          <a:prstGeom prst="rect">
            <a:avLst/>
          </a:prstGeom>
          <a:solidFill>
            <a:srgbClr val="FEE5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PSO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粒子群算法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9A98FF-524C-1219-D8BC-C8160F95BE7B}"/>
              </a:ext>
            </a:extLst>
          </p:cNvPr>
          <p:cNvSpPr/>
          <p:nvPr/>
        </p:nvSpPr>
        <p:spPr>
          <a:xfrm>
            <a:off x="6520973" y="11671410"/>
            <a:ext cx="2480400" cy="828000"/>
          </a:xfrm>
          <a:prstGeom prst="rect">
            <a:avLst/>
          </a:prstGeom>
          <a:solidFill>
            <a:srgbClr val="FEE5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约束：按变量类型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确定搜索范围</a:t>
            </a:r>
          </a:p>
        </p:txBody>
      </p: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0B4F1D9A-2A8C-7735-12C8-130B0373FD67}"/>
              </a:ext>
            </a:extLst>
          </p:cNvPr>
          <p:cNvCxnSpPr>
            <a:stCxn id="6" idx="2"/>
            <a:endCxn id="22" idx="0"/>
          </p:cNvCxnSpPr>
          <p:nvPr/>
        </p:nvCxnSpPr>
        <p:spPr>
          <a:xfrm>
            <a:off x="2307772" y="8767719"/>
            <a:ext cx="1812" cy="329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812432F-5B7D-3E40-2DD8-B60F13F12984}"/>
              </a:ext>
            </a:extLst>
          </p:cNvPr>
          <p:cNvCxnSpPr>
            <a:stCxn id="22" idx="2"/>
            <a:endCxn id="21" idx="0"/>
          </p:cNvCxnSpPr>
          <p:nvPr/>
        </p:nvCxnSpPr>
        <p:spPr>
          <a:xfrm>
            <a:off x="2309584" y="9925299"/>
            <a:ext cx="5932" cy="50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B0A6E08-C164-7684-43EF-47253FE6D42D}"/>
              </a:ext>
            </a:extLst>
          </p:cNvPr>
          <p:cNvCxnSpPr>
            <a:stCxn id="7" idx="2"/>
            <a:endCxn id="26" idx="0"/>
          </p:cNvCxnSpPr>
          <p:nvPr/>
        </p:nvCxnSpPr>
        <p:spPr>
          <a:xfrm>
            <a:off x="6230243" y="8767719"/>
            <a:ext cx="0" cy="3295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6EC6A495-267F-5003-B748-3F0D33BF22DB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 flipH="1">
            <a:off x="6230242" y="9925299"/>
            <a:ext cx="1" cy="503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C6549B3A-4FE6-8EDE-2AFA-36A229BBAC75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>
            <a:off x="8197850" y="8932510"/>
            <a:ext cx="12700" cy="1160245"/>
          </a:xfrm>
          <a:prstGeom prst="bentConnector4">
            <a:avLst>
              <a:gd name="adj1" fmla="val 2314291"/>
              <a:gd name="adj2" fmla="val 104119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C606CE9-2E4B-42E5-3DF5-0466AB34AD6A}"/>
              </a:ext>
            </a:extLst>
          </p:cNvPr>
          <p:cNvCxnSpPr>
            <a:endCxn id="26" idx="3"/>
          </p:cNvCxnSpPr>
          <p:nvPr/>
        </p:nvCxnSpPr>
        <p:spPr>
          <a:xfrm flipH="1">
            <a:off x="7364169" y="9511299"/>
            <a:ext cx="56061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A475B0D-6AA4-D351-727B-B752E0276EAE}"/>
              </a:ext>
            </a:extLst>
          </p:cNvPr>
          <p:cNvCxnSpPr>
            <a:stCxn id="8" idx="3"/>
            <a:endCxn id="23" idx="1"/>
          </p:cNvCxnSpPr>
          <p:nvPr/>
        </p:nvCxnSpPr>
        <p:spPr>
          <a:xfrm>
            <a:off x="1928820" y="12085410"/>
            <a:ext cx="10558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E9D98D64-AA0A-F55B-5EB8-DE4B3ED86BDF}"/>
              </a:ext>
            </a:extLst>
          </p:cNvPr>
          <p:cNvCxnSpPr>
            <a:stCxn id="24" idx="1"/>
            <a:endCxn id="23" idx="3"/>
          </p:cNvCxnSpPr>
          <p:nvPr/>
        </p:nvCxnSpPr>
        <p:spPr>
          <a:xfrm flipH="1">
            <a:off x="5465096" y="12085410"/>
            <a:ext cx="10558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4F9B162D-4DE4-10D9-D568-6CA3920E1D2E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224896" y="12499410"/>
            <a:ext cx="0" cy="61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箭头: 右 113">
            <a:extLst>
              <a:ext uri="{FF2B5EF4-FFF2-40B4-BE49-F238E27FC236}">
                <a16:creationId xmlns:a16="http://schemas.microsoft.com/office/drawing/2014/main" id="{E3EB7B2B-89D3-FFE8-E97B-BD53950FF080}"/>
              </a:ext>
            </a:extLst>
          </p:cNvPr>
          <p:cNvSpPr/>
          <p:nvPr/>
        </p:nvSpPr>
        <p:spPr>
          <a:xfrm rot="4155128">
            <a:off x="2665895" y="10558768"/>
            <a:ext cx="2312264" cy="97519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箭头: 右 114">
            <a:extLst>
              <a:ext uri="{FF2B5EF4-FFF2-40B4-BE49-F238E27FC236}">
                <a16:creationId xmlns:a16="http://schemas.microsoft.com/office/drawing/2014/main" id="{BDC4B3DB-8E94-072A-6341-05BF6AAF30BE}"/>
              </a:ext>
            </a:extLst>
          </p:cNvPr>
          <p:cNvSpPr/>
          <p:nvPr/>
        </p:nvSpPr>
        <p:spPr>
          <a:xfrm rot="17444872" flipH="1">
            <a:off x="3499575" y="10541496"/>
            <a:ext cx="2312264" cy="97519"/>
          </a:xfrm>
          <a:prstGeom prst="rightArrow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CFE50C10-182F-AD1F-1A2F-0D961D4B3F10}"/>
              </a:ext>
            </a:extLst>
          </p:cNvPr>
          <p:cNvCxnSpPr/>
          <p:nvPr/>
        </p:nvCxnSpPr>
        <p:spPr>
          <a:xfrm flipV="1">
            <a:off x="11234056" y="7445835"/>
            <a:ext cx="0" cy="1712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C8E41B9C-4A73-F841-46E6-ECFB5F98F708}"/>
              </a:ext>
            </a:extLst>
          </p:cNvPr>
          <p:cNvCxnSpPr/>
          <p:nvPr/>
        </p:nvCxnSpPr>
        <p:spPr>
          <a:xfrm>
            <a:off x="11234056" y="9780351"/>
            <a:ext cx="0" cy="17136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749FCDE-98F0-BF71-A2BB-54636155A18B}"/>
              </a:ext>
            </a:extLst>
          </p:cNvPr>
          <p:cNvSpPr txBox="1"/>
          <p:nvPr/>
        </p:nvSpPr>
        <p:spPr>
          <a:xfrm>
            <a:off x="10450289" y="9173033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建立回归模型</a:t>
            </a:r>
          </a:p>
        </p:txBody>
      </p: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C773F95E-10C8-773F-09D8-0FB666A7A3EE}"/>
              </a:ext>
            </a:extLst>
          </p:cNvPr>
          <p:cNvCxnSpPr/>
          <p:nvPr/>
        </p:nvCxnSpPr>
        <p:spPr>
          <a:xfrm>
            <a:off x="319314" y="7445835"/>
            <a:ext cx="1085668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C23D1F76-7C8A-BBA1-9602-029C7033AF70}"/>
              </a:ext>
            </a:extLst>
          </p:cNvPr>
          <p:cNvCxnSpPr/>
          <p:nvPr/>
        </p:nvCxnSpPr>
        <p:spPr>
          <a:xfrm flipV="1">
            <a:off x="255780" y="7441463"/>
            <a:ext cx="0" cy="171217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F12EC417-EC09-D552-54CB-B6466BF976C2}"/>
              </a:ext>
            </a:extLst>
          </p:cNvPr>
          <p:cNvCxnSpPr/>
          <p:nvPr/>
        </p:nvCxnSpPr>
        <p:spPr>
          <a:xfrm>
            <a:off x="255780" y="9775979"/>
            <a:ext cx="0" cy="17136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CE857F6F-C378-40EF-DDD5-5E9DA2C1FCAD}"/>
              </a:ext>
            </a:extLst>
          </p:cNvPr>
          <p:cNvSpPr txBox="1"/>
          <p:nvPr/>
        </p:nvSpPr>
        <p:spPr>
          <a:xfrm>
            <a:off x="-527987" y="916866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问题三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建立分类模型</a:t>
            </a:r>
          </a:p>
        </p:txBody>
      </p: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F90FEAC3-9D58-6A2B-70B6-9F175D1D0DE9}"/>
              </a:ext>
            </a:extLst>
          </p:cNvPr>
          <p:cNvCxnSpPr/>
          <p:nvPr/>
        </p:nvCxnSpPr>
        <p:spPr>
          <a:xfrm>
            <a:off x="319314" y="11489579"/>
            <a:ext cx="928043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3AF3AA76-C842-8DBC-60C1-45BC29F6CBE9}"/>
              </a:ext>
            </a:extLst>
          </p:cNvPr>
          <p:cNvCxnSpPr/>
          <p:nvPr/>
        </p:nvCxnSpPr>
        <p:spPr>
          <a:xfrm>
            <a:off x="10058400" y="11489579"/>
            <a:ext cx="1175656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CDCDEE3D-AF98-AE08-873B-B6F466BEEA53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10066389" y="12968263"/>
            <a:ext cx="0" cy="97254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D6D19F8A-8F15-3F8A-2DEB-23133C6057A7}"/>
              </a:ext>
            </a:extLst>
          </p:cNvPr>
          <p:cNvCxnSpPr>
            <a:cxnSpLocks/>
            <a:stCxn id="133" idx="0"/>
          </p:cNvCxnSpPr>
          <p:nvPr/>
        </p:nvCxnSpPr>
        <p:spPr>
          <a:xfrm flipH="1" flipV="1">
            <a:off x="10058400" y="11489579"/>
            <a:ext cx="7989" cy="83235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22729208-CF35-758B-7149-253071D7A99D}"/>
              </a:ext>
            </a:extLst>
          </p:cNvPr>
          <p:cNvSpPr txBox="1"/>
          <p:nvPr/>
        </p:nvSpPr>
        <p:spPr>
          <a:xfrm>
            <a:off x="8998229" y="12321932"/>
            <a:ext cx="213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问题四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建立组合优化模型</a:t>
            </a:r>
          </a:p>
        </p:txBody>
      </p: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683A038C-C2F1-3A49-4252-946D90958E4B}"/>
              </a:ext>
            </a:extLst>
          </p:cNvPr>
          <p:cNvCxnSpPr>
            <a:cxnSpLocks/>
            <a:stCxn id="136" idx="0"/>
          </p:cNvCxnSpPr>
          <p:nvPr/>
        </p:nvCxnSpPr>
        <p:spPr>
          <a:xfrm flipH="1" flipV="1">
            <a:off x="8708548" y="2598598"/>
            <a:ext cx="5" cy="223941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9282B301-73B1-A7C5-2D3F-1D6BC1D70F3A}"/>
              </a:ext>
            </a:extLst>
          </p:cNvPr>
          <p:cNvCxnSpPr>
            <a:cxnSpLocks/>
            <a:stCxn id="136" idx="2"/>
          </p:cNvCxnSpPr>
          <p:nvPr/>
        </p:nvCxnSpPr>
        <p:spPr>
          <a:xfrm flipH="1">
            <a:off x="8708548" y="5484341"/>
            <a:ext cx="5" cy="194614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41EA9034-5BD6-846E-D260-F3EA422F4355}"/>
              </a:ext>
            </a:extLst>
          </p:cNvPr>
          <p:cNvSpPr txBox="1"/>
          <p:nvPr/>
        </p:nvSpPr>
        <p:spPr>
          <a:xfrm>
            <a:off x="7924781" y="4838010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问题二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建立回归模型</a:t>
            </a: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85FE37AA-98B0-866A-C01C-AEB0CCC9FAF6}"/>
              </a:ext>
            </a:extLst>
          </p:cNvPr>
          <p:cNvCxnSpPr/>
          <p:nvPr/>
        </p:nvCxnSpPr>
        <p:spPr>
          <a:xfrm>
            <a:off x="7117428" y="2627345"/>
            <a:ext cx="151855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D0CA4796-510D-2AD6-A095-EEF02237327A}"/>
              </a:ext>
            </a:extLst>
          </p:cNvPr>
          <p:cNvCxnSpPr/>
          <p:nvPr/>
        </p:nvCxnSpPr>
        <p:spPr>
          <a:xfrm>
            <a:off x="8069922" y="13940807"/>
            <a:ext cx="19304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25E17CF3-87EC-55D5-FBC6-9A39A52968A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708548" y="16846"/>
            <a:ext cx="0" cy="99721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C2B818C-A5B5-F67E-5A15-20F30C1C6400}"/>
              </a:ext>
            </a:extLst>
          </p:cNvPr>
          <p:cNvSpPr txBox="1"/>
          <p:nvPr/>
        </p:nvSpPr>
        <p:spPr>
          <a:xfrm>
            <a:off x="7670768" y="1014061"/>
            <a:ext cx="207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数据观察及预处理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C711FCE-2BCA-090C-7374-B93F191FCC4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708548" y="1383393"/>
            <a:ext cx="4071" cy="11945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37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2D00EC-3AC9-6164-EAB7-B73BA67B111C}"/>
              </a:ext>
            </a:extLst>
          </p:cNvPr>
          <p:cNvSpPr/>
          <p:nvPr/>
        </p:nvSpPr>
        <p:spPr>
          <a:xfrm>
            <a:off x="922084" y="-12039"/>
            <a:ext cx="1803748" cy="190395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C173A-191C-BA45-719C-150BD7B1D2FC}"/>
              </a:ext>
            </a:extLst>
          </p:cNvPr>
          <p:cNvSpPr/>
          <p:nvPr/>
        </p:nvSpPr>
        <p:spPr>
          <a:xfrm>
            <a:off x="1165349" y="33172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预测范围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3FE333B-2DBD-596F-D9C7-9D9521D26BB2}"/>
              </a:ext>
            </a:extLst>
          </p:cNvPr>
          <p:cNvSpPr/>
          <p:nvPr/>
        </p:nvSpPr>
        <p:spPr>
          <a:xfrm>
            <a:off x="1165349" y="679236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预测层级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DF6D6C9-F6BF-4E9C-538B-4464D57129AE}"/>
              </a:ext>
            </a:extLst>
          </p:cNvPr>
          <p:cNvSpPr/>
          <p:nvPr/>
        </p:nvSpPr>
        <p:spPr>
          <a:xfrm>
            <a:off x="1165349" y="1325300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4D18723-4D04-B9C7-A09F-B5A305AC85F2}"/>
              </a:ext>
            </a:extLst>
          </p:cNvPr>
          <p:cNvSpPr/>
          <p:nvPr/>
        </p:nvSpPr>
        <p:spPr>
          <a:xfrm>
            <a:off x="3858226" y="771323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周期性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8EE34D5-9659-1C5A-CEF9-7712A1EEC815}"/>
              </a:ext>
            </a:extLst>
          </p:cNvPr>
          <p:cNvSpPr/>
          <p:nvPr/>
        </p:nvSpPr>
        <p:spPr>
          <a:xfrm>
            <a:off x="3858226" y="1399596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趋势性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0865B8-D68F-DCBF-EA85-987AC18CCF88}"/>
              </a:ext>
            </a:extLst>
          </p:cNvPr>
          <p:cNvSpPr/>
          <p:nvPr/>
        </p:nvSpPr>
        <p:spPr>
          <a:xfrm>
            <a:off x="3864704" y="2038380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1FE682-01BF-5B58-500F-AC2791BAF420}"/>
              </a:ext>
            </a:extLst>
          </p:cNvPr>
          <p:cNvSpPr/>
          <p:nvPr/>
        </p:nvSpPr>
        <p:spPr>
          <a:xfrm>
            <a:off x="9015123" y="1460700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商品特征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FBB2F59-5657-B3A5-4F15-984DA9234076}"/>
              </a:ext>
            </a:extLst>
          </p:cNvPr>
          <p:cNvSpPr/>
          <p:nvPr/>
        </p:nvSpPr>
        <p:spPr>
          <a:xfrm>
            <a:off x="9015123" y="2062410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B11319E-49EA-49CE-35CF-313B25B9C93B}"/>
              </a:ext>
            </a:extLst>
          </p:cNvPr>
          <p:cNvSpPr/>
          <p:nvPr/>
        </p:nvSpPr>
        <p:spPr>
          <a:xfrm>
            <a:off x="1163187" y="5158331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准确度计算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2CC50C9-2445-BE21-8BB4-D9D4F20AF0B3}"/>
              </a:ext>
            </a:extLst>
          </p:cNvPr>
          <p:cNvSpPr/>
          <p:nvPr/>
        </p:nvSpPr>
        <p:spPr>
          <a:xfrm>
            <a:off x="1163187" y="5783182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偏差计算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9FC1022-A14B-7093-6B21-DF7853668AF8}"/>
              </a:ext>
            </a:extLst>
          </p:cNvPr>
          <p:cNvSpPr/>
          <p:nvPr/>
        </p:nvSpPr>
        <p:spPr>
          <a:xfrm>
            <a:off x="1163187" y="6408034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18C462-2877-FD58-DBE6-7E7D97A6AA2F}"/>
              </a:ext>
            </a:extLst>
          </p:cNvPr>
          <p:cNvSpPr/>
          <p:nvPr/>
        </p:nvSpPr>
        <p:spPr>
          <a:xfrm>
            <a:off x="3857708" y="4516802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预测上下限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D116386-051C-6160-928C-6FE3F4E6B9C9}"/>
              </a:ext>
            </a:extLst>
          </p:cNvPr>
          <p:cNvSpPr/>
          <p:nvPr/>
        </p:nvSpPr>
        <p:spPr>
          <a:xfrm>
            <a:off x="3862986" y="5172678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46F1553-8352-7B5E-D429-84C9EF6EF8B8}"/>
              </a:ext>
            </a:extLst>
          </p:cNvPr>
          <p:cNvSpPr/>
          <p:nvPr/>
        </p:nvSpPr>
        <p:spPr>
          <a:xfrm>
            <a:off x="6491341" y="4506869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商品分类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7440812-39F6-C1CD-F6CA-0D8348549120}"/>
              </a:ext>
            </a:extLst>
          </p:cNvPr>
          <p:cNvSpPr/>
          <p:nvPr/>
        </p:nvSpPr>
        <p:spPr>
          <a:xfrm>
            <a:off x="6491341" y="5111204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权重设定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64B3DBC-21D9-9740-5EAB-5BC716DF714A}"/>
              </a:ext>
            </a:extLst>
          </p:cNvPr>
          <p:cNvSpPr/>
          <p:nvPr/>
        </p:nvSpPr>
        <p:spPr>
          <a:xfrm>
            <a:off x="6491341" y="5715538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F5D8271-BCCC-ED0C-FDD4-1CE974BD5C8C}"/>
              </a:ext>
            </a:extLst>
          </p:cNvPr>
          <p:cNvSpPr/>
          <p:nvPr/>
        </p:nvSpPr>
        <p:spPr>
          <a:xfrm>
            <a:off x="8931639" y="4496320"/>
            <a:ext cx="1599464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时间序列模型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04898B-50E1-DF1A-8213-0A4F54F15C51}"/>
              </a:ext>
            </a:extLst>
          </p:cNvPr>
          <p:cNvSpPr/>
          <p:nvPr/>
        </p:nvSpPr>
        <p:spPr>
          <a:xfrm>
            <a:off x="8942149" y="5103572"/>
            <a:ext cx="1599464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机器学习模型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5F22994-4111-9352-CC0B-7E7BA4B64552}"/>
              </a:ext>
            </a:extLst>
          </p:cNvPr>
          <p:cNvSpPr/>
          <p:nvPr/>
        </p:nvSpPr>
        <p:spPr>
          <a:xfrm>
            <a:off x="8928593" y="5710823"/>
            <a:ext cx="1602510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D6E10742-CB21-4D58-C0A0-5C3217BE43A0}"/>
              </a:ext>
            </a:extLst>
          </p:cNvPr>
          <p:cNvSpPr/>
          <p:nvPr/>
        </p:nvSpPr>
        <p:spPr>
          <a:xfrm>
            <a:off x="1001843" y="1937128"/>
            <a:ext cx="1702008" cy="68189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任务设定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B229ECD-5B05-668D-52DF-38367C385E80}"/>
              </a:ext>
            </a:extLst>
          </p:cNvPr>
          <p:cNvSpPr/>
          <p:nvPr/>
        </p:nvSpPr>
        <p:spPr>
          <a:xfrm>
            <a:off x="1001843" y="4409877"/>
            <a:ext cx="1698820" cy="63690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评估与分析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D0DA19E-1C47-B33B-A9E7-9A753D353A2E}"/>
              </a:ext>
            </a:extLst>
          </p:cNvPr>
          <p:cNvSpPr/>
          <p:nvPr/>
        </p:nvSpPr>
        <p:spPr>
          <a:xfrm>
            <a:off x="1001843" y="2718407"/>
            <a:ext cx="1665641" cy="621066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FD95555-542D-0351-2988-81281E179BD2}"/>
              </a:ext>
            </a:extLst>
          </p:cNvPr>
          <p:cNvSpPr/>
          <p:nvPr/>
        </p:nvSpPr>
        <p:spPr>
          <a:xfrm>
            <a:off x="1001843" y="3691100"/>
            <a:ext cx="1650303" cy="619389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预测结果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FC784D7-E4A5-1BFC-0218-C71CE0BCA6F9}"/>
              </a:ext>
            </a:extLst>
          </p:cNvPr>
          <p:cNvSpPr/>
          <p:nvPr/>
        </p:nvSpPr>
        <p:spPr>
          <a:xfrm>
            <a:off x="6455820" y="2718407"/>
            <a:ext cx="1436595" cy="6072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数据清洗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与处理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0E217F0-9375-D7FE-25ED-22E1067E78BE}"/>
              </a:ext>
            </a:extLst>
          </p:cNvPr>
          <p:cNvSpPr/>
          <p:nvPr/>
        </p:nvSpPr>
        <p:spPr>
          <a:xfrm>
            <a:off x="6456988" y="3691100"/>
            <a:ext cx="1435427" cy="6072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集成模型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搭建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7BDAF67F-0A0A-DA1F-725E-2CBC1269F6C0}"/>
              </a:ext>
            </a:extLst>
          </p:cNvPr>
          <p:cNvSpPr/>
          <p:nvPr/>
        </p:nvSpPr>
        <p:spPr>
          <a:xfrm>
            <a:off x="8879424" y="2718407"/>
            <a:ext cx="1652470" cy="607252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特征工程</a:t>
            </a: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42CD5BD-BFCD-8444-BC15-42CB5F2D3AA1}"/>
              </a:ext>
            </a:extLst>
          </p:cNvPr>
          <p:cNvSpPr/>
          <p:nvPr/>
        </p:nvSpPr>
        <p:spPr>
          <a:xfrm>
            <a:off x="8879423" y="3691100"/>
            <a:ext cx="1674970" cy="600484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基础模型学习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ED6CFCEC-0803-7CCF-7780-FD3DB730FE9F}"/>
              </a:ext>
            </a:extLst>
          </p:cNvPr>
          <p:cNvSpPr/>
          <p:nvPr/>
        </p:nvSpPr>
        <p:spPr>
          <a:xfrm>
            <a:off x="6484065" y="755996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缺失值填充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F9D7F9E-DF52-62FB-DAC7-4F1B0696D664}"/>
              </a:ext>
            </a:extLst>
          </p:cNvPr>
          <p:cNvSpPr/>
          <p:nvPr/>
        </p:nvSpPr>
        <p:spPr>
          <a:xfrm>
            <a:off x="6484065" y="1363248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异常点处理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CEA3645-5CCF-B5CB-46FC-C48A6ACCEB23}"/>
              </a:ext>
            </a:extLst>
          </p:cNvPr>
          <p:cNvSpPr/>
          <p:nvPr/>
        </p:nvSpPr>
        <p:spPr>
          <a:xfrm>
            <a:off x="6484065" y="1970499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6A594A6B-BA63-E471-F8AE-0F5596251838}"/>
              </a:ext>
            </a:extLst>
          </p:cNvPr>
          <p:cNvSpPr/>
          <p:nvPr/>
        </p:nvSpPr>
        <p:spPr>
          <a:xfrm>
            <a:off x="9015123" y="858990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销量特征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FEFDA70E-D666-46CC-4F75-9026DC37B8F1}"/>
              </a:ext>
            </a:extLst>
          </p:cNvPr>
          <p:cNvSpPr/>
          <p:nvPr/>
        </p:nvSpPr>
        <p:spPr>
          <a:xfrm>
            <a:off x="9015123" y="257280"/>
            <a:ext cx="1352811" cy="5093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时间特征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8AEDA21E-63CA-3181-61AE-08D995B9F899}"/>
              </a:ext>
            </a:extLst>
          </p:cNvPr>
          <p:cNvSpPr/>
          <p:nvPr/>
        </p:nvSpPr>
        <p:spPr>
          <a:xfrm>
            <a:off x="8773747" y="174667"/>
            <a:ext cx="1803748" cy="2489259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F8D9EDA5-D806-A34C-60D3-894BD5EAB13D}"/>
              </a:ext>
            </a:extLst>
          </p:cNvPr>
          <p:cNvSpPr/>
          <p:nvPr/>
        </p:nvSpPr>
        <p:spPr>
          <a:xfrm>
            <a:off x="3632757" y="689064"/>
            <a:ext cx="1803748" cy="190395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EFE65FFC-A4B2-E9D8-7E88-66C0534D16B9}"/>
              </a:ext>
            </a:extLst>
          </p:cNvPr>
          <p:cNvSpPr/>
          <p:nvPr/>
        </p:nvSpPr>
        <p:spPr>
          <a:xfrm>
            <a:off x="6265074" y="665965"/>
            <a:ext cx="1803748" cy="190395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3F22FE69-D5BF-7CF6-4182-0FF79EA2CF50}"/>
              </a:ext>
            </a:extLst>
          </p:cNvPr>
          <p:cNvSpPr/>
          <p:nvPr/>
        </p:nvSpPr>
        <p:spPr>
          <a:xfrm>
            <a:off x="3632756" y="4435366"/>
            <a:ext cx="1801091" cy="134781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13538BC7-4787-8866-6DF4-ECF47238140D}"/>
              </a:ext>
            </a:extLst>
          </p:cNvPr>
          <p:cNvSpPr/>
          <p:nvPr/>
        </p:nvSpPr>
        <p:spPr>
          <a:xfrm>
            <a:off x="6259394" y="4409877"/>
            <a:ext cx="1803748" cy="190395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6D5D972-D2CD-1499-22DB-9FE0FA5AB7DB}"/>
              </a:ext>
            </a:extLst>
          </p:cNvPr>
          <p:cNvSpPr/>
          <p:nvPr/>
        </p:nvSpPr>
        <p:spPr>
          <a:xfrm>
            <a:off x="947888" y="5091693"/>
            <a:ext cx="1803748" cy="190395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8F287CBE-CF77-29F3-C7B3-BA694420CFE5}"/>
              </a:ext>
            </a:extLst>
          </p:cNvPr>
          <p:cNvSpPr/>
          <p:nvPr/>
        </p:nvSpPr>
        <p:spPr>
          <a:xfrm>
            <a:off x="8790415" y="4406289"/>
            <a:ext cx="1909118" cy="1903956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3CEBFD4A-4D12-01F4-775E-86AF472F6DA1}"/>
              </a:ext>
            </a:extLst>
          </p:cNvPr>
          <p:cNvSpPr/>
          <p:nvPr/>
        </p:nvSpPr>
        <p:spPr>
          <a:xfrm>
            <a:off x="3830382" y="2718407"/>
            <a:ext cx="1419618" cy="6193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672F781F-976F-19CB-5B21-A6D2D451006B}"/>
              </a:ext>
            </a:extLst>
          </p:cNvPr>
          <p:cNvSpPr/>
          <p:nvPr/>
        </p:nvSpPr>
        <p:spPr>
          <a:xfrm>
            <a:off x="3830382" y="3691100"/>
            <a:ext cx="1419618" cy="619389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后处理</a:t>
            </a:r>
          </a:p>
        </p:txBody>
      </p:sp>
      <p:sp>
        <p:nvSpPr>
          <p:cNvPr id="109" name="squiggly-arrow_64783">
            <a:extLst>
              <a:ext uri="{FF2B5EF4-FFF2-40B4-BE49-F238E27FC236}">
                <a16:creationId xmlns:a16="http://schemas.microsoft.com/office/drawing/2014/main" id="{149148CC-F7B3-82FC-5801-C9C85ABFDBB2}"/>
              </a:ext>
            </a:extLst>
          </p:cNvPr>
          <p:cNvSpPr>
            <a:spLocks noChangeAspect="1"/>
          </p:cNvSpPr>
          <p:nvPr/>
        </p:nvSpPr>
        <p:spPr bwMode="auto">
          <a:xfrm>
            <a:off x="2932697" y="3903985"/>
            <a:ext cx="609685" cy="193618"/>
          </a:xfrm>
          <a:custGeom>
            <a:avLst/>
            <a:gdLst>
              <a:gd name="T0" fmla="*/ 4969 w 5132"/>
              <a:gd name="T1" fmla="*/ 376 h 1632"/>
              <a:gd name="T2" fmla="*/ 4912 w 5132"/>
              <a:gd name="T3" fmla="*/ 327 h 1632"/>
              <a:gd name="T4" fmla="*/ 3117 w 5132"/>
              <a:gd name="T5" fmla="*/ 939 h 1632"/>
              <a:gd name="T6" fmla="*/ 2056 w 5132"/>
              <a:gd name="T7" fmla="*/ 506 h 1632"/>
              <a:gd name="T8" fmla="*/ 1305 w 5132"/>
              <a:gd name="T9" fmla="*/ 417 h 1632"/>
              <a:gd name="T10" fmla="*/ 1281 w 5132"/>
              <a:gd name="T11" fmla="*/ 82 h 1632"/>
              <a:gd name="T12" fmla="*/ 1232 w 5132"/>
              <a:gd name="T13" fmla="*/ 33 h 1632"/>
              <a:gd name="T14" fmla="*/ 1142 w 5132"/>
              <a:gd name="T15" fmla="*/ 9 h 1632"/>
              <a:gd name="T16" fmla="*/ 65 w 5132"/>
              <a:gd name="T17" fmla="*/ 474 h 1632"/>
              <a:gd name="T18" fmla="*/ 81 w 5132"/>
              <a:gd name="T19" fmla="*/ 612 h 1632"/>
              <a:gd name="T20" fmla="*/ 98 w 5132"/>
              <a:gd name="T21" fmla="*/ 678 h 1632"/>
              <a:gd name="T22" fmla="*/ 579 w 5132"/>
              <a:gd name="T23" fmla="*/ 1037 h 1632"/>
              <a:gd name="T24" fmla="*/ 1101 w 5132"/>
              <a:gd name="T25" fmla="*/ 1371 h 1632"/>
              <a:gd name="T26" fmla="*/ 1126 w 5132"/>
              <a:gd name="T27" fmla="*/ 1371 h 1632"/>
              <a:gd name="T28" fmla="*/ 1216 w 5132"/>
              <a:gd name="T29" fmla="*/ 1371 h 1632"/>
              <a:gd name="T30" fmla="*/ 1297 w 5132"/>
              <a:gd name="T31" fmla="*/ 947 h 1632"/>
              <a:gd name="T32" fmla="*/ 1289 w 5132"/>
              <a:gd name="T33" fmla="*/ 914 h 1632"/>
              <a:gd name="T34" fmla="*/ 1966 w 5132"/>
              <a:gd name="T35" fmla="*/ 1176 h 1632"/>
              <a:gd name="T36" fmla="*/ 2937 w 5132"/>
              <a:gd name="T37" fmla="*/ 1575 h 1632"/>
              <a:gd name="T38" fmla="*/ 3827 w 5132"/>
              <a:gd name="T39" fmla="*/ 1380 h 1632"/>
              <a:gd name="T40" fmla="*/ 4961 w 5132"/>
              <a:gd name="T41" fmla="*/ 857 h 1632"/>
              <a:gd name="T42" fmla="*/ 5059 w 5132"/>
              <a:gd name="T43" fmla="*/ 808 h 1632"/>
              <a:gd name="T44" fmla="*/ 5108 w 5132"/>
              <a:gd name="T45" fmla="*/ 735 h 1632"/>
              <a:gd name="T46" fmla="*/ 5124 w 5132"/>
              <a:gd name="T47" fmla="*/ 466 h 1632"/>
              <a:gd name="T48" fmla="*/ 4969 w 5132"/>
              <a:gd name="T49" fmla="*/ 376 h 1632"/>
              <a:gd name="T50" fmla="*/ 4218 w 5132"/>
              <a:gd name="T51" fmla="*/ 841 h 1632"/>
              <a:gd name="T52" fmla="*/ 2774 w 5132"/>
              <a:gd name="T53" fmla="*/ 1347 h 1632"/>
              <a:gd name="T54" fmla="*/ 1738 w 5132"/>
              <a:gd name="T55" fmla="*/ 833 h 1632"/>
              <a:gd name="T56" fmla="*/ 1199 w 5132"/>
              <a:gd name="T57" fmla="*/ 800 h 1632"/>
              <a:gd name="T58" fmla="*/ 1175 w 5132"/>
              <a:gd name="T59" fmla="*/ 865 h 1632"/>
              <a:gd name="T60" fmla="*/ 1118 w 5132"/>
              <a:gd name="T61" fmla="*/ 947 h 1632"/>
              <a:gd name="T62" fmla="*/ 1118 w 5132"/>
              <a:gd name="T63" fmla="*/ 1192 h 1632"/>
              <a:gd name="T64" fmla="*/ 767 w 5132"/>
              <a:gd name="T65" fmla="*/ 963 h 1632"/>
              <a:gd name="T66" fmla="*/ 204 w 5132"/>
              <a:gd name="T67" fmla="*/ 596 h 1632"/>
              <a:gd name="T68" fmla="*/ 1118 w 5132"/>
              <a:gd name="T69" fmla="*/ 229 h 1632"/>
              <a:gd name="T70" fmla="*/ 1109 w 5132"/>
              <a:gd name="T71" fmla="*/ 506 h 1632"/>
              <a:gd name="T72" fmla="*/ 1256 w 5132"/>
              <a:gd name="T73" fmla="*/ 572 h 1632"/>
              <a:gd name="T74" fmla="*/ 1265 w 5132"/>
              <a:gd name="T75" fmla="*/ 572 h 1632"/>
              <a:gd name="T76" fmla="*/ 3011 w 5132"/>
              <a:gd name="T77" fmla="*/ 1127 h 1632"/>
              <a:gd name="T78" fmla="*/ 4855 w 5132"/>
              <a:gd name="T79" fmla="*/ 498 h 1632"/>
              <a:gd name="T80" fmla="*/ 4912 w 5132"/>
              <a:gd name="T81" fmla="*/ 490 h 1632"/>
              <a:gd name="T82" fmla="*/ 4920 w 5132"/>
              <a:gd name="T83" fmla="*/ 670 h 1632"/>
              <a:gd name="T84" fmla="*/ 4218 w 5132"/>
              <a:gd name="T85" fmla="*/ 84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2" h="1632">
                <a:moveTo>
                  <a:pt x="4969" y="376"/>
                </a:moveTo>
                <a:cubicBezTo>
                  <a:pt x="4961" y="351"/>
                  <a:pt x="4945" y="335"/>
                  <a:pt x="4912" y="327"/>
                </a:cubicBezTo>
                <a:cubicBezTo>
                  <a:pt x="4178" y="123"/>
                  <a:pt x="3786" y="849"/>
                  <a:pt x="3117" y="939"/>
                </a:cubicBezTo>
                <a:cubicBezTo>
                  <a:pt x="2741" y="988"/>
                  <a:pt x="2374" y="670"/>
                  <a:pt x="2056" y="506"/>
                </a:cubicBezTo>
                <a:cubicBezTo>
                  <a:pt x="1811" y="384"/>
                  <a:pt x="1566" y="351"/>
                  <a:pt x="1305" y="417"/>
                </a:cubicBezTo>
                <a:cubicBezTo>
                  <a:pt x="1305" y="302"/>
                  <a:pt x="1305" y="188"/>
                  <a:pt x="1281" y="82"/>
                </a:cubicBezTo>
                <a:cubicBezTo>
                  <a:pt x="1273" y="58"/>
                  <a:pt x="1256" y="41"/>
                  <a:pt x="1232" y="33"/>
                </a:cubicBezTo>
                <a:cubicBezTo>
                  <a:pt x="1207" y="9"/>
                  <a:pt x="1175" y="0"/>
                  <a:pt x="1142" y="9"/>
                </a:cubicBezTo>
                <a:cubicBezTo>
                  <a:pt x="775" y="131"/>
                  <a:pt x="416" y="311"/>
                  <a:pt x="65" y="474"/>
                </a:cubicBezTo>
                <a:cubicBezTo>
                  <a:pt x="0" y="506"/>
                  <a:pt x="24" y="588"/>
                  <a:pt x="81" y="612"/>
                </a:cubicBezTo>
                <a:cubicBezTo>
                  <a:pt x="73" y="637"/>
                  <a:pt x="73" y="661"/>
                  <a:pt x="98" y="678"/>
                </a:cubicBezTo>
                <a:cubicBezTo>
                  <a:pt x="253" y="808"/>
                  <a:pt x="416" y="923"/>
                  <a:pt x="579" y="1037"/>
                </a:cubicBezTo>
                <a:cubicBezTo>
                  <a:pt x="726" y="1143"/>
                  <a:pt x="922" y="1331"/>
                  <a:pt x="1101" y="1371"/>
                </a:cubicBezTo>
                <a:lnTo>
                  <a:pt x="1126" y="1371"/>
                </a:lnTo>
                <a:cubicBezTo>
                  <a:pt x="1150" y="1404"/>
                  <a:pt x="1191" y="1412"/>
                  <a:pt x="1216" y="1371"/>
                </a:cubicBezTo>
                <a:cubicBezTo>
                  <a:pt x="1281" y="1241"/>
                  <a:pt x="1297" y="1094"/>
                  <a:pt x="1297" y="947"/>
                </a:cubicBezTo>
                <a:cubicBezTo>
                  <a:pt x="1297" y="939"/>
                  <a:pt x="1297" y="931"/>
                  <a:pt x="1289" y="914"/>
                </a:cubicBezTo>
                <a:cubicBezTo>
                  <a:pt x="1452" y="808"/>
                  <a:pt x="1852" y="1102"/>
                  <a:pt x="1966" y="1176"/>
                </a:cubicBezTo>
                <a:cubicBezTo>
                  <a:pt x="2260" y="1355"/>
                  <a:pt x="2603" y="1510"/>
                  <a:pt x="2937" y="1575"/>
                </a:cubicBezTo>
                <a:cubicBezTo>
                  <a:pt x="3239" y="1632"/>
                  <a:pt x="3566" y="1526"/>
                  <a:pt x="3827" y="1380"/>
                </a:cubicBezTo>
                <a:cubicBezTo>
                  <a:pt x="4210" y="1167"/>
                  <a:pt x="4455" y="710"/>
                  <a:pt x="4961" y="857"/>
                </a:cubicBezTo>
                <a:cubicBezTo>
                  <a:pt x="5010" y="874"/>
                  <a:pt x="5043" y="841"/>
                  <a:pt x="5059" y="808"/>
                </a:cubicBezTo>
                <a:cubicBezTo>
                  <a:pt x="5083" y="800"/>
                  <a:pt x="5108" y="776"/>
                  <a:pt x="5108" y="735"/>
                </a:cubicBezTo>
                <a:cubicBezTo>
                  <a:pt x="5116" y="645"/>
                  <a:pt x="5116" y="555"/>
                  <a:pt x="5124" y="466"/>
                </a:cubicBezTo>
                <a:cubicBezTo>
                  <a:pt x="5132" y="368"/>
                  <a:pt x="5034" y="343"/>
                  <a:pt x="4969" y="376"/>
                </a:cubicBezTo>
                <a:close/>
                <a:moveTo>
                  <a:pt x="4218" y="841"/>
                </a:moveTo>
                <a:cubicBezTo>
                  <a:pt x="3761" y="1176"/>
                  <a:pt x="3394" y="1518"/>
                  <a:pt x="2774" y="1347"/>
                </a:cubicBezTo>
                <a:cubicBezTo>
                  <a:pt x="2399" y="1249"/>
                  <a:pt x="2072" y="1012"/>
                  <a:pt x="1738" y="833"/>
                </a:cubicBezTo>
                <a:cubicBezTo>
                  <a:pt x="1575" y="743"/>
                  <a:pt x="1362" y="653"/>
                  <a:pt x="1199" y="800"/>
                </a:cubicBezTo>
                <a:cubicBezTo>
                  <a:pt x="1183" y="816"/>
                  <a:pt x="1175" y="841"/>
                  <a:pt x="1175" y="865"/>
                </a:cubicBezTo>
                <a:cubicBezTo>
                  <a:pt x="1142" y="874"/>
                  <a:pt x="1118" y="906"/>
                  <a:pt x="1118" y="947"/>
                </a:cubicBezTo>
                <a:lnTo>
                  <a:pt x="1118" y="1192"/>
                </a:lnTo>
                <a:cubicBezTo>
                  <a:pt x="1020" y="1102"/>
                  <a:pt x="881" y="1037"/>
                  <a:pt x="767" y="963"/>
                </a:cubicBezTo>
                <a:cubicBezTo>
                  <a:pt x="579" y="841"/>
                  <a:pt x="391" y="710"/>
                  <a:pt x="204" y="596"/>
                </a:cubicBezTo>
                <a:cubicBezTo>
                  <a:pt x="514" y="490"/>
                  <a:pt x="816" y="359"/>
                  <a:pt x="1118" y="229"/>
                </a:cubicBezTo>
                <a:cubicBezTo>
                  <a:pt x="1109" y="319"/>
                  <a:pt x="1109" y="417"/>
                  <a:pt x="1109" y="506"/>
                </a:cubicBezTo>
                <a:cubicBezTo>
                  <a:pt x="1109" y="588"/>
                  <a:pt x="1207" y="612"/>
                  <a:pt x="1256" y="572"/>
                </a:cubicBezTo>
                <a:lnTo>
                  <a:pt x="1265" y="572"/>
                </a:lnTo>
                <a:cubicBezTo>
                  <a:pt x="1934" y="441"/>
                  <a:pt x="2382" y="1061"/>
                  <a:pt x="3011" y="1127"/>
                </a:cubicBezTo>
                <a:cubicBezTo>
                  <a:pt x="3713" y="1200"/>
                  <a:pt x="4121" y="335"/>
                  <a:pt x="4855" y="498"/>
                </a:cubicBezTo>
                <a:cubicBezTo>
                  <a:pt x="4879" y="506"/>
                  <a:pt x="4896" y="498"/>
                  <a:pt x="4912" y="490"/>
                </a:cubicBezTo>
                <a:cubicBezTo>
                  <a:pt x="4912" y="547"/>
                  <a:pt x="4920" y="604"/>
                  <a:pt x="4920" y="670"/>
                </a:cubicBezTo>
                <a:cubicBezTo>
                  <a:pt x="4675" y="588"/>
                  <a:pt x="4455" y="670"/>
                  <a:pt x="4218" y="8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0" name="arrowheads_64848">
            <a:extLst>
              <a:ext uri="{FF2B5EF4-FFF2-40B4-BE49-F238E27FC236}">
                <a16:creationId xmlns:a16="http://schemas.microsoft.com/office/drawing/2014/main" id="{AD9423EE-FECD-351F-F55F-C6CD5D5FAF8F}"/>
              </a:ext>
            </a:extLst>
          </p:cNvPr>
          <p:cNvSpPr>
            <a:spLocks noChangeAspect="1"/>
          </p:cNvSpPr>
          <p:nvPr/>
        </p:nvSpPr>
        <p:spPr bwMode="auto">
          <a:xfrm rot="8722150">
            <a:off x="2909789" y="2767081"/>
            <a:ext cx="609685" cy="521491"/>
          </a:xfrm>
          <a:custGeom>
            <a:avLst/>
            <a:gdLst>
              <a:gd name="connsiteX0" fmla="*/ 479592 w 604089"/>
              <a:gd name="connsiteY0" fmla="*/ 343277 h 516705"/>
              <a:gd name="connsiteX1" fmla="*/ 405746 w 604089"/>
              <a:gd name="connsiteY1" fmla="*/ 348873 h 516705"/>
              <a:gd name="connsiteX2" fmla="*/ 468911 w 604089"/>
              <a:gd name="connsiteY2" fmla="*/ 471642 h 516705"/>
              <a:gd name="connsiteX3" fmla="*/ 473394 w 604089"/>
              <a:gd name="connsiteY3" fmla="*/ 404221 h 516705"/>
              <a:gd name="connsiteX4" fmla="*/ 480050 w 604089"/>
              <a:gd name="connsiteY4" fmla="*/ 393097 h 516705"/>
              <a:gd name="connsiteX5" fmla="*/ 546475 w 604089"/>
              <a:gd name="connsiteY5" fmla="*/ 351043 h 516705"/>
              <a:gd name="connsiteX6" fmla="*/ 554354 w 604089"/>
              <a:gd name="connsiteY6" fmla="*/ 344396 h 516705"/>
              <a:gd name="connsiteX7" fmla="*/ 479592 w 604089"/>
              <a:gd name="connsiteY7" fmla="*/ 343277 h 516705"/>
              <a:gd name="connsiteX8" fmla="*/ 484006 w 604089"/>
              <a:gd name="connsiteY8" fmla="*/ 315196 h 516705"/>
              <a:gd name="connsiteX9" fmla="*/ 589808 w 604089"/>
              <a:gd name="connsiteY9" fmla="*/ 316722 h 516705"/>
              <a:gd name="connsiteX10" fmla="*/ 594155 w 604089"/>
              <a:gd name="connsiteY10" fmla="*/ 346567 h 516705"/>
              <a:gd name="connsiteX11" fmla="*/ 519987 w 604089"/>
              <a:gd name="connsiteY11" fmla="*/ 404221 h 516705"/>
              <a:gd name="connsiteX12" fmla="*/ 494449 w 604089"/>
              <a:gd name="connsiteY12" fmla="*/ 438542 h 516705"/>
              <a:gd name="connsiteX13" fmla="*/ 487793 w 604089"/>
              <a:gd name="connsiteY13" fmla="*/ 509354 h 516705"/>
              <a:gd name="connsiteX14" fmla="*/ 472307 w 604089"/>
              <a:gd name="connsiteY14" fmla="*/ 511525 h 516705"/>
              <a:gd name="connsiteX15" fmla="*/ 463342 w 604089"/>
              <a:gd name="connsiteY15" fmla="*/ 507048 h 516705"/>
              <a:gd name="connsiteX16" fmla="*/ 370292 w 604089"/>
              <a:gd name="connsiteY16" fmla="*/ 346567 h 516705"/>
              <a:gd name="connsiteX17" fmla="*/ 379121 w 604089"/>
              <a:gd name="connsiteY17" fmla="*/ 324455 h 516705"/>
              <a:gd name="connsiteX18" fmla="*/ 484006 w 604089"/>
              <a:gd name="connsiteY18" fmla="*/ 315196 h 516705"/>
              <a:gd name="connsiteX19" fmla="*/ 227232 w 604089"/>
              <a:gd name="connsiteY19" fmla="*/ 228142 h 516705"/>
              <a:gd name="connsiteX20" fmla="*/ 293789 w 604089"/>
              <a:gd name="connsiteY20" fmla="*/ 405301 h 516705"/>
              <a:gd name="connsiteX21" fmla="*/ 309273 w 604089"/>
              <a:gd name="connsiteY21" fmla="*/ 289048 h 516705"/>
              <a:gd name="connsiteX22" fmla="*/ 396884 w 604089"/>
              <a:gd name="connsiteY22" fmla="*/ 228142 h 516705"/>
              <a:gd name="connsiteX23" fmla="*/ 206178 w 604089"/>
              <a:gd name="connsiteY23" fmla="*/ 199384 h 516705"/>
              <a:gd name="connsiteX24" fmla="*/ 427853 w 604089"/>
              <a:gd name="connsiteY24" fmla="*/ 199384 h 516705"/>
              <a:gd name="connsiteX25" fmla="*/ 438991 w 604089"/>
              <a:gd name="connsiteY25" fmla="*/ 222580 h 516705"/>
              <a:gd name="connsiteX26" fmla="*/ 434509 w 604089"/>
              <a:gd name="connsiteY26" fmla="*/ 239265 h 516705"/>
              <a:gd name="connsiteX27" fmla="*/ 331413 w 604089"/>
              <a:gd name="connsiteY27" fmla="*/ 302342 h 516705"/>
              <a:gd name="connsiteX28" fmla="*/ 310360 w 604089"/>
              <a:gd name="connsiteY28" fmla="*/ 413033 h 516705"/>
              <a:gd name="connsiteX29" fmla="*/ 294875 w 604089"/>
              <a:gd name="connsiteY29" fmla="*/ 416288 h 516705"/>
              <a:gd name="connsiteX30" fmla="*/ 279391 w 604089"/>
              <a:gd name="connsiteY30" fmla="*/ 415203 h 516705"/>
              <a:gd name="connsiteX31" fmla="*/ 194089 w 604089"/>
              <a:gd name="connsiteY31" fmla="*/ 220409 h 516705"/>
              <a:gd name="connsiteX32" fmla="*/ 206178 w 604089"/>
              <a:gd name="connsiteY32" fmla="*/ 199384 h 516705"/>
              <a:gd name="connsiteX33" fmla="*/ 29977 w 604089"/>
              <a:gd name="connsiteY33" fmla="*/ 32283 h 516705"/>
              <a:gd name="connsiteX34" fmla="*/ 77658 w 604089"/>
              <a:gd name="connsiteY34" fmla="*/ 221516 h 516705"/>
              <a:gd name="connsiteX35" fmla="*/ 103061 w 604089"/>
              <a:gd name="connsiteY35" fmla="*/ 139583 h 516705"/>
              <a:gd name="connsiteX36" fmla="*/ 114200 w 604089"/>
              <a:gd name="connsiteY36" fmla="*/ 127510 h 516705"/>
              <a:gd name="connsiteX37" fmla="*/ 219478 w 604089"/>
              <a:gd name="connsiteY37" fmla="*/ 88714 h 516705"/>
              <a:gd name="connsiteX38" fmla="*/ 29977 w 604089"/>
              <a:gd name="connsiteY38" fmla="*/ 32283 h 516705"/>
              <a:gd name="connsiteX39" fmla="*/ 17751 w 604089"/>
              <a:gd name="connsiteY39" fmla="*/ 134 h 516705"/>
              <a:gd name="connsiteX40" fmla="*/ 253846 w 604089"/>
              <a:gd name="connsiteY40" fmla="*/ 66603 h 516705"/>
              <a:gd name="connsiteX41" fmla="*/ 259416 w 604089"/>
              <a:gd name="connsiteY41" fmla="*/ 90884 h 516705"/>
              <a:gd name="connsiteX42" fmla="*/ 129686 w 604089"/>
              <a:gd name="connsiteY42" fmla="*/ 151791 h 516705"/>
              <a:gd name="connsiteX43" fmla="*/ 87574 w 604089"/>
              <a:gd name="connsiteY43" fmla="*/ 256920 h 516705"/>
              <a:gd name="connsiteX44" fmla="*/ 72088 w 604089"/>
              <a:gd name="connsiteY44" fmla="*/ 259226 h 516705"/>
              <a:gd name="connsiteX45" fmla="*/ 92 w 604089"/>
              <a:gd name="connsiteY45" fmla="*/ 13428 h 516705"/>
              <a:gd name="connsiteX46" fmla="*/ 17751 w 604089"/>
              <a:gd name="connsiteY46" fmla="*/ 134 h 51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4089" h="516705">
                <a:moveTo>
                  <a:pt x="479592" y="343277"/>
                </a:moveTo>
                <a:cubicBezTo>
                  <a:pt x="454784" y="343548"/>
                  <a:pt x="430129" y="344939"/>
                  <a:pt x="405746" y="348873"/>
                </a:cubicBezTo>
                <a:cubicBezTo>
                  <a:pt x="427888" y="388620"/>
                  <a:pt x="448943" y="430674"/>
                  <a:pt x="468911" y="471642"/>
                </a:cubicBezTo>
                <a:cubicBezTo>
                  <a:pt x="469998" y="449530"/>
                  <a:pt x="474481" y="426333"/>
                  <a:pt x="473394" y="404221"/>
                </a:cubicBezTo>
                <a:cubicBezTo>
                  <a:pt x="473394" y="399744"/>
                  <a:pt x="475567" y="395267"/>
                  <a:pt x="480050" y="393097"/>
                </a:cubicBezTo>
                <a:cubicBezTo>
                  <a:pt x="504365" y="383194"/>
                  <a:pt x="526643" y="368679"/>
                  <a:pt x="546475" y="351043"/>
                </a:cubicBezTo>
                <a:cubicBezTo>
                  <a:pt x="548785" y="348873"/>
                  <a:pt x="552045" y="346567"/>
                  <a:pt x="554354" y="344396"/>
                </a:cubicBezTo>
                <a:cubicBezTo>
                  <a:pt x="529360" y="343854"/>
                  <a:pt x="504399" y="343006"/>
                  <a:pt x="479592" y="343277"/>
                </a:cubicBezTo>
                <a:close/>
                <a:moveTo>
                  <a:pt x="484006" y="315196"/>
                </a:moveTo>
                <a:cubicBezTo>
                  <a:pt x="519070" y="314789"/>
                  <a:pt x="554286" y="316180"/>
                  <a:pt x="589808" y="316722"/>
                </a:cubicBezTo>
                <a:cubicBezTo>
                  <a:pt x="607467" y="316722"/>
                  <a:pt x="608554" y="341005"/>
                  <a:pt x="594155" y="346567"/>
                </a:cubicBezTo>
                <a:cubicBezTo>
                  <a:pt x="576496" y="369899"/>
                  <a:pt x="543215" y="390926"/>
                  <a:pt x="519987" y="404221"/>
                </a:cubicBezTo>
                <a:cubicBezTo>
                  <a:pt x="498932" y="416294"/>
                  <a:pt x="498932" y="414123"/>
                  <a:pt x="494449" y="438542"/>
                </a:cubicBezTo>
                <a:cubicBezTo>
                  <a:pt x="489966" y="461739"/>
                  <a:pt x="484397" y="484936"/>
                  <a:pt x="487793" y="509354"/>
                </a:cubicBezTo>
                <a:cubicBezTo>
                  <a:pt x="488880" y="518172"/>
                  <a:pt x="474481" y="519257"/>
                  <a:pt x="472307" y="511525"/>
                </a:cubicBezTo>
                <a:cubicBezTo>
                  <a:pt x="468911" y="511525"/>
                  <a:pt x="465651" y="510440"/>
                  <a:pt x="463342" y="507048"/>
                </a:cubicBezTo>
                <a:cubicBezTo>
                  <a:pt x="428974" y="455092"/>
                  <a:pt x="401263" y="399744"/>
                  <a:pt x="370292" y="346567"/>
                </a:cubicBezTo>
                <a:cubicBezTo>
                  <a:pt x="365809" y="338834"/>
                  <a:pt x="369205" y="326625"/>
                  <a:pt x="379121" y="324455"/>
                </a:cubicBezTo>
                <a:cubicBezTo>
                  <a:pt x="414032" y="317808"/>
                  <a:pt x="448943" y="315603"/>
                  <a:pt x="484006" y="315196"/>
                </a:cubicBezTo>
                <a:close/>
                <a:moveTo>
                  <a:pt x="227232" y="228142"/>
                </a:moveTo>
                <a:cubicBezTo>
                  <a:pt x="252768" y="285657"/>
                  <a:pt x="277217" y="344394"/>
                  <a:pt x="293789" y="405301"/>
                </a:cubicBezTo>
                <a:cubicBezTo>
                  <a:pt x="291615" y="367590"/>
                  <a:pt x="287133" y="319977"/>
                  <a:pt x="309273" y="289048"/>
                </a:cubicBezTo>
                <a:cubicBezTo>
                  <a:pt x="330327" y="259205"/>
                  <a:pt x="363605" y="241435"/>
                  <a:pt x="396884" y="228142"/>
                </a:cubicBezTo>
                <a:close/>
                <a:moveTo>
                  <a:pt x="206178" y="199384"/>
                </a:moveTo>
                <a:lnTo>
                  <a:pt x="427853" y="199384"/>
                </a:lnTo>
                <a:cubicBezTo>
                  <a:pt x="441164" y="199384"/>
                  <a:pt x="444560" y="213763"/>
                  <a:pt x="438991" y="222580"/>
                </a:cubicBezTo>
                <a:cubicBezTo>
                  <a:pt x="442251" y="228142"/>
                  <a:pt x="442251" y="235874"/>
                  <a:pt x="434509" y="239265"/>
                </a:cubicBezTo>
                <a:cubicBezTo>
                  <a:pt x="401230" y="253644"/>
                  <a:pt x="351381" y="270193"/>
                  <a:pt x="331413" y="302342"/>
                </a:cubicBezTo>
                <a:cubicBezTo>
                  <a:pt x="311582" y="335577"/>
                  <a:pt x="312669" y="375322"/>
                  <a:pt x="310360" y="413033"/>
                </a:cubicBezTo>
                <a:cubicBezTo>
                  <a:pt x="310360" y="421850"/>
                  <a:pt x="298271" y="422935"/>
                  <a:pt x="294875" y="416288"/>
                </a:cubicBezTo>
                <a:cubicBezTo>
                  <a:pt x="291615" y="421850"/>
                  <a:pt x="282651" y="422935"/>
                  <a:pt x="279391" y="415203"/>
                </a:cubicBezTo>
                <a:cubicBezTo>
                  <a:pt x="252768" y="348870"/>
                  <a:pt x="222885" y="284572"/>
                  <a:pt x="194089" y="220409"/>
                </a:cubicBezTo>
                <a:cubicBezTo>
                  <a:pt x="189607" y="211592"/>
                  <a:pt x="195176" y="199384"/>
                  <a:pt x="206178" y="199384"/>
                </a:cubicBezTo>
                <a:close/>
                <a:moveTo>
                  <a:pt x="29977" y="32283"/>
                </a:moveTo>
                <a:cubicBezTo>
                  <a:pt x="38807" y="97531"/>
                  <a:pt x="57689" y="159523"/>
                  <a:pt x="77658" y="221516"/>
                </a:cubicBezTo>
                <a:cubicBezTo>
                  <a:pt x="86488" y="194928"/>
                  <a:pt x="101974" y="169561"/>
                  <a:pt x="103061" y="139583"/>
                </a:cubicBezTo>
                <a:cubicBezTo>
                  <a:pt x="103061" y="132936"/>
                  <a:pt x="106457" y="126289"/>
                  <a:pt x="114200" y="127510"/>
                </a:cubicBezTo>
                <a:cubicBezTo>
                  <a:pt x="153051" y="120863"/>
                  <a:pt x="188506" y="109740"/>
                  <a:pt x="219478" y="88714"/>
                </a:cubicBezTo>
                <a:cubicBezTo>
                  <a:pt x="155224" y="72164"/>
                  <a:pt x="94231" y="47747"/>
                  <a:pt x="29977" y="32283"/>
                </a:cubicBezTo>
                <a:close/>
                <a:moveTo>
                  <a:pt x="17751" y="134"/>
                </a:moveTo>
                <a:cubicBezTo>
                  <a:pt x="97627" y="16819"/>
                  <a:pt x="173020" y="51139"/>
                  <a:pt x="253846" y="66603"/>
                </a:cubicBezTo>
                <a:cubicBezTo>
                  <a:pt x="263899" y="68773"/>
                  <a:pt x="267159" y="83152"/>
                  <a:pt x="259416" y="90884"/>
                </a:cubicBezTo>
                <a:cubicBezTo>
                  <a:pt x="221787" y="125204"/>
                  <a:pt x="179540" y="142974"/>
                  <a:pt x="129686" y="151791"/>
                </a:cubicBezTo>
                <a:cubicBezTo>
                  <a:pt x="126426" y="185026"/>
                  <a:pt x="115286" y="241456"/>
                  <a:pt x="87574" y="256920"/>
                </a:cubicBezTo>
                <a:cubicBezTo>
                  <a:pt x="88661" y="265873"/>
                  <a:pt x="75349" y="268044"/>
                  <a:pt x="72088" y="259226"/>
                </a:cubicBezTo>
                <a:cubicBezTo>
                  <a:pt x="39894" y="179464"/>
                  <a:pt x="10008" y="98616"/>
                  <a:pt x="92" y="13428"/>
                </a:cubicBezTo>
                <a:cubicBezTo>
                  <a:pt x="-1131" y="4610"/>
                  <a:pt x="10008" y="-951"/>
                  <a:pt x="17751" y="1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1" name="squiggly-arrow_64783">
            <a:extLst>
              <a:ext uri="{FF2B5EF4-FFF2-40B4-BE49-F238E27FC236}">
                <a16:creationId xmlns:a16="http://schemas.microsoft.com/office/drawing/2014/main" id="{869A182C-52E6-CFF0-02AC-EDB6F23154E9}"/>
              </a:ext>
            </a:extLst>
          </p:cNvPr>
          <p:cNvSpPr>
            <a:spLocks noChangeAspect="1"/>
          </p:cNvSpPr>
          <p:nvPr/>
        </p:nvSpPr>
        <p:spPr bwMode="auto">
          <a:xfrm>
            <a:off x="5548483" y="3903985"/>
            <a:ext cx="609685" cy="193618"/>
          </a:xfrm>
          <a:custGeom>
            <a:avLst/>
            <a:gdLst>
              <a:gd name="T0" fmla="*/ 4969 w 5132"/>
              <a:gd name="T1" fmla="*/ 376 h 1632"/>
              <a:gd name="T2" fmla="*/ 4912 w 5132"/>
              <a:gd name="T3" fmla="*/ 327 h 1632"/>
              <a:gd name="T4" fmla="*/ 3117 w 5132"/>
              <a:gd name="T5" fmla="*/ 939 h 1632"/>
              <a:gd name="T6" fmla="*/ 2056 w 5132"/>
              <a:gd name="T7" fmla="*/ 506 h 1632"/>
              <a:gd name="T8" fmla="*/ 1305 w 5132"/>
              <a:gd name="T9" fmla="*/ 417 h 1632"/>
              <a:gd name="T10" fmla="*/ 1281 w 5132"/>
              <a:gd name="T11" fmla="*/ 82 h 1632"/>
              <a:gd name="T12" fmla="*/ 1232 w 5132"/>
              <a:gd name="T13" fmla="*/ 33 h 1632"/>
              <a:gd name="T14" fmla="*/ 1142 w 5132"/>
              <a:gd name="T15" fmla="*/ 9 h 1632"/>
              <a:gd name="T16" fmla="*/ 65 w 5132"/>
              <a:gd name="T17" fmla="*/ 474 h 1632"/>
              <a:gd name="T18" fmla="*/ 81 w 5132"/>
              <a:gd name="T19" fmla="*/ 612 h 1632"/>
              <a:gd name="T20" fmla="*/ 98 w 5132"/>
              <a:gd name="T21" fmla="*/ 678 h 1632"/>
              <a:gd name="T22" fmla="*/ 579 w 5132"/>
              <a:gd name="T23" fmla="*/ 1037 h 1632"/>
              <a:gd name="T24" fmla="*/ 1101 w 5132"/>
              <a:gd name="T25" fmla="*/ 1371 h 1632"/>
              <a:gd name="T26" fmla="*/ 1126 w 5132"/>
              <a:gd name="T27" fmla="*/ 1371 h 1632"/>
              <a:gd name="T28" fmla="*/ 1216 w 5132"/>
              <a:gd name="T29" fmla="*/ 1371 h 1632"/>
              <a:gd name="T30" fmla="*/ 1297 w 5132"/>
              <a:gd name="T31" fmla="*/ 947 h 1632"/>
              <a:gd name="T32" fmla="*/ 1289 w 5132"/>
              <a:gd name="T33" fmla="*/ 914 h 1632"/>
              <a:gd name="T34" fmla="*/ 1966 w 5132"/>
              <a:gd name="T35" fmla="*/ 1176 h 1632"/>
              <a:gd name="T36" fmla="*/ 2937 w 5132"/>
              <a:gd name="T37" fmla="*/ 1575 h 1632"/>
              <a:gd name="T38" fmla="*/ 3827 w 5132"/>
              <a:gd name="T39" fmla="*/ 1380 h 1632"/>
              <a:gd name="T40" fmla="*/ 4961 w 5132"/>
              <a:gd name="T41" fmla="*/ 857 h 1632"/>
              <a:gd name="T42" fmla="*/ 5059 w 5132"/>
              <a:gd name="T43" fmla="*/ 808 h 1632"/>
              <a:gd name="T44" fmla="*/ 5108 w 5132"/>
              <a:gd name="T45" fmla="*/ 735 h 1632"/>
              <a:gd name="T46" fmla="*/ 5124 w 5132"/>
              <a:gd name="T47" fmla="*/ 466 h 1632"/>
              <a:gd name="T48" fmla="*/ 4969 w 5132"/>
              <a:gd name="T49" fmla="*/ 376 h 1632"/>
              <a:gd name="T50" fmla="*/ 4218 w 5132"/>
              <a:gd name="T51" fmla="*/ 841 h 1632"/>
              <a:gd name="T52" fmla="*/ 2774 w 5132"/>
              <a:gd name="T53" fmla="*/ 1347 h 1632"/>
              <a:gd name="T54" fmla="*/ 1738 w 5132"/>
              <a:gd name="T55" fmla="*/ 833 h 1632"/>
              <a:gd name="T56" fmla="*/ 1199 w 5132"/>
              <a:gd name="T57" fmla="*/ 800 h 1632"/>
              <a:gd name="T58" fmla="*/ 1175 w 5132"/>
              <a:gd name="T59" fmla="*/ 865 h 1632"/>
              <a:gd name="T60" fmla="*/ 1118 w 5132"/>
              <a:gd name="T61" fmla="*/ 947 h 1632"/>
              <a:gd name="T62" fmla="*/ 1118 w 5132"/>
              <a:gd name="T63" fmla="*/ 1192 h 1632"/>
              <a:gd name="T64" fmla="*/ 767 w 5132"/>
              <a:gd name="T65" fmla="*/ 963 h 1632"/>
              <a:gd name="T66" fmla="*/ 204 w 5132"/>
              <a:gd name="T67" fmla="*/ 596 h 1632"/>
              <a:gd name="T68" fmla="*/ 1118 w 5132"/>
              <a:gd name="T69" fmla="*/ 229 h 1632"/>
              <a:gd name="T70" fmla="*/ 1109 w 5132"/>
              <a:gd name="T71" fmla="*/ 506 h 1632"/>
              <a:gd name="T72" fmla="*/ 1256 w 5132"/>
              <a:gd name="T73" fmla="*/ 572 h 1632"/>
              <a:gd name="T74" fmla="*/ 1265 w 5132"/>
              <a:gd name="T75" fmla="*/ 572 h 1632"/>
              <a:gd name="T76" fmla="*/ 3011 w 5132"/>
              <a:gd name="T77" fmla="*/ 1127 h 1632"/>
              <a:gd name="T78" fmla="*/ 4855 w 5132"/>
              <a:gd name="T79" fmla="*/ 498 h 1632"/>
              <a:gd name="T80" fmla="*/ 4912 w 5132"/>
              <a:gd name="T81" fmla="*/ 490 h 1632"/>
              <a:gd name="T82" fmla="*/ 4920 w 5132"/>
              <a:gd name="T83" fmla="*/ 670 h 1632"/>
              <a:gd name="T84" fmla="*/ 4218 w 5132"/>
              <a:gd name="T85" fmla="*/ 84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2" h="1632">
                <a:moveTo>
                  <a:pt x="4969" y="376"/>
                </a:moveTo>
                <a:cubicBezTo>
                  <a:pt x="4961" y="351"/>
                  <a:pt x="4945" y="335"/>
                  <a:pt x="4912" y="327"/>
                </a:cubicBezTo>
                <a:cubicBezTo>
                  <a:pt x="4178" y="123"/>
                  <a:pt x="3786" y="849"/>
                  <a:pt x="3117" y="939"/>
                </a:cubicBezTo>
                <a:cubicBezTo>
                  <a:pt x="2741" y="988"/>
                  <a:pt x="2374" y="670"/>
                  <a:pt x="2056" y="506"/>
                </a:cubicBezTo>
                <a:cubicBezTo>
                  <a:pt x="1811" y="384"/>
                  <a:pt x="1566" y="351"/>
                  <a:pt x="1305" y="417"/>
                </a:cubicBezTo>
                <a:cubicBezTo>
                  <a:pt x="1305" y="302"/>
                  <a:pt x="1305" y="188"/>
                  <a:pt x="1281" y="82"/>
                </a:cubicBezTo>
                <a:cubicBezTo>
                  <a:pt x="1273" y="58"/>
                  <a:pt x="1256" y="41"/>
                  <a:pt x="1232" y="33"/>
                </a:cubicBezTo>
                <a:cubicBezTo>
                  <a:pt x="1207" y="9"/>
                  <a:pt x="1175" y="0"/>
                  <a:pt x="1142" y="9"/>
                </a:cubicBezTo>
                <a:cubicBezTo>
                  <a:pt x="775" y="131"/>
                  <a:pt x="416" y="311"/>
                  <a:pt x="65" y="474"/>
                </a:cubicBezTo>
                <a:cubicBezTo>
                  <a:pt x="0" y="506"/>
                  <a:pt x="24" y="588"/>
                  <a:pt x="81" y="612"/>
                </a:cubicBezTo>
                <a:cubicBezTo>
                  <a:pt x="73" y="637"/>
                  <a:pt x="73" y="661"/>
                  <a:pt x="98" y="678"/>
                </a:cubicBezTo>
                <a:cubicBezTo>
                  <a:pt x="253" y="808"/>
                  <a:pt x="416" y="923"/>
                  <a:pt x="579" y="1037"/>
                </a:cubicBezTo>
                <a:cubicBezTo>
                  <a:pt x="726" y="1143"/>
                  <a:pt x="922" y="1331"/>
                  <a:pt x="1101" y="1371"/>
                </a:cubicBezTo>
                <a:lnTo>
                  <a:pt x="1126" y="1371"/>
                </a:lnTo>
                <a:cubicBezTo>
                  <a:pt x="1150" y="1404"/>
                  <a:pt x="1191" y="1412"/>
                  <a:pt x="1216" y="1371"/>
                </a:cubicBezTo>
                <a:cubicBezTo>
                  <a:pt x="1281" y="1241"/>
                  <a:pt x="1297" y="1094"/>
                  <a:pt x="1297" y="947"/>
                </a:cubicBezTo>
                <a:cubicBezTo>
                  <a:pt x="1297" y="939"/>
                  <a:pt x="1297" y="931"/>
                  <a:pt x="1289" y="914"/>
                </a:cubicBezTo>
                <a:cubicBezTo>
                  <a:pt x="1452" y="808"/>
                  <a:pt x="1852" y="1102"/>
                  <a:pt x="1966" y="1176"/>
                </a:cubicBezTo>
                <a:cubicBezTo>
                  <a:pt x="2260" y="1355"/>
                  <a:pt x="2603" y="1510"/>
                  <a:pt x="2937" y="1575"/>
                </a:cubicBezTo>
                <a:cubicBezTo>
                  <a:pt x="3239" y="1632"/>
                  <a:pt x="3566" y="1526"/>
                  <a:pt x="3827" y="1380"/>
                </a:cubicBezTo>
                <a:cubicBezTo>
                  <a:pt x="4210" y="1167"/>
                  <a:pt x="4455" y="710"/>
                  <a:pt x="4961" y="857"/>
                </a:cubicBezTo>
                <a:cubicBezTo>
                  <a:pt x="5010" y="874"/>
                  <a:pt x="5043" y="841"/>
                  <a:pt x="5059" y="808"/>
                </a:cubicBezTo>
                <a:cubicBezTo>
                  <a:pt x="5083" y="800"/>
                  <a:pt x="5108" y="776"/>
                  <a:pt x="5108" y="735"/>
                </a:cubicBezTo>
                <a:cubicBezTo>
                  <a:pt x="5116" y="645"/>
                  <a:pt x="5116" y="555"/>
                  <a:pt x="5124" y="466"/>
                </a:cubicBezTo>
                <a:cubicBezTo>
                  <a:pt x="5132" y="368"/>
                  <a:pt x="5034" y="343"/>
                  <a:pt x="4969" y="376"/>
                </a:cubicBezTo>
                <a:close/>
                <a:moveTo>
                  <a:pt x="4218" y="841"/>
                </a:moveTo>
                <a:cubicBezTo>
                  <a:pt x="3761" y="1176"/>
                  <a:pt x="3394" y="1518"/>
                  <a:pt x="2774" y="1347"/>
                </a:cubicBezTo>
                <a:cubicBezTo>
                  <a:pt x="2399" y="1249"/>
                  <a:pt x="2072" y="1012"/>
                  <a:pt x="1738" y="833"/>
                </a:cubicBezTo>
                <a:cubicBezTo>
                  <a:pt x="1575" y="743"/>
                  <a:pt x="1362" y="653"/>
                  <a:pt x="1199" y="800"/>
                </a:cubicBezTo>
                <a:cubicBezTo>
                  <a:pt x="1183" y="816"/>
                  <a:pt x="1175" y="841"/>
                  <a:pt x="1175" y="865"/>
                </a:cubicBezTo>
                <a:cubicBezTo>
                  <a:pt x="1142" y="874"/>
                  <a:pt x="1118" y="906"/>
                  <a:pt x="1118" y="947"/>
                </a:cubicBezTo>
                <a:lnTo>
                  <a:pt x="1118" y="1192"/>
                </a:lnTo>
                <a:cubicBezTo>
                  <a:pt x="1020" y="1102"/>
                  <a:pt x="881" y="1037"/>
                  <a:pt x="767" y="963"/>
                </a:cubicBezTo>
                <a:cubicBezTo>
                  <a:pt x="579" y="841"/>
                  <a:pt x="391" y="710"/>
                  <a:pt x="204" y="596"/>
                </a:cubicBezTo>
                <a:cubicBezTo>
                  <a:pt x="514" y="490"/>
                  <a:pt x="816" y="359"/>
                  <a:pt x="1118" y="229"/>
                </a:cubicBezTo>
                <a:cubicBezTo>
                  <a:pt x="1109" y="319"/>
                  <a:pt x="1109" y="417"/>
                  <a:pt x="1109" y="506"/>
                </a:cubicBezTo>
                <a:cubicBezTo>
                  <a:pt x="1109" y="588"/>
                  <a:pt x="1207" y="612"/>
                  <a:pt x="1256" y="572"/>
                </a:cubicBezTo>
                <a:lnTo>
                  <a:pt x="1265" y="572"/>
                </a:lnTo>
                <a:cubicBezTo>
                  <a:pt x="1934" y="441"/>
                  <a:pt x="2382" y="1061"/>
                  <a:pt x="3011" y="1127"/>
                </a:cubicBezTo>
                <a:cubicBezTo>
                  <a:pt x="3713" y="1200"/>
                  <a:pt x="4121" y="335"/>
                  <a:pt x="4855" y="498"/>
                </a:cubicBezTo>
                <a:cubicBezTo>
                  <a:pt x="4879" y="506"/>
                  <a:pt x="4896" y="498"/>
                  <a:pt x="4912" y="490"/>
                </a:cubicBezTo>
                <a:cubicBezTo>
                  <a:pt x="4912" y="547"/>
                  <a:pt x="4920" y="604"/>
                  <a:pt x="4920" y="670"/>
                </a:cubicBezTo>
                <a:cubicBezTo>
                  <a:pt x="4675" y="588"/>
                  <a:pt x="4455" y="670"/>
                  <a:pt x="4218" y="8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112" name="squiggly-arrow_64783">
            <a:extLst>
              <a:ext uri="{FF2B5EF4-FFF2-40B4-BE49-F238E27FC236}">
                <a16:creationId xmlns:a16="http://schemas.microsoft.com/office/drawing/2014/main" id="{73478172-EABF-A075-6AA8-75938CB0DD0B}"/>
              </a:ext>
            </a:extLst>
          </p:cNvPr>
          <p:cNvSpPr>
            <a:spLocks noChangeAspect="1"/>
          </p:cNvSpPr>
          <p:nvPr/>
        </p:nvSpPr>
        <p:spPr bwMode="auto">
          <a:xfrm>
            <a:off x="8164268" y="3903985"/>
            <a:ext cx="609685" cy="193618"/>
          </a:xfrm>
          <a:custGeom>
            <a:avLst/>
            <a:gdLst>
              <a:gd name="T0" fmla="*/ 4969 w 5132"/>
              <a:gd name="T1" fmla="*/ 376 h 1632"/>
              <a:gd name="T2" fmla="*/ 4912 w 5132"/>
              <a:gd name="T3" fmla="*/ 327 h 1632"/>
              <a:gd name="T4" fmla="*/ 3117 w 5132"/>
              <a:gd name="T5" fmla="*/ 939 h 1632"/>
              <a:gd name="T6" fmla="*/ 2056 w 5132"/>
              <a:gd name="T7" fmla="*/ 506 h 1632"/>
              <a:gd name="T8" fmla="*/ 1305 w 5132"/>
              <a:gd name="T9" fmla="*/ 417 h 1632"/>
              <a:gd name="T10" fmla="*/ 1281 w 5132"/>
              <a:gd name="T11" fmla="*/ 82 h 1632"/>
              <a:gd name="T12" fmla="*/ 1232 w 5132"/>
              <a:gd name="T13" fmla="*/ 33 h 1632"/>
              <a:gd name="T14" fmla="*/ 1142 w 5132"/>
              <a:gd name="T15" fmla="*/ 9 h 1632"/>
              <a:gd name="T16" fmla="*/ 65 w 5132"/>
              <a:gd name="T17" fmla="*/ 474 h 1632"/>
              <a:gd name="T18" fmla="*/ 81 w 5132"/>
              <a:gd name="T19" fmla="*/ 612 h 1632"/>
              <a:gd name="T20" fmla="*/ 98 w 5132"/>
              <a:gd name="T21" fmla="*/ 678 h 1632"/>
              <a:gd name="T22" fmla="*/ 579 w 5132"/>
              <a:gd name="T23" fmla="*/ 1037 h 1632"/>
              <a:gd name="T24" fmla="*/ 1101 w 5132"/>
              <a:gd name="T25" fmla="*/ 1371 h 1632"/>
              <a:gd name="T26" fmla="*/ 1126 w 5132"/>
              <a:gd name="T27" fmla="*/ 1371 h 1632"/>
              <a:gd name="T28" fmla="*/ 1216 w 5132"/>
              <a:gd name="T29" fmla="*/ 1371 h 1632"/>
              <a:gd name="T30" fmla="*/ 1297 w 5132"/>
              <a:gd name="T31" fmla="*/ 947 h 1632"/>
              <a:gd name="T32" fmla="*/ 1289 w 5132"/>
              <a:gd name="T33" fmla="*/ 914 h 1632"/>
              <a:gd name="T34" fmla="*/ 1966 w 5132"/>
              <a:gd name="T35" fmla="*/ 1176 h 1632"/>
              <a:gd name="T36" fmla="*/ 2937 w 5132"/>
              <a:gd name="T37" fmla="*/ 1575 h 1632"/>
              <a:gd name="T38" fmla="*/ 3827 w 5132"/>
              <a:gd name="T39" fmla="*/ 1380 h 1632"/>
              <a:gd name="T40" fmla="*/ 4961 w 5132"/>
              <a:gd name="T41" fmla="*/ 857 h 1632"/>
              <a:gd name="T42" fmla="*/ 5059 w 5132"/>
              <a:gd name="T43" fmla="*/ 808 h 1632"/>
              <a:gd name="T44" fmla="*/ 5108 w 5132"/>
              <a:gd name="T45" fmla="*/ 735 h 1632"/>
              <a:gd name="T46" fmla="*/ 5124 w 5132"/>
              <a:gd name="T47" fmla="*/ 466 h 1632"/>
              <a:gd name="T48" fmla="*/ 4969 w 5132"/>
              <a:gd name="T49" fmla="*/ 376 h 1632"/>
              <a:gd name="T50" fmla="*/ 4218 w 5132"/>
              <a:gd name="T51" fmla="*/ 841 h 1632"/>
              <a:gd name="T52" fmla="*/ 2774 w 5132"/>
              <a:gd name="T53" fmla="*/ 1347 h 1632"/>
              <a:gd name="T54" fmla="*/ 1738 w 5132"/>
              <a:gd name="T55" fmla="*/ 833 h 1632"/>
              <a:gd name="T56" fmla="*/ 1199 w 5132"/>
              <a:gd name="T57" fmla="*/ 800 h 1632"/>
              <a:gd name="T58" fmla="*/ 1175 w 5132"/>
              <a:gd name="T59" fmla="*/ 865 h 1632"/>
              <a:gd name="T60" fmla="*/ 1118 w 5132"/>
              <a:gd name="T61" fmla="*/ 947 h 1632"/>
              <a:gd name="T62" fmla="*/ 1118 w 5132"/>
              <a:gd name="T63" fmla="*/ 1192 h 1632"/>
              <a:gd name="T64" fmla="*/ 767 w 5132"/>
              <a:gd name="T65" fmla="*/ 963 h 1632"/>
              <a:gd name="T66" fmla="*/ 204 w 5132"/>
              <a:gd name="T67" fmla="*/ 596 h 1632"/>
              <a:gd name="T68" fmla="*/ 1118 w 5132"/>
              <a:gd name="T69" fmla="*/ 229 h 1632"/>
              <a:gd name="T70" fmla="*/ 1109 w 5132"/>
              <a:gd name="T71" fmla="*/ 506 h 1632"/>
              <a:gd name="T72" fmla="*/ 1256 w 5132"/>
              <a:gd name="T73" fmla="*/ 572 h 1632"/>
              <a:gd name="T74" fmla="*/ 1265 w 5132"/>
              <a:gd name="T75" fmla="*/ 572 h 1632"/>
              <a:gd name="T76" fmla="*/ 3011 w 5132"/>
              <a:gd name="T77" fmla="*/ 1127 h 1632"/>
              <a:gd name="T78" fmla="*/ 4855 w 5132"/>
              <a:gd name="T79" fmla="*/ 498 h 1632"/>
              <a:gd name="T80" fmla="*/ 4912 w 5132"/>
              <a:gd name="T81" fmla="*/ 490 h 1632"/>
              <a:gd name="T82" fmla="*/ 4920 w 5132"/>
              <a:gd name="T83" fmla="*/ 670 h 1632"/>
              <a:gd name="T84" fmla="*/ 4218 w 5132"/>
              <a:gd name="T85" fmla="*/ 841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132" h="1632">
                <a:moveTo>
                  <a:pt x="4969" y="376"/>
                </a:moveTo>
                <a:cubicBezTo>
                  <a:pt x="4961" y="351"/>
                  <a:pt x="4945" y="335"/>
                  <a:pt x="4912" y="327"/>
                </a:cubicBezTo>
                <a:cubicBezTo>
                  <a:pt x="4178" y="123"/>
                  <a:pt x="3786" y="849"/>
                  <a:pt x="3117" y="939"/>
                </a:cubicBezTo>
                <a:cubicBezTo>
                  <a:pt x="2741" y="988"/>
                  <a:pt x="2374" y="670"/>
                  <a:pt x="2056" y="506"/>
                </a:cubicBezTo>
                <a:cubicBezTo>
                  <a:pt x="1811" y="384"/>
                  <a:pt x="1566" y="351"/>
                  <a:pt x="1305" y="417"/>
                </a:cubicBezTo>
                <a:cubicBezTo>
                  <a:pt x="1305" y="302"/>
                  <a:pt x="1305" y="188"/>
                  <a:pt x="1281" y="82"/>
                </a:cubicBezTo>
                <a:cubicBezTo>
                  <a:pt x="1273" y="58"/>
                  <a:pt x="1256" y="41"/>
                  <a:pt x="1232" y="33"/>
                </a:cubicBezTo>
                <a:cubicBezTo>
                  <a:pt x="1207" y="9"/>
                  <a:pt x="1175" y="0"/>
                  <a:pt x="1142" y="9"/>
                </a:cubicBezTo>
                <a:cubicBezTo>
                  <a:pt x="775" y="131"/>
                  <a:pt x="416" y="311"/>
                  <a:pt x="65" y="474"/>
                </a:cubicBezTo>
                <a:cubicBezTo>
                  <a:pt x="0" y="506"/>
                  <a:pt x="24" y="588"/>
                  <a:pt x="81" y="612"/>
                </a:cubicBezTo>
                <a:cubicBezTo>
                  <a:pt x="73" y="637"/>
                  <a:pt x="73" y="661"/>
                  <a:pt x="98" y="678"/>
                </a:cubicBezTo>
                <a:cubicBezTo>
                  <a:pt x="253" y="808"/>
                  <a:pt x="416" y="923"/>
                  <a:pt x="579" y="1037"/>
                </a:cubicBezTo>
                <a:cubicBezTo>
                  <a:pt x="726" y="1143"/>
                  <a:pt x="922" y="1331"/>
                  <a:pt x="1101" y="1371"/>
                </a:cubicBezTo>
                <a:lnTo>
                  <a:pt x="1126" y="1371"/>
                </a:lnTo>
                <a:cubicBezTo>
                  <a:pt x="1150" y="1404"/>
                  <a:pt x="1191" y="1412"/>
                  <a:pt x="1216" y="1371"/>
                </a:cubicBezTo>
                <a:cubicBezTo>
                  <a:pt x="1281" y="1241"/>
                  <a:pt x="1297" y="1094"/>
                  <a:pt x="1297" y="947"/>
                </a:cubicBezTo>
                <a:cubicBezTo>
                  <a:pt x="1297" y="939"/>
                  <a:pt x="1297" y="931"/>
                  <a:pt x="1289" y="914"/>
                </a:cubicBezTo>
                <a:cubicBezTo>
                  <a:pt x="1452" y="808"/>
                  <a:pt x="1852" y="1102"/>
                  <a:pt x="1966" y="1176"/>
                </a:cubicBezTo>
                <a:cubicBezTo>
                  <a:pt x="2260" y="1355"/>
                  <a:pt x="2603" y="1510"/>
                  <a:pt x="2937" y="1575"/>
                </a:cubicBezTo>
                <a:cubicBezTo>
                  <a:pt x="3239" y="1632"/>
                  <a:pt x="3566" y="1526"/>
                  <a:pt x="3827" y="1380"/>
                </a:cubicBezTo>
                <a:cubicBezTo>
                  <a:pt x="4210" y="1167"/>
                  <a:pt x="4455" y="710"/>
                  <a:pt x="4961" y="857"/>
                </a:cubicBezTo>
                <a:cubicBezTo>
                  <a:pt x="5010" y="874"/>
                  <a:pt x="5043" y="841"/>
                  <a:pt x="5059" y="808"/>
                </a:cubicBezTo>
                <a:cubicBezTo>
                  <a:pt x="5083" y="800"/>
                  <a:pt x="5108" y="776"/>
                  <a:pt x="5108" y="735"/>
                </a:cubicBezTo>
                <a:cubicBezTo>
                  <a:pt x="5116" y="645"/>
                  <a:pt x="5116" y="555"/>
                  <a:pt x="5124" y="466"/>
                </a:cubicBezTo>
                <a:cubicBezTo>
                  <a:pt x="5132" y="368"/>
                  <a:pt x="5034" y="343"/>
                  <a:pt x="4969" y="376"/>
                </a:cubicBezTo>
                <a:close/>
                <a:moveTo>
                  <a:pt x="4218" y="841"/>
                </a:moveTo>
                <a:cubicBezTo>
                  <a:pt x="3761" y="1176"/>
                  <a:pt x="3394" y="1518"/>
                  <a:pt x="2774" y="1347"/>
                </a:cubicBezTo>
                <a:cubicBezTo>
                  <a:pt x="2399" y="1249"/>
                  <a:pt x="2072" y="1012"/>
                  <a:pt x="1738" y="833"/>
                </a:cubicBezTo>
                <a:cubicBezTo>
                  <a:pt x="1575" y="743"/>
                  <a:pt x="1362" y="653"/>
                  <a:pt x="1199" y="800"/>
                </a:cubicBezTo>
                <a:cubicBezTo>
                  <a:pt x="1183" y="816"/>
                  <a:pt x="1175" y="841"/>
                  <a:pt x="1175" y="865"/>
                </a:cubicBezTo>
                <a:cubicBezTo>
                  <a:pt x="1142" y="874"/>
                  <a:pt x="1118" y="906"/>
                  <a:pt x="1118" y="947"/>
                </a:cubicBezTo>
                <a:lnTo>
                  <a:pt x="1118" y="1192"/>
                </a:lnTo>
                <a:cubicBezTo>
                  <a:pt x="1020" y="1102"/>
                  <a:pt x="881" y="1037"/>
                  <a:pt x="767" y="963"/>
                </a:cubicBezTo>
                <a:cubicBezTo>
                  <a:pt x="579" y="841"/>
                  <a:pt x="391" y="710"/>
                  <a:pt x="204" y="596"/>
                </a:cubicBezTo>
                <a:cubicBezTo>
                  <a:pt x="514" y="490"/>
                  <a:pt x="816" y="359"/>
                  <a:pt x="1118" y="229"/>
                </a:cubicBezTo>
                <a:cubicBezTo>
                  <a:pt x="1109" y="319"/>
                  <a:pt x="1109" y="417"/>
                  <a:pt x="1109" y="506"/>
                </a:cubicBezTo>
                <a:cubicBezTo>
                  <a:pt x="1109" y="588"/>
                  <a:pt x="1207" y="612"/>
                  <a:pt x="1256" y="572"/>
                </a:cubicBezTo>
                <a:lnTo>
                  <a:pt x="1265" y="572"/>
                </a:lnTo>
                <a:cubicBezTo>
                  <a:pt x="1934" y="441"/>
                  <a:pt x="2382" y="1061"/>
                  <a:pt x="3011" y="1127"/>
                </a:cubicBezTo>
                <a:cubicBezTo>
                  <a:pt x="3713" y="1200"/>
                  <a:pt x="4121" y="335"/>
                  <a:pt x="4855" y="498"/>
                </a:cubicBezTo>
                <a:cubicBezTo>
                  <a:pt x="4879" y="506"/>
                  <a:pt x="4896" y="498"/>
                  <a:pt x="4912" y="490"/>
                </a:cubicBezTo>
                <a:cubicBezTo>
                  <a:pt x="4912" y="547"/>
                  <a:pt x="4920" y="604"/>
                  <a:pt x="4920" y="670"/>
                </a:cubicBezTo>
                <a:cubicBezTo>
                  <a:pt x="4675" y="588"/>
                  <a:pt x="4455" y="670"/>
                  <a:pt x="4218" y="84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6" name="arrowheads_64848">
            <a:extLst>
              <a:ext uri="{FF2B5EF4-FFF2-40B4-BE49-F238E27FC236}">
                <a16:creationId xmlns:a16="http://schemas.microsoft.com/office/drawing/2014/main" id="{210A6981-222D-7113-8E60-493BC4AEA3BA}"/>
              </a:ext>
            </a:extLst>
          </p:cNvPr>
          <p:cNvSpPr>
            <a:spLocks noChangeAspect="1"/>
          </p:cNvSpPr>
          <p:nvPr/>
        </p:nvSpPr>
        <p:spPr bwMode="auto">
          <a:xfrm rot="8722150">
            <a:off x="5539888" y="2767081"/>
            <a:ext cx="609685" cy="521491"/>
          </a:xfrm>
          <a:custGeom>
            <a:avLst/>
            <a:gdLst>
              <a:gd name="connsiteX0" fmla="*/ 479592 w 604089"/>
              <a:gd name="connsiteY0" fmla="*/ 343277 h 516705"/>
              <a:gd name="connsiteX1" fmla="*/ 405746 w 604089"/>
              <a:gd name="connsiteY1" fmla="*/ 348873 h 516705"/>
              <a:gd name="connsiteX2" fmla="*/ 468911 w 604089"/>
              <a:gd name="connsiteY2" fmla="*/ 471642 h 516705"/>
              <a:gd name="connsiteX3" fmla="*/ 473394 w 604089"/>
              <a:gd name="connsiteY3" fmla="*/ 404221 h 516705"/>
              <a:gd name="connsiteX4" fmla="*/ 480050 w 604089"/>
              <a:gd name="connsiteY4" fmla="*/ 393097 h 516705"/>
              <a:gd name="connsiteX5" fmla="*/ 546475 w 604089"/>
              <a:gd name="connsiteY5" fmla="*/ 351043 h 516705"/>
              <a:gd name="connsiteX6" fmla="*/ 554354 w 604089"/>
              <a:gd name="connsiteY6" fmla="*/ 344396 h 516705"/>
              <a:gd name="connsiteX7" fmla="*/ 479592 w 604089"/>
              <a:gd name="connsiteY7" fmla="*/ 343277 h 516705"/>
              <a:gd name="connsiteX8" fmla="*/ 484006 w 604089"/>
              <a:gd name="connsiteY8" fmla="*/ 315196 h 516705"/>
              <a:gd name="connsiteX9" fmla="*/ 589808 w 604089"/>
              <a:gd name="connsiteY9" fmla="*/ 316722 h 516705"/>
              <a:gd name="connsiteX10" fmla="*/ 594155 w 604089"/>
              <a:gd name="connsiteY10" fmla="*/ 346567 h 516705"/>
              <a:gd name="connsiteX11" fmla="*/ 519987 w 604089"/>
              <a:gd name="connsiteY11" fmla="*/ 404221 h 516705"/>
              <a:gd name="connsiteX12" fmla="*/ 494449 w 604089"/>
              <a:gd name="connsiteY12" fmla="*/ 438542 h 516705"/>
              <a:gd name="connsiteX13" fmla="*/ 487793 w 604089"/>
              <a:gd name="connsiteY13" fmla="*/ 509354 h 516705"/>
              <a:gd name="connsiteX14" fmla="*/ 472307 w 604089"/>
              <a:gd name="connsiteY14" fmla="*/ 511525 h 516705"/>
              <a:gd name="connsiteX15" fmla="*/ 463342 w 604089"/>
              <a:gd name="connsiteY15" fmla="*/ 507048 h 516705"/>
              <a:gd name="connsiteX16" fmla="*/ 370292 w 604089"/>
              <a:gd name="connsiteY16" fmla="*/ 346567 h 516705"/>
              <a:gd name="connsiteX17" fmla="*/ 379121 w 604089"/>
              <a:gd name="connsiteY17" fmla="*/ 324455 h 516705"/>
              <a:gd name="connsiteX18" fmla="*/ 484006 w 604089"/>
              <a:gd name="connsiteY18" fmla="*/ 315196 h 516705"/>
              <a:gd name="connsiteX19" fmla="*/ 227232 w 604089"/>
              <a:gd name="connsiteY19" fmla="*/ 228142 h 516705"/>
              <a:gd name="connsiteX20" fmla="*/ 293789 w 604089"/>
              <a:gd name="connsiteY20" fmla="*/ 405301 h 516705"/>
              <a:gd name="connsiteX21" fmla="*/ 309273 w 604089"/>
              <a:gd name="connsiteY21" fmla="*/ 289048 h 516705"/>
              <a:gd name="connsiteX22" fmla="*/ 396884 w 604089"/>
              <a:gd name="connsiteY22" fmla="*/ 228142 h 516705"/>
              <a:gd name="connsiteX23" fmla="*/ 206178 w 604089"/>
              <a:gd name="connsiteY23" fmla="*/ 199384 h 516705"/>
              <a:gd name="connsiteX24" fmla="*/ 427853 w 604089"/>
              <a:gd name="connsiteY24" fmla="*/ 199384 h 516705"/>
              <a:gd name="connsiteX25" fmla="*/ 438991 w 604089"/>
              <a:gd name="connsiteY25" fmla="*/ 222580 h 516705"/>
              <a:gd name="connsiteX26" fmla="*/ 434509 w 604089"/>
              <a:gd name="connsiteY26" fmla="*/ 239265 h 516705"/>
              <a:gd name="connsiteX27" fmla="*/ 331413 w 604089"/>
              <a:gd name="connsiteY27" fmla="*/ 302342 h 516705"/>
              <a:gd name="connsiteX28" fmla="*/ 310360 w 604089"/>
              <a:gd name="connsiteY28" fmla="*/ 413033 h 516705"/>
              <a:gd name="connsiteX29" fmla="*/ 294875 w 604089"/>
              <a:gd name="connsiteY29" fmla="*/ 416288 h 516705"/>
              <a:gd name="connsiteX30" fmla="*/ 279391 w 604089"/>
              <a:gd name="connsiteY30" fmla="*/ 415203 h 516705"/>
              <a:gd name="connsiteX31" fmla="*/ 194089 w 604089"/>
              <a:gd name="connsiteY31" fmla="*/ 220409 h 516705"/>
              <a:gd name="connsiteX32" fmla="*/ 206178 w 604089"/>
              <a:gd name="connsiteY32" fmla="*/ 199384 h 516705"/>
              <a:gd name="connsiteX33" fmla="*/ 29977 w 604089"/>
              <a:gd name="connsiteY33" fmla="*/ 32283 h 516705"/>
              <a:gd name="connsiteX34" fmla="*/ 77658 w 604089"/>
              <a:gd name="connsiteY34" fmla="*/ 221516 h 516705"/>
              <a:gd name="connsiteX35" fmla="*/ 103061 w 604089"/>
              <a:gd name="connsiteY35" fmla="*/ 139583 h 516705"/>
              <a:gd name="connsiteX36" fmla="*/ 114200 w 604089"/>
              <a:gd name="connsiteY36" fmla="*/ 127510 h 516705"/>
              <a:gd name="connsiteX37" fmla="*/ 219478 w 604089"/>
              <a:gd name="connsiteY37" fmla="*/ 88714 h 516705"/>
              <a:gd name="connsiteX38" fmla="*/ 29977 w 604089"/>
              <a:gd name="connsiteY38" fmla="*/ 32283 h 516705"/>
              <a:gd name="connsiteX39" fmla="*/ 17751 w 604089"/>
              <a:gd name="connsiteY39" fmla="*/ 134 h 516705"/>
              <a:gd name="connsiteX40" fmla="*/ 253846 w 604089"/>
              <a:gd name="connsiteY40" fmla="*/ 66603 h 516705"/>
              <a:gd name="connsiteX41" fmla="*/ 259416 w 604089"/>
              <a:gd name="connsiteY41" fmla="*/ 90884 h 516705"/>
              <a:gd name="connsiteX42" fmla="*/ 129686 w 604089"/>
              <a:gd name="connsiteY42" fmla="*/ 151791 h 516705"/>
              <a:gd name="connsiteX43" fmla="*/ 87574 w 604089"/>
              <a:gd name="connsiteY43" fmla="*/ 256920 h 516705"/>
              <a:gd name="connsiteX44" fmla="*/ 72088 w 604089"/>
              <a:gd name="connsiteY44" fmla="*/ 259226 h 516705"/>
              <a:gd name="connsiteX45" fmla="*/ 92 w 604089"/>
              <a:gd name="connsiteY45" fmla="*/ 13428 h 516705"/>
              <a:gd name="connsiteX46" fmla="*/ 17751 w 604089"/>
              <a:gd name="connsiteY46" fmla="*/ 134 h 51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4089" h="516705">
                <a:moveTo>
                  <a:pt x="479592" y="343277"/>
                </a:moveTo>
                <a:cubicBezTo>
                  <a:pt x="454784" y="343548"/>
                  <a:pt x="430129" y="344939"/>
                  <a:pt x="405746" y="348873"/>
                </a:cubicBezTo>
                <a:cubicBezTo>
                  <a:pt x="427888" y="388620"/>
                  <a:pt x="448943" y="430674"/>
                  <a:pt x="468911" y="471642"/>
                </a:cubicBezTo>
                <a:cubicBezTo>
                  <a:pt x="469998" y="449530"/>
                  <a:pt x="474481" y="426333"/>
                  <a:pt x="473394" y="404221"/>
                </a:cubicBezTo>
                <a:cubicBezTo>
                  <a:pt x="473394" y="399744"/>
                  <a:pt x="475567" y="395267"/>
                  <a:pt x="480050" y="393097"/>
                </a:cubicBezTo>
                <a:cubicBezTo>
                  <a:pt x="504365" y="383194"/>
                  <a:pt x="526643" y="368679"/>
                  <a:pt x="546475" y="351043"/>
                </a:cubicBezTo>
                <a:cubicBezTo>
                  <a:pt x="548785" y="348873"/>
                  <a:pt x="552045" y="346567"/>
                  <a:pt x="554354" y="344396"/>
                </a:cubicBezTo>
                <a:cubicBezTo>
                  <a:pt x="529360" y="343854"/>
                  <a:pt x="504399" y="343006"/>
                  <a:pt x="479592" y="343277"/>
                </a:cubicBezTo>
                <a:close/>
                <a:moveTo>
                  <a:pt x="484006" y="315196"/>
                </a:moveTo>
                <a:cubicBezTo>
                  <a:pt x="519070" y="314789"/>
                  <a:pt x="554286" y="316180"/>
                  <a:pt x="589808" y="316722"/>
                </a:cubicBezTo>
                <a:cubicBezTo>
                  <a:pt x="607467" y="316722"/>
                  <a:pt x="608554" y="341005"/>
                  <a:pt x="594155" y="346567"/>
                </a:cubicBezTo>
                <a:cubicBezTo>
                  <a:pt x="576496" y="369899"/>
                  <a:pt x="543215" y="390926"/>
                  <a:pt x="519987" y="404221"/>
                </a:cubicBezTo>
                <a:cubicBezTo>
                  <a:pt x="498932" y="416294"/>
                  <a:pt x="498932" y="414123"/>
                  <a:pt x="494449" y="438542"/>
                </a:cubicBezTo>
                <a:cubicBezTo>
                  <a:pt x="489966" y="461739"/>
                  <a:pt x="484397" y="484936"/>
                  <a:pt x="487793" y="509354"/>
                </a:cubicBezTo>
                <a:cubicBezTo>
                  <a:pt x="488880" y="518172"/>
                  <a:pt x="474481" y="519257"/>
                  <a:pt x="472307" y="511525"/>
                </a:cubicBezTo>
                <a:cubicBezTo>
                  <a:pt x="468911" y="511525"/>
                  <a:pt x="465651" y="510440"/>
                  <a:pt x="463342" y="507048"/>
                </a:cubicBezTo>
                <a:cubicBezTo>
                  <a:pt x="428974" y="455092"/>
                  <a:pt x="401263" y="399744"/>
                  <a:pt x="370292" y="346567"/>
                </a:cubicBezTo>
                <a:cubicBezTo>
                  <a:pt x="365809" y="338834"/>
                  <a:pt x="369205" y="326625"/>
                  <a:pt x="379121" y="324455"/>
                </a:cubicBezTo>
                <a:cubicBezTo>
                  <a:pt x="414032" y="317808"/>
                  <a:pt x="448943" y="315603"/>
                  <a:pt x="484006" y="315196"/>
                </a:cubicBezTo>
                <a:close/>
                <a:moveTo>
                  <a:pt x="227232" y="228142"/>
                </a:moveTo>
                <a:cubicBezTo>
                  <a:pt x="252768" y="285657"/>
                  <a:pt x="277217" y="344394"/>
                  <a:pt x="293789" y="405301"/>
                </a:cubicBezTo>
                <a:cubicBezTo>
                  <a:pt x="291615" y="367590"/>
                  <a:pt x="287133" y="319977"/>
                  <a:pt x="309273" y="289048"/>
                </a:cubicBezTo>
                <a:cubicBezTo>
                  <a:pt x="330327" y="259205"/>
                  <a:pt x="363605" y="241435"/>
                  <a:pt x="396884" y="228142"/>
                </a:cubicBezTo>
                <a:close/>
                <a:moveTo>
                  <a:pt x="206178" y="199384"/>
                </a:moveTo>
                <a:lnTo>
                  <a:pt x="427853" y="199384"/>
                </a:lnTo>
                <a:cubicBezTo>
                  <a:pt x="441164" y="199384"/>
                  <a:pt x="444560" y="213763"/>
                  <a:pt x="438991" y="222580"/>
                </a:cubicBezTo>
                <a:cubicBezTo>
                  <a:pt x="442251" y="228142"/>
                  <a:pt x="442251" y="235874"/>
                  <a:pt x="434509" y="239265"/>
                </a:cubicBezTo>
                <a:cubicBezTo>
                  <a:pt x="401230" y="253644"/>
                  <a:pt x="351381" y="270193"/>
                  <a:pt x="331413" y="302342"/>
                </a:cubicBezTo>
                <a:cubicBezTo>
                  <a:pt x="311582" y="335577"/>
                  <a:pt x="312669" y="375322"/>
                  <a:pt x="310360" y="413033"/>
                </a:cubicBezTo>
                <a:cubicBezTo>
                  <a:pt x="310360" y="421850"/>
                  <a:pt x="298271" y="422935"/>
                  <a:pt x="294875" y="416288"/>
                </a:cubicBezTo>
                <a:cubicBezTo>
                  <a:pt x="291615" y="421850"/>
                  <a:pt x="282651" y="422935"/>
                  <a:pt x="279391" y="415203"/>
                </a:cubicBezTo>
                <a:cubicBezTo>
                  <a:pt x="252768" y="348870"/>
                  <a:pt x="222885" y="284572"/>
                  <a:pt x="194089" y="220409"/>
                </a:cubicBezTo>
                <a:cubicBezTo>
                  <a:pt x="189607" y="211592"/>
                  <a:pt x="195176" y="199384"/>
                  <a:pt x="206178" y="199384"/>
                </a:cubicBezTo>
                <a:close/>
                <a:moveTo>
                  <a:pt x="29977" y="32283"/>
                </a:moveTo>
                <a:cubicBezTo>
                  <a:pt x="38807" y="97531"/>
                  <a:pt x="57689" y="159523"/>
                  <a:pt x="77658" y="221516"/>
                </a:cubicBezTo>
                <a:cubicBezTo>
                  <a:pt x="86488" y="194928"/>
                  <a:pt x="101974" y="169561"/>
                  <a:pt x="103061" y="139583"/>
                </a:cubicBezTo>
                <a:cubicBezTo>
                  <a:pt x="103061" y="132936"/>
                  <a:pt x="106457" y="126289"/>
                  <a:pt x="114200" y="127510"/>
                </a:cubicBezTo>
                <a:cubicBezTo>
                  <a:pt x="153051" y="120863"/>
                  <a:pt x="188506" y="109740"/>
                  <a:pt x="219478" y="88714"/>
                </a:cubicBezTo>
                <a:cubicBezTo>
                  <a:pt x="155224" y="72164"/>
                  <a:pt x="94231" y="47747"/>
                  <a:pt x="29977" y="32283"/>
                </a:cubicBezTo>
                <a:close/>
                <a:moveTo>
                  <a:pt x="17751" y="134"/>
                </a:moveTo>
                <a:cubicBezTo>
                  <a:pt x="97627" y="16819"/>
                  <a:pt x="173020" y="51139"/>
                  <a:pt x="253846" y="66603"/>
                </a:cubicBezTo>
                <a:cubicBezTo>
                  <a:pt x="263899" y="68773"/>
                  <a:pt x="267159" y="83152"/>
                  <a:pt x="259416" y="90884"/>
                </a:cubicBezTo>
                <a:cubicBezTo>
                  <a:pt x="221787" y="125204"/>
                  <a:pt x="179540" y="142974"/>
                  <a:pt x="129686" y="151791"/>
                </a:cubicBezTo>
                <a:cubicBezTo>
                  <a:pt x="126426" y="185026"/>
                  <a:pt x="115286" y="241456"/>
                  <a:pt x="87574" y="256920"/>
                </a:cubicBezTo>
                <a:cubicBezTo>
                  <a:pt x="88661" y="265873"/>
                  <a:pt x="75349" y="268044"/>
                  <a:pt x="72088" y="259226"/>
                </a:cubicBezTo>
                <a:cubicBezTo>
                  <a:pt x="39894" y="179464"/>
                  <a:pt x="10008" y="98616"/>
                  <a:pt x="92" y="13428"/>
                </a:cubicBezTo>
                <a:cubicBezTo>
                  <a:pt x="-1131" y="4610"/>
                  <a:pt x="10008" y="-951"/>
                  <a:pt x="17751" y="1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7" name="arrowheads_64848">
            <a:extLst>
              <a:ext uri="{FF2B5EF4-FFF2-40B4-BE49-F238E27FC236}">
                <a16:creationId xmlns:a16="http://schemas.microsoft.com/office/drawing/2014/main" id="{8C25DD6E-1356-F0F6-5B23-BBE3F3F3B8B4}"/>
              </a:ext>
            </a:extLst>
          </p:cNvPr>
          <p:cNvSpPr>
            <a:spLocks noChangeAspect="1"/>
          </p:cNvSpPr>
          <p:nvPr/>
        </p:nvSpPr>
        <p:spPr bwMode="auto">
          <a:xfrm rot="8722150">
            <a:off x="8155546" y="2767081"/>
            <a:ext cx="609685" cy="521491"/>
          </a:xfrm>
          <a:custGeom>
            <a:avLst/>
            <a:gdLst>
              <a:gd name="connsiteX0" fmla="*/ 479592 w 604089"/>
              <a:gd name="connsiteY0" fmla="*/ 343277 h 516705"/>
              <a:gd name="connsiteX1" fmla="*/ 405746 w 604089"/>
              <a:gd name="connsiteY1" fmla="*/ 348873 h 516705"/>
              <a:gd name="connsiteX2" fmla="*/ 468911 w 604089"/>
              <a:gd name="connsiteY2" fmla="*/ 471642 h 516705"/>
              <a:gd name="connsiteX3" fmla="*/ 473394 w 604089"/>
              <a:gd name="connsiteY3" fmla="*/ 404221 h 516705"/>
              <a:gd name="connsiteX4" fmla="*/ 480050 w 604089"/>
              <a:gd name="connsiteY4" fmla="*/ 393097 h 516705"/>
              <a:gd name="connsiteX5" fmla="*/ 546475 w 604089"/>
              <a:gd name="connsiteY5" fmla="*/ 351043 h 516705"/>
              <a:gd name="connsiteX6" fmla="*/ 554354 w 604089"/>
              <a:gd name="connsiteY6" fmla="*/ 344396 h 516705"/>
              <a:gd name="connsiteX7" fmla="*/ 479592 w 604089"/>
              <a:gd name="connsiteY7" fmla="*/ 343277 h 516705"/>
              <a:gd name="connsiteX8" fmla="*/ 484006 w 604089"/>
              <a:gd name="connsiteY8" fmla="*/ 315196 h 516705"/>
              <a:gd name="connsiteX9" fmla="*/ 589808 w 604089"/>
              <a:gd name="connsiteY9" fmla="*/ 316722 h 516705"/>
              <a:gd name="connsiteX10" fmla="*/ 594155 w 604089"/>
              <a:gd name="connsiteY10" fmla="*/ 346567 h 516705"/>
              <a:gd name="connsiteX11" fmla="*/ 519987 w 604089"/>
              <a:gd name="connsiteY11" fmla="*/ 404221 h 516705"/>
              <a:gd name="connsiteX12" fmla="*/ 494449 w 604089"/>
              <a:gd name="connsiteY12" fmla="*/ 438542 h 516705"/>
              <a:gd name="connsiteX13" fmla="*/ 487793 w 604089"/>
              <a:gd name="connsiteY13" fmla="*/ 509354 h 516705"/>
              <a:gd name="connsiteX14" fmla="*/ 472307 w 604089"/>
              <a:gd name="connsiteY14" fmla="*/ 511525 h 516705"/>
              <a:gd name="connsiteX15" fmla="*/ 463342 w 604089"/>
              <a:gd name="connsiteY15" fmla="*/ 507048 h 516705"/>
              <a:gd name="connsiteX16" fmla="*/ 370292 w 604089"/>
              <a:gd name="connsiteY16" fmla="*/ 346567 h 516705"/>
              <a:gd name="connsiteX17" fmla="*/ 379121 w 604089"/>
              <a:gd name="connsiteY17" fmla="*/ 324455 h 516705"/>
              <a:gd name="connsiteX18" fmla="*/ 484006 w 604089"/>
              <a:gd name="connsiteY18" fmla="*/ 315196 h 516705"/>
              <a:gd name="connsiteX19" fmla="*/ 227232 w 604089"/>
              <a:gd name="connsiteY19" fmla="*/ 228142 h 516705"/>
              <a:gd name="connsiteX20" fmla="*/ 293789 w 604089"/>
              <a:gd name="connsiteY20" fmla="*/ 405301 h 516705"/>
              <a:gd name="connsiteX21" fmla="*/ 309273 w 604089"/>
              <a:gd name="connsiteY21" fmla="*/ 289048 h 516705"/>
              <a:gd name="connsiteX22" fmla="*/ 396884 w 604089"/>
              <a:gd name="connsiteY22" fmla="*/ 228142 h 516705"/>
              <a:gd name="connsiteX23" fmla="*/ 206178 w 604089"/>
              <a:gd name="connsiteY23" fmla="*/ 199384 h 516705"/>
              <a:gd name="connsiteX24" fmla="*/ 427853 w 604089"/>
              <a:gd name="connsiteY24" fmla="*/ 199384 h 516705"/>
              <a:gd name="connsiteX25" fmla="*/ 438991 w 604089"/>
              <a:gd name="connsiteY25" fmla="*/ 222580 h 516705"/>
              <a:gd name="connsiteX26" fmla="*/ 434509 w 604089"/>
              <a:gd name="connsiteY26" fmla="*/ 239265 h 516705"/>
              <a:gd name="connsiteX27" fmla="*/ 331413 w 604089"/>
              <a:gd name="connsiteY27" fmla="*/ 302342 h 516705"/>
              <a:gd name="connsiteX28" fmla="*/ 310360 w 604089"/>
              <a:gd name="connsiteY28" fmla="*/ 413033 h 516705"/>
              <a:gd name="connsiteX29" fmla="*/ 294875 w 604089"/>
              <a:gd name="connsiteY29" fmla="*/ 416288 h 516705"/>
              <a:gd name="connsiteX30" fmla="*/ 279391 w 604089"/>
              <a:gd name="connsiteY30" fmla="*/ 415203 h 516705"/>
              <a:gd name="connsiteX31" fmla="*/ 194089 w 604089"/>
              <a:gd name="connsiteY31" fmla="*/ 220409 h 516705"/>
              <a:gd name="connsiteX32" fmla="*/ 206178 w 604089"/>
              <a:gd name="connsiteY32" fmla="*/ 199384 h 516705"/>
              <a:gd name="connsiteX33" fmla="*/ 29977 w 604089"/>
              <a:gd name="connsiteY33" fmla="*/ 32283 h 516705"/>
              <a:gd name="connsiteX34" fmla="*/ 77658 w 604089"/>
              <a:gd name="connsiteY34" fmla="*/ 221516 h 516705"/>
              <a:gd name="connsiteX35" fmla="*/ 103061 w 604089"/>
              <a:gd name="connsiteY35" fmla="*/ 139583 h 516705"/>
              <a:gd name="connsiteX36" fmla="*/ 114200 w 604089"/>
              <a:gd name="connsiteY36" fmla="*/ 127510 h 516705"/>
              <a:gd name="connsiteX37" fmla="*/ 219478 w 604089"/>
              <a:gd name="connsiteY37" fmla="*/ 88714 h 516705"/>
              <a:gd name="connsiteX38" fmla="*/ 29977 w 604089"/>
              <a:gd name="connsiteY38" fmla="*/ 32283 h 516705"/>
              <a:gd name="connsiteX39" fmla="*/ 17751 w 604089"/>
              <a:gd name="connsiteY39" fmla="*/ 134 h 516705"/>
              <a:gd name="connsiteX40" fmla="*/ 253846 w 604089"/>
              <a:gd name="connsiteY40" fmla="*/ 66603 h 516705"/>
              <a:gd name="connsiteX41" fmla="*/ 259416 w 604089"/>
              <a:gd name="connsiteY41" fmla="*/ 90884 h 516705"/>
              <a:gd name="connsiteX42" fmla="*/ 129686 w 604089"/>
              <a:gd name="connsiteY42" fmla="*/ 151791 h 516705"/>
              <a:gd name="connsiteX43" fmla="*/ 87574 w 604089"/>
              <a:gd name="connsiteY43" fmla="*/ 256920 h 516705"/>
              <a:gd name="connsiteX44" fmla="*/ 72088 w 604089"/>
              <a:gd name="connsiteY44" fmla="*/ 259226 h 516705"/>
              <a:gd name="connsiteX45" fmla="*/ 92 w 604089"/>
              <a:gd name="connsiteY45" fmla="*/ 13428 h 516705"/>
              <a:gd name="connsiteX46" fmla="*/ 17751 w 604089"/>
              <a:gd name="connsiteY46" fmla="*/ 134 h 51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604089" h="516705">
                <a:moveTo>
                  <a:pt x="479592" y="343277"/>
                </a:moveTo>
                <a:cubicBezTo>
                  <a:pt x="454784" y="343548"/>
                  <a:pt x="430129" y="344939"/>
                  <a:pt x="405746" y="348873"/>
                </a:cubicBezTo>
                <a:cubicBezTo>
                  <a:pt x="427888" y="388620"/>
                  <a:pt x="448943" y="430674"/>
                  <a:pt x="468911" y="471642"/>
                </a:cubicBezTo>
                <a:cubicBezTo>
                  <a:pt x="469998" y="449530"/>
                  <a:pt x="474481" y="426333"/>
                  <a:pt x="473394" y="404221"/>
                </a:cubicBezTo>
                <a:cubicBezTo>
                  <a:pt x="473394" y="399744"/>
                  <a:pt x="475567" y="395267"/>
                  <a:pt x="480050" y="393097"/>
                </a:cubicBezTo>
                <a:cubicBezTo>
                  <a:pt x="504365" y="383194"/>
                  <a:pt x="526643" y="368679"/>
                  <a:pt x="546475" y="351043"/>
                </a:cubicBezTo>
                <a:cubicBezTo>
                  <a:pt x="548785" y="348873"/>
                  <a:pt x="552045" y="346567"/>
                  <a:pt x="554354" y="344396"/>
                </a:cubicBezTo>
                <a:cubicBezTo>
                  <a:pt x="529360" y="343854"/>
                  <a:pt x="504399" y="343006"/>
                  <a:pt x="479592" y="343277"/>
                </a:cubicBezTo>
                <a:close/>
                <a:moveTo>
                  <a:pt x="484006" y="315196"/>
                </a:moveTo>
                <a:cubicBezTo>
                  <a:pt x="519070" y="314789"/>
                  <a:pt x="554286" y="316180"/>
                  <a:pt x="589808" y="316722"/>
                </a:cubicBezTo>
                <a:cubicBezTo>
                  <a:pt x="607467" y="316722"/>
                  <a:pt x="608554" y="341005"/>
                  <a:pt x="594155" y="346567"/>
                </a:cubicBezTo>
                <a:cubicBezTo>
                  <a:pt x="576496" y="369899"/>
                  <a:pt x="543215" y="390926"/>
                  <a:pt x="519987" y="404221"/>
                </a:cubicBezTo>
                <a:cubicBezTo>
                  <a:pt x="498932" y="416294"/>
                  <a:pt x="498932" y="414123"/>
                  <a:pt x="494449" y="438542"/>
                </a:cubicBezTo>
                <a:cubicBezTo>
                  <a:pt x="489966" y="461739"/>
                  <a:pt x="484397" y="484936"/>
                  <a:pt x="487793" y="509354"/>
                </a:cubicBezTo>
                <a:cubicBezTo>
                  <a:pt x="488880" y="518172"/>
                  <a:pt x="474481" y="519257"/>
                  <a:pt x="472307" y="511525"/>
                </a:cubicBezTo>
                <a:cubicBezTo>
                  <a:pt x="468911" y="511525"/>
                  <a:pt x="465651" y="510440"/>
                  <a:pt x="463342" y="507048"/>
                </a:cubicBezTo>
                <a:cubicBezTo>
                  <a:pt x="428974" y="455092"/>
                  <a:pt x="401263" y="399744"/>
                  <a:pt x="370292" y="346567"/>
                </a:cubicBezTo>
                <a:cubicBezTo>
                  <a:pt x="365809" y="338834"/>
                  <a:pt x="369205" y="326625"/>
                  <a:pt x="379121" y="324455"/>
                </a:cubicBezTo>
                <a:cubicBezTo>
                  <a:pt x="414032" y="317808"/>
                  <a:pt x="448943" y="315603"/>
                  <a:pt x="484006" y="315196"/>
                </a:cubicBezTo>
                <a:close/>
                <a:moveTo>
                  <a:pt x="227232" y="228142"/>
                </a:moveTo>
                <a:cubicBezTo>
                  <a:pt x="252768" y="285657"/>
                  <a:pt x="277217" y="344394"/>
                  <a:pt x="293789" y="405301"/>
                </a:cubicBezTo>
                <a:cubicBezTo>
                  <a:pt x="291615" y="367590"/>
                  <a:pt x="287133" y="319977"/>
                  <a:pt x="309273" y="289048"/>
                </a:cubicBezTo>
                <a:cubicBezTo>
                  <a:pt x="330327" y="259205"/>
                  <a:pt x="363605" y="241435"/>
                  <a:pt x="396884" y="228142"/>
                </a:cubicBezTo>
                <a:close/>
                <a:moveTo>
                  <a:pt x="206178" y="199384"/>
                </a:moveTo>
                <a:lnTo>
                  <a:pt x="427853" y="199384"/>
                </a:lnTo>
                <a:cubicBezTo>
                  <a:pt x="441164" y="199384"/>
                  <a:pt x="444560" y="213763"/>
                  <a:pt x="438991" y="222580"/>
                </a:cubicBezTo>
                <a:cubicBezTo>
                  <a:pt x="442251" y="228142"/>
                  <a:pt x="442251" y="235874"/>
                  <a:pt x="434509" y="239265"/>
                </a:cubicBezTo>
                <a:cubicBezTo>
                  <a:pt x="401230" y="253644"/>
                  <a:pt x="351381" y="270193"/>
                  <a:pt x="331413" y="302342"/>
                </a:cubicBezTo>
                <a:cubicBezTo>
                  <a:pt x="311582" y="335577"/>
                  <a:pt x="312669" y="375322"/>
                  <a:pt x="310360" y="413033"/>
                </a:cubicBezTo>
                <a:cubicBezTo>
                  <a:pt x="310360" y="421850"/>
                  <a:pt x="298271" y="422935"/>
                  <a:pt x="294875" y="416288"/>
                </a:cubicBezTo>
                <a:cubicBezTo>
                  <a:pt x="291615" y="421850"/>
                  <a:pt x="282651" y="422935"/>
                  <a:pt x="279391" y="415203"/>
                </a:cubicBezTo>
                <a:cubicBezTo>
                  <a:pt x="252768" y="348870"/>
                  <a:pt x="222885" y="284572"/>
                  <a:pt x="194089" y="220409"/>
                </a:cubicBezTo>
                <a:cubicBezTo>
                  <a:pt x="189607" y="211592"/>
                  <a:pt x="195176" y="199384"/>
                  <a:pt x="206178" y="199384"/>
                </a:cubicBezTo>
                <a:close/>
                <a:moveTo>
                  <a:pt x="29977" y="32283"/>
                </a:moveTo>
                <a:cubicBezTo>
                  <a:pt x="38807" y="97531"/>
                  <a:pt x="57689" y="159523"/>
                  <a:pt x="77658" y="221516"/>
                </a:cubicBezTo>
                <a:cubicBezTo>
                  <a:pt x="86488" y="194928"/>
                  <a:pt x="101974" y="169561"/>
                  <a:pt x="103061" y="139583"/>
                </a:cubicBezTo>
                <a:cubicBezTo>
                  <a:pt x="103061" y="132936"/>
                  <a:pt x="106457" y="126289"/>
                  <a:pt x="114200" y="127510"/>
                </a:cubicBezTo>
                <a:cubicBezTo>
                  <a:pt x="153051" y="120863"/>
                  <a:pt x="188506" y="109740"/>
                  <a:pt x="219478" y="88714"/>
                </a:cubicBezTo>
                <a:cubicBezTo>
                  <a:pt x="155224" y="72164"/>
                  <a:pt x="94231" y="47747"/>
                  <a:pt x="29977" y="32283"/>
                </a:cubicBezTo>
                <a:close/>
                <a:moveTo>
                  <a:pt x="17751" y="134"/>
                </a:moveTo>
                <a:cubicBezTo>
                  <a:pt x="97627" y="16819"/>
                  <a:pt x="173020" y="51139"/>
                  <a:pt x="253846" y="66603"/>
                </a:cubicBezTo>
                <a:cubicBezTo>
                  <a:pt x="263899" y="68773"/>
                  <a:pt x="267159" y="83152"/>
                  <a:pt x="259416" y="90884"/>
                </a:cubicBezTo>
                <a:cubicBezTo>
                  <a:pt x="221787" y="125204"/>
                  <a:pt x="179540" y="142974"/>
                  <a:pt x="129686" y="151791"/>
                </a:cubicBezTo>
                <a:cubicBezTo>
                  <a:pt x="126426" y="185026"/>
                  <a:pt x="115286" y="241456"/>
                  <a:pt x="87574" y="256920"/>
                </a:cubicBezTo>
                <a:cubicBezTo>
                  <a:pt x="88661" y="265873"/>
                  <a:pt x="75349" y="268044"/>
                  <a:pt x="72088" y="259226"/>
                </a:cubicBezTo>
                <a:cubicBezTo>
                  <a:pt x="39894" y="179464"/>
                  <a:pt x="10008" y="98616"/>
                  <a:pt x="92" y="13428"/>
                </a:cubicBezTo>
                <a:cubicBezTo>
                  <a:pt x="-1131" y="4610"/>
                  <a:pt x="10008" y="-951"/>
                  <a:pt x="17751" y="1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8" name="right-arrow-angle_57043">
            <a:extLst>
              <a:ext uri="{FF2B5EF4-FFF2-40B4-BE49-F238E27FC236}">
                <a16:creationId xmlns:a16="http://schemas.microsoft.com/office/drawing/2014/main" id="{487C5B8B-0C55-3D4F-47FC-A445ED82A934}"/>
              </a:ext>
            </a:extLst>
          </p:cNvPr>
          <p:cNvSpPr/>
          <p:nvPr/>
        </p:nvSpPr>
        <p:spPr>
          <a:xfrm rot="5400000" flipH="1">
            <a:off x="9576576" y="3325021"/>
            <a:ext cx="289067" cy="353403"/>
          </a:xfrm>
          <a:custGeom>
            <a:avLst/>
            <a:gdLst>
              <a:gd name="T0" fmla="*/ 4687 w 6836"/>
              <a:gd name="T1" fmla="*/ 3424 h 6838"/>
              <a:gd name="T2" fmla="*/ 6808 w 6836"/>
              <a:gd name="T3" fmla="*/ 187 h 6838"/>
              <a:gd name="T4" fmla="*/ 6798 w 6836"/>
              <a:gd name="T5" fmla="*/ 49 h 6838"/>
              <a:gd name="T6" fmla="*/ 6662 w 6836"/>
              <a:gd name="T7" fmla="*/ 23 h 6838"/>
              <a:gd name="T8" fmla="*/ 63 w 6836"/>
              <a:gd name="T9" fmla="*/ 3323 h 6838"/>
              <a:gd name="T10" fmla="*/ 0 w 6836"/>
              <a:gd name="T11" fmla="*/ 3424 h 6838"/>
              <a:gd name="T12" fmla="*/ 63 w 6836"/>
              <a:gd name="T13" fmla="*/ 3526 h 6838"/>
              <a:gd name="T14" fmla="*/ 6662 w 6836"/>
              <a:gd name="T15" fmla="*/ 6826 h 6838"/>
              <a:gd name="T16" fmla="*/ 6713 w 6836"/>
              <a:gd name="T17" fmla="*/ 6838 h 6838"/>
              <a:gd name="T18" fmla="*/ 6798 w 6836"/>
              <a:gd name="T19" fmla="*/ 6800 h 6838"/>
              <a:gd name="T20" fmla="*/ 6808 w 6836"/>
              <a:gd name="T21" fmla="*/ 6662 h 6838"/>
              <a:gd name="T22" fmla="*/ 4687 w 6836"/>
              <a:gd name="T23" fmla="*/ 3424 h 6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36" h="6838">
                <a:moveTo>
                  <a:pt x="4687" y="3424"/>
                </a:moveTo>
                <a:lnTo>
                  <a:pt x="6808" y="187"/>
                </a:lnTo>
                <a:cubicBezTo>
                  <a:pt x="6836" y="144"/>
                  <a:pt x="6832" y="88"/>
                  <a:pt x="6798" y="49"/>
                </a:cubicBezTo>
                <a:cubicBezTo>
                  <a:pt x="6764" y="11"/>
                  <a:pt x="6708" y="0"/>
                  <a:pt x="6662" y="23"/>
                </a:cubicBezTo>
                <a:lnTo>
                  <a:pt x="63" y="3323"/>
                </a:lnTo>
                <a:cubicBezTo>
                  <a:pt x="24" y="3342"/>
                  <a:pt x="0" y="3381"/>
                  <a:pt x="0" y="3424"/>
                </a:cubicBezTo>
                <a:cubicBezTo>
                  <a:pt x="0" y="3467"/>
                  <a:pt x="24" y="3507"/>
                  <a:pt x="63" y="3526"/>
                </a:cubicBezTo>
                <a:lnTo>
                  <a:pt x="6662" y="6826"/>
                </a:lnTo>
                <a:cubicBezTo>
                  <a:pt x="6678" y="6834"/>
                  <a:pt x="6696" y="6838"/>
                  <a:pt x="6713" y="6838"/>
                </a:cubicBezTo>
                <a:cubicBezTo>
                  <a:pt x="6745" y="6838"/>
                  <a:pt x="6776" y="6824"/>
                  <a:pt x="6798" y="6800"/>
                </a:cubicBezTo>
                <a:cubicBezTo>
                  <a:pt x="6832" y="6761"/>
                  <a:pt x="6836" y="6705"/>
                  <a:pt x="6808" y="6662"/>
                </a:cubicBezTo>
                <a:lnTo>
                  <a:pt x="4687" y="3424"/>
                </a:lnTo>
                <a:close/>
              </a:path>
            </a:pathLst>
          </a:cu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904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B4CC7717-91FE-8101-3C22-481B0BC5F9F8}"/>
              </a:ext>
            </a:extLst>
          </p:cNvPr>
          <p:cNvGrpSpPr/>
          <p:nvPr/>
        </p:nvGrpSpPr>
        <p:grpSpPr>
          <a:xfrm>
            <a:off x="2562817" y="414757"/>
            <a:ext cx="7485231" cy="6028485"/>
            <a:chOff x="3288030" y="388825"/>
            <a:chExt cx="7485231" cy="6028485"/>
          </a:xfrm>
        </p:grpSpPr>
        <p:pic>
          <p:nvPicPr>
            <p:cNvPr id="2" name="图形 6">
              <a:extLst>
                <a:ext uri="{FF2B5EF4-FFF2-40B4-BE49-F238E27FC236}">
                  <a16:creationId xmlns:a16="http://schemas.microsoft.com/office/drawing/2014/main" id="{705E9BA8-6E4B-F971-695A-A2CF73DD2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8030" y="440690"/>
              <a:ext cx="5615940" cy="597662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墨迹 3">
                  <a:extLst>
                    <a:ext uri="{FF2B5EF4-FFF2-40B4-BE49-F238E27FC236}">
                      <a16:creationId xmlns:a16="http://schemas.microsoft.com/office/drawing/2014/main" id="{C25D93B8-DAB3-5192-14AB-9F7B5DBD5931}"/>
                    </a:ext>
                  </a:extLst>
                </p14:cNvPr>
                <p14:cNvContentPartPr/>
                <p14:nvPr/>
              </p14:nvContentPartPr>
              <p14:xfrm>
                <a:off x="7210341" y="388825"/>
                <a:ext cx="317160" cy="838800"/>
              </p14:xfrm>
            </p:contentPart>
          </mc:Choice>
          <mc:Fallback xmlns="">
            <p:pic>
              <p:nvPicPr>
                <p:cNvPr id="4" name="墨迹 3">
                  <a:extLst>
                    <a:ext uri="{FF2B5EF4-FFF2-40B4-BE49-F238E27FC236}">
                      <a16:creationId xmlns:a16="http://schemas.microsoft.com/office/drawing/2014/main" id="{C25D93B8-DAB3-5192-14AB-9F7B5DBD59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92341" y="371185"/>
                  <a:ext cx="35280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ECCB2091-8C43-2C56-ED94-4C933C94702C}"/>
                    </a:ext>
                  </a:extLst>
                </p14:cNvPr>
                <p14:cNvContentPartPr/>
                <p14:nvPr/>
              </p14:nvContentPartPr>
              <p14:xfrm>
                <a:off x="7001541" y="409705"/>
                <a:ext cx="403200" cy="60480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ECCB2091-8C43-2C56-ED94-4C933C9470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83901" y="392065"/>
                  <a:ext cx="43884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墨迹 5">
                  <a:extLst>
                    <a:ext uri="{FF2B5EF4-FFF2-40B4-BE49-F238E27FC236}">
                      <a16:creationId xmlns:a16="http://schemas.microsoft.com/office/drawing/2014/main" id="{FAD8229B-525C-7183-59F1-DE7EAC1B4E0F}"/>
                    </a:ext>
                  </a:extLst>
                </p14:cNvPr>
                <p14:cNvContentPartPr/>
                <p14:nvPr/>
              </p14:nvContentPartPr>
              <p14:xfrm>
                <a:off x="7051581" y="442465"/>
                <a:ext cx="581760" cy="649800"/>
              </p14:xfrm>
            </p:contentPart>
          </mc:Choice>
          <mc:Fallback xmlns="">
            <p:pic>
              <p:nvPicPr>
                <p:cNvPr id="6" name="墨迹 5">
                  <a:extLst>
                    <a:ext uri="{FF2B5EF4-FFF2-40B4-BE49-F238E27FC236}">
                      <a16:creationId xmlns:a16="http://schemas.microsoft.com/office/drawing/2014/main" id="{FAD8229B-525C-7183-59F1-DE7EAC1B4E0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33581" y="424825"/>
                  <a:ext cx="61740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A8317633-D99B-9A42-2DAC-C0CC69A556A3}"/>
                    </a:ext>
                  </a:extLst>
                </p14:cNvPr>
                <p14:cNvContentPartPr/>
                <p14:nvPr/>
              </p14:nvContentPartPr>
              <p14:xfrm>
                <a:off x="7295301" y="527425"/>
                <a:ext cx="609480" cy="49824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A8317633-D99B-9A42-2DAC-C0CC69A556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77301" y="509785"/>
                  <a:ext cx="6451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7F19AA83-277B-25B1-4837-D39144693016}"/>
                    </a:ext>
                  </a:extLst>
                </p14:cNvPr>
                <p14:cNvContentPartPr/>
                <p14:nvPr/>
              </p14:nvContentPartPr>
              <p14:xfrm>
                <a:off x="10772901" y="1176865"/>
                <a:ext cx="360" cy="3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7F19AA83-277B-25B1-4837-D391446930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55261" y="115922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040FEF93-F378-96FB-C333-3E3EC2DFA07C}"/>
                    </a:ext>
                  </a:extLst>
                </p14:cNvPr>
                <p14:cNvContentPartPr/>
                <p14:nvPr/>
              </p14:nvContentPartPr>
              <p14:xfrm>
                <a:off x="7756461" y="1281985"/>
                <a:ext cx="360" cy="36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040FEF93-F378-96FB-C333-3E3EC2DFA07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38461" y="126434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79396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BC7EF2-FE4D-9264-D80C-A68B58727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105" y="768651"/>
            <a:ext cx="3876303" cy="27880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ED377758-5BC2-83CE-7484-623B5AB30C0F}"/>
              </a:ext>
            </a:extLst>
          </p:cNvPr>
          <p:cNvGrpSpPr/>
          <p:nvPr/>
        </p:nvGrpSpPr>
        <p:grpSpPr>
          <a:xfrm>
            <a:off x="2994536" y="1433927"/>
            <a:ext cx="5550373" cy="4311476"/>
            <a:chOff x="2994536" y="1433927"/>
            <a:chExt cx="5550373" cy="4311476"/>
          </a:xfrm>
        </p:grpSpPr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6F921506-8F68-06CB-B515-42C38B9360ED}"/>
                </a:ext>
              </a:extLst>
            </p:cNvPr>
            <p:cNvCxnSpPr/>
            <p:nvPr/>
          </p:nvCxnSpPr>
          <p:spPr>
            <a:xfrm>
              <a:off x="3447394" y="5339255"/>
              <a:ext cx="48452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D6E6DD4E-02CE-955F-D691-DA2C5AB232F9}"/>
                </a:ext>
              </a:extLst>
            </p:cNvPr>
            <p:cNvCxnSpPr/>
            <p:nvPr/>
          </p:nvCxnSpPr>
          <p:spPr>
            <a:xfrm flipV="1">
              <a:off x="3447393" y="1534510"/>
              <a:ext cx="0" cy="3804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5C60C66-FC72-52D7-D7D0-80BA5DA240CF}"/>
                </a:ext>
              </a:extLst>
            </p:cNvPr>
            <p:cNvSpPr/>
            <p:nvPr/>
          </p:nvSpPr>
          <p:spPr>
            <a:xfrm>
              <a:off x="4034146" y="1618593"/>
              <a:ext cx="3827590" cy="36260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2EE7081-43C8-176F-8E87-4A98D35EDA60}"/>
                </a:ext>
              </a:extLst>
            </p:cNvPr>
            <p:cNvSpPr/>
            <p:nvPr/>
          </p:nvSpPr>
          <p:spPr>
            <a:xfrm>
              <a:off x="4487917" y="2511972"/>
              <a:ext cx="2732689" cy="258554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6391AAB-D5A4-F757-4484-C442342EADBB}"/>
                </a:ext>
              </a:extLst>
            </p:cNvPr>
            <p:cNvSpPr/>
            <p:nvPr/>
          </p:nvSpPr>
          <p:spPr>
            <a:xfrm rot="1007736">
              <a:off x="4960883" y="3888828"/>
              <a:ext cx="567558" cy="7357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30F89D1F-97EA-9935-8C20-EE4125B48EED}"/>
                </a:ext>
              </a:extLst>
            </p:cNvPr>
            <p:cNvSpPr/>
            <p:nvPr/>
          </p:nvSpPr>
          <p:spPr>
            <a:xfrm rot="20192100">
              <a:off x="5630633" y="2608025"/>
              <a:ext cx="1174180" cy="16184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5CC46F1-236B-E32F-FBF1-0B4D10903421}"/>
                </a:ext>
              </a:extLst>
            </p:cNvPr>
            <p:cNvSpPr/>
            <p:nvPr/>
          </p:nvSpPr>
          <p:spPr>
            <a:xfrm rot="19842053">
              <a:off x="6073070" y="3257889"/>
              <a:ext cx="532426" cy="7706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22C34AE-3226-AF3F-FB9E-6418578E1A0D}"/>
                </a:ext>
              </a:extLst>
            </p:cNvPr>
            <p:cNvSpPr/>
            <p:nvPr/>
          </p:nvSpPr>
          <p:spPr>
            <a:xfrm>
              <a:off x="6865506" y="1960064"/>
              <a:ext cx="170941" cy="1709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A6F5E3A-96AF-F7EF-CA70-B9F9E41C7107}"/>
                </a:ext>
              </a:extLst>
            </p:cNvPr>
            <p:cNvSpPr/>
            <p:nvPr/>
          </p:nvSpPr>
          <p:spPr>
            <a:xfrm>
              <a:off x="6304739" y="3716912"/>
              <a:ext cx="170941" cy="1709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5D3FD22-1ACB-C57A-B376-B100089FC1C7}"/>
                </a:ext>
              </a:extLst>
            </p:cNvPr>
            <p:cNvSpPr/>
            <p:nvPr/>
          </p:nvSpPr>
          <p:spPr>
            <a:xfrm>
              <a:off x="5763307" y="3012552"/>
              <a:ext cx="170941" cy="1709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1456743-9E20-4DBA-FA52-320744EFEDED}"/>
                </a:ext>
              </a:extLst>
            </p:cNvPr>
            <p:cNvSpPr/>
            <p:nvPr/>
          </p:nvSpPr>
          <p:spPr>
            <a:xfrm>
              <a:off x="6232099" y="3385725"/>
              <a:ext cx="170941" cy="1709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D98E3EB-27DB-7ED5-8374-D892E4EAB82B}"/>
                </a:ext>
              </a:extLst>
            </p:cNvPr>
            <p:cNvSpPr/>
            <p:nvPr/>
          </p:nvSpPr>
          <p:spPr>
            <a:xfrm>
              <a:off x="5056680" y="4338111"/>
              <a:ext cx="170941" cy="1709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5B0ECEF-42CF-9323-8C62-BEDE17263BB1}"/>
                </a:ext>
              </a:extLst>
            </p:cNvPr>
            <p:cNvSpPr/>
            <p:nvPr/>
          </p:nvSpPr>
          <p:spPr>
            <a:xfrm>
              <a:off x="5227621" y="4024074"/>
              <a:ext cx="170941" cy="17094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DA10E03-FF52-D05B-6BF7-F0387578C71C}"/>
                </a:ext>
              </a:extLst>
            </p:cNvPr>
            <p:cNvSpPr txBox="1"/>
            <p:nvPr/>
          </p:nvSpPr>
          <p:spPr>
            <a:xfrm>
              <a:off x="2994536" y="1433927"/>
              <a:ext cx="262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AE338B0-8672-2010-1C98-C8981CA91414}"/>
                </a:ext>
              </a:extLst>
            </p:cNvPr>
            <p:cNvSpPr txBox="1"/>
            <p:nvPr/>
          </p:nvSpPr>
          <p:spPr>
            <a:xfrm>
              <a:off x="8282153" y="5376071"/>
              <a:ext cx="2627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CDFB804-2033-9778-5B70-2D270BECE450}"/>
                </a:ext>
              </a:extLst>
            </p:cNvPr>
            <p:cNvSpPr txBox="1"/>
            <p:nvPr/>
          </p:nvSpPr>
          <p:spPr>
            <a:xfrm>
              <a:off x="4879394" y="3761723"/>
              <a:ext cx="262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F96FD43-6AC6-9E6B-F5B3-293D656A5421}"/>
                </a:ext>
              </a:extLst>
            </p:cNvPr>
            <p:cNvSpPr txBox="1"/>
            <p:nvPr/>
          </p:nvSpPr>
          <p:spPr>
            <a:xfrm>
              <a:off x="5149196" y="4570447"/>
              <a:ext cx="262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45CEB23-B6E9-29F7-C6EA-92FA04F445DA}"/>
                </a:ext>
              </a:extLst>
            </p:cNvPr>
            <p:cNvSpPr txBox="1"/>
            <p:nvPr/>
          </p:nvSpPr>
          <p:spPr>
            <a:xfrm>
              <a:off x="6334070" y="3897131"/>
              <a:ext cx="262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9874CF9-6513-05E7-6E8E-C195A251A1AD}"/>
                </a:ext>
              </a:extLst>
            </p:cNvPr>
            <p:cNvSpPr txBox="1"/>
            <p:nvPr/>
          </p:nvSpPr>
          <p:spPr>
            <a:xfrm>
              <a:off x="6400530" y="3176844"/>
              <a:ext cx="262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5165262-E89D-1CCF-1C0A-104516561D85}"/>
                </a:ext>
              </a:extLst>
            </p:cNvPr>
            <p:cNvSpPr txBox="1"/>
            <p:nvPr/>
          </p:nvSpPr>
          <p:spPr>
            <a:xfrm>
              <a:off x="5890168" y="2772027"/>
              <a:ext cx="262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22A80DF-4659-B709-AA84-E4D51FF0B286}"/>
                </a:ext>
              </a:extLst>
            </p:cNvPr>
            <p:cNvSpPr txBox="1"/>
            <p:nvPr/>
          </p:nvSpPr>
          <p:spPr>
            <a:xfrm>
              <a:off x="6799051" y="2201464"/>
              <a:ext cx="2627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7545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00AD34-86B8-02BF-8153-32AF69EDB3BD}"/>
              </a:ext>
            </a:extLst>
          </p:cNvPr>
          <p:cNvSpPr/>
          <p:nvPr/>
        </p:nvSpPr>
        <p:spPr>
          <a:xfrm>
            <a:off x="5669199" y="786877"/>
            <a:ext cx="2227145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风化情况影响分析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A770A9-1F3B-E4BF-178F-27B565A8D89E}"/>
              </a:ext>
            </a:extLst>
          </p:cNvPr>
          <p:cNvSpPr/>
          <p:nvPr/>
        </p:nvSpPr>
        <p:spPr>
          <a:xfrm>
            <a:off x="5886242" y="1958351"/>
            <a:ext cx="179305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不同风化情况化学成分含量统计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F67086-A866-43D3-1E10-FF4833C3D28B}"/>
              </a:ext>
            </a:extLst>
          </p:cNvPr>
          <p:cNvSpPr/>
          <p:nvPr/>
        </p:nvSpPr>
        <p:spPr>
          <a:xfrm>
            <a:off x="5753233" y="3467261"/>
            <a:ext cx="2059076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文物分类规则探索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57B2F1-C408-B387-D6E5-2B9A8A9BD474}"/>
              </a:ext>
            </a:extLst>
          </p:cNvPr>
          <p:cNvSpPr/>
          <p:nvPr/>
        </p:nvSpPr>
        <p:spPr>
          <a:xfrm>
            <a:off x="5926760" y="4481292"/>
            <a:ext cx="179305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不同类型化学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成分关联及差异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74C672-E7F4-3A96-692D-380CF415C4EB}"/>
              </a:ext>
            </a:extLst>
          </p:cNvPr>
          <p:cNvSpPr/>
          <p:nvPr/>
        </p:nvSpPr>
        <p:spPr>
          <a:xfrm>
            <a:off x="10402599" y="4839867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逐步回归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622FE9-F734-5A78-0DC1-98D86354716B}"/>
              </a:ext>
            </a:extLst>
          </p:cNvPr>
          <p:cNvSpPr/>
          <p:nvPr/>
        </p:nvSpPr>
        <p:spPr>
          <a:xfrm>
            <a:off x="7925156" y="4840992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相关热力图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EBF81E-1CC9-2908-BDE8-6DB8E53523B0}"/>
              </a:ext>
            </a:extLst>
          </p:cNvPr>
          <p:cNvSpPr/>
          <p:nvPr/>
        </p:nvSpPr>
        <p:spPr>
          <a:xfrm>
            <a:off x="10397344" y="3742157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值解释敏感分析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FAAEA-2570-0FBF-46A1-002786BA5791}"/>
              </a:ext>
            </a:extLst>
          </p:cNvPr>
          <p:cNvSpPr/>
          <p:nvPr/>
        </p:nvSpPr>
        <p:spPr>
          <a:xfrm>
            <a:off x="7915956" y="3742157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E74547-2301-83D6-414B-2E4552E53230}"/>
              </a:ext>
            </a:extLst>
          </p:cNvPr>
          <p:cNvSpPr/>
          <p:nvPr/>
        </p:nvSpPr>
        <p:spPr>
          <a:xfrm>
            <a:off x="7925156" y="2318652"/>
            <a:ext cx="417355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描述性统计、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MannWhitney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586A93-725D-6639-09B7-5B9E886E0FC5}"/>
              </a:ext>
            </a:extLst>
          </p:cNvPr>
          <p:cNvSpPr/>
          <p:nvPr/>
        </p:nvSpPr>
        <p:spPr>
          <a:xfrm>
            <a:off x="7919501" y="1051165"/>
            <a:ext cx="417355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联列分析、卡方检验、决策树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C3B2FA-847B-B67E-8A4D-ECEA02CD61B4}"/>
              </a:ext>
            </a:extLst>
          </p:cNvPr>
          <p:cNvSpPr/>
          <p:nvPr/>
        </p:nvSpPr>
        <p:spPr>
          <a:xfrm>
            <a:off x="3161463" y="4584758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7A96B2-9B8B-1B1D-7F36-18B044E2179F}"/>
              </a:ext>
            </a:extLst>
          </p:cNvPr>
          <p:cNvSpPr/>
          <p:nvPr/>
        </p:nvSpPr>
        <p:spPr>
          <a:xfrm>
            <a:off x="3161463" y="366392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独热编码处理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528825-5C5D-9531-6A24-710AE35D3F8B}"/>
              </a:ext>
            </a:extLst>
          </p:cNvPr>
          <p:cNvSpPr/>
          <p:nvPr/>
        </p:nvSpPr>
        <p:spPr>
          <a:xfrm>
            <a:off x="3161464" y="274309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缺失异常处理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224F45-3BAE-887D-E0BD-5E96D6D5012F}"/>
              </a:ext>
            </a:extLst>
          </p:cNvPr>
          <p:cNvSpPr/>
          <p:nvPr/>
        </p:nvSpPr>
        <p:spPr>
          <a:xfrm>
            <a:off x="3161463" y="182226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样本剔除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F18D84-EA99-59D0-7AEC-DEC1479A6857}"/>
              </a:ext>
            </a:extLst>
          </p:cNvPr>
          <p:cNvSpPr/>
          <p:nvPr/>
        </p:nvSpPr>
        <p:spPr>
          <a:xfrm>
            <a:off x="3161463" y="90143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数据描述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A9F406-8946-BE41-85A9-09F5D92EAC80}"/>
              </a:ext>
            </a:extLst>
          </p:cNvPr>
          <p:cNvSpPr/>
          <p:nvPr/>
        </p:nvSpPr>
        <p:spPr>
          <a:xfrm>
            <a:off x="95587" y="274309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03AA36E-9DF4-E733-0CE8-2EAEEA2487A1}"/>
              </a:ext>
            </a:extLst>
          </p:cNvPr>
          <p:cNvSpPr/>
          <p:nvPr/>
        </p:nvSpPr>
        <p:spPr>
          <a:xfrm>
            <a:off x="2893972" y="685973"/>
            <a:ext cx="2227145" cy="47359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9A9C2E9-F5AC-BA6A-1A87-2A620E341C73}"/>
              </a:ext>
            </a:extLst>
          </p:cNvPr>
          <p:cNvSpPr/>
          <p:nvPr/>
        </p:nvSpPr>
        <p:spPr>
          <a:xfrm>
            <a:off x="2062338" y="2895499"/>
            <a:ext cx="557048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9346C4F9-38F2-9907-CF25-DDF9E0B09745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V="1">
            <a:off x="5121117" y="1355965"/>
            <a:ext cx="2798384" cy="1697981"/>
          </a:xfrm>
          <a:prstGeom prst="bentConnector3">
            <a:avLst>
              <a:gd name="adj1" fmla="val 2183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E3CBD0BC-4939-9F1D-5530-ABCD77A90FDF}"/>
              </a:ext>
            </a:extLst>
          </p:cNvPr>
          <p:cNvCxnSpPr>
            <a:stCxn id="21" idx="3"/>
            <a:endCxn id="11" idx="1"/>
          </p:cNvCxnSpPr>
          <p:nvPr/>
        </p:nvCxnSpPr>
        <p:spPr>
          <a:xfrm flipV="1">
            <a:off x="5121117" y="2623452"/>
            <a:ext cx="2804039" cy="430494"/>
          </a:xfrm>
          <a:prstGeom prst="bentConnector3">
            <a:avLst>
              <a:gd name="adj1" fmla="val 218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1A2021CE-5BFE-0C04-2BAC-530A2E785FF7}"/>
              </a:ext>
            </a:extLst>
          </p:cNvPr>
          <p:cNvCxnSpPr>
            <a:stCxn id="21" idx="3"/>
            <a:endCxn id="10" idx="1"/>
          </p:cNvCxnSpPr>
          <p:nvPr/>
        </p:nvCxnSpPr>
        <p:spPr>
          <a:xfrm>
            <a:off x="5121117" y="3053946"/>
            <a:ext cx="2794839" cy="993011"/>
          </a:xfrm>
          <a:prstGeom prst="bentConnector3">
            <a:avLst>
              <a:gd name="adj1" fmla="val 217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8CCFC180-EE2D-3ADC-D590-F7C52ED4DA4D}"/>
              </a:ext>
            </a:extLst>
          </p:cNvPr>
          <p:cNvCxnSpPr>
            <a:stCxn id="21" idx="3"/>
            <a:endCxn id="7" idx="1"/>
          </p:cNvCxnSpPr>
          <p:nvPr/>
        </p:nvCxnSpPr>
        <p:spPr>
          <a:xfrm>
            <a:off x="5121117" y="3053946"/>
            <a:ext cx="2804039" cy="2091846"/>
          </a:xfrm>
          <a:prstGeom prst="bentConnector3">
            <a:avLst>
              <a:gd name="adj1" fmla="val 215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箭头: 右 57">
            <a:extLst>
              <a:ext uri="{FF2B5EF4-FFF2-40B4-BE49-F238E27FC236}">
                <a16:creationId xmlns:a16="http://schemas.microsoft.com/office/drawing/2014/main" id="{A1A620A1-E0F5-0F2C-27F8-C6DC664BC814}"/>
              </a:ext>
            </a:extLst>
          </p:cNvPr>
          <p:cNvSpPr/>
          <p:nvPr/>
        </p:nvSpPr>
        <p:spPr>
          <a:xfrm>
            <a:off x="9790831" y="3932735"/>
            <a:ext cx="430892" cy="2300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A7529EF-6204-5F1C-C45A-12FE5818FFD5}"/>
              </a:ext>
            </a:extLst>
          </p:cNvPr>
          <p:cNvSpPr/>
          <p:nvPr/>
        </p:nvSpPr>
        <p:spPr>
          <a:xfrm>
            <a:off x="9797899" y="5029619"/>
            <a:ext cx="430892" cy="2300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23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00AD34-86B8-02BF-8153-32AF69EDB3BD}"/>
              </a:ext>
            </a:extLst>
          </p:cNvPr>
          <p:cNvSpPr/>
          <p:nvPr/>
        </p:nvSpPr>
        <p:spPr>
          <a:xfrm>
            <a:off x="5669199" y="786877"/>
            <a:ext cx="2227145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风化情况影响分析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A770A9-1F3B-E4BF-178F-27B565A8D89E}"/>
              </a:ext>
            </a:extLst>
          </p:cNvPr>
          <p:cNvSpPr/>
          <p:nvPr/>
        </p:nvSpPr>
        <p:spPr>
          <a:xfrm>
            <a:off x="5995139" y="2375023"/>
            <a:ext cx="2010102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不同风化情况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化学成分含量统计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F67086-A866-43D3-1E10-FF4833C3D28B}"/>
              </a:ext>
            </a:extLst>
          </p:cNvPr>
          <p:cNvSpPr/>
          <p:nvPr/>
        </p:nvSpPr>
        <p:spPr>
          <a:xfrm>
            <a:off x="6043097" y="4090681"/>
            <a:ext cx="1870292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文物分类规则探索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57B2F1-C408-B387-D6E5-2B9A8A9BD474}"/>
              </a:ext>
            </a:extLst>
          </p:cNvPr>
          <p:cNvSpPr/>
          <p:nvPr/>
        </p:nvSpPr>
        <p:spPr>
          <a:xfrm>
            <a:off x="6132197" y="4650068"/>
            <a:ext cx="179305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不同类型化学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成分关联及差异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74C672-E7F4-3A96-692D-380CF415C4EB}"/>
              </a:ext>
            </a:extLst>
          </p:cNvPr>
          <p:cNvSpPr/>
          <p:nvPr/>
        </p:nvSpPr>
        <p:spPr>
          <a:xfrm>
            <a:off x="10034743" y="4955483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逐步回归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622FE9-F734-5A78-0DC1-98D86354716B}"/>
              </a:ext>
            </a:extLst>
          </p:cNvPr>
          <p:cNvSpPr/>
          <p:nvPr/>
        </p:nvSpPr>
        <p:spPr>
          <a:xfrm>
            <a:off x="7925156" y="4956608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相关热力图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EBF81E-1CC9-2908-BDE8-6DB8E53523B0}"/>
              </a:ext>
            </a:extLst>
          </p:cNvPr>
          <p:cNvSpPr/>
          <p:nvPr/>
        </p:nvSpPr>
        <p:spPr>
          <a:xfrm>
            <a:off x="10029488" y="4099510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值解释敏感分析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FAAEA-2570-0FBF-46A1-002786BA5791}"/>
              </a:ext>
            </a:extLst>
          </p:cNvPr>
          <p:cNvSpPr/>
          <p:nvPr/>
        </p:nvSpPr>
        <p:spPr>
          <a:xfrm>
            <a:off x="7915956" y="4099510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E74547-2301-83D6-414B-2E4552E53230}"/>
              </a:ext>
            </a:extLst>
          </p:cNvPr>
          <p:cNvSpPr/>
          <p:nvPr/>
        </p:nvSpPr>
        <p:spPr>
          <a:xfrm>
            <a:off x="8018447" y="2780117"/>
            <a:ext cx="417355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描述性统计、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MannWhitney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586A93-725D-6639-09B7-5B9E886E0FC5}"/>
              </a:ext>
            </a:extLst>
          </p:cNvPr>
          <p:cNvSpPr/>
          <p:nvPr/>
        </p:nvSpPr>
        <p:spPr>
          <a:xfrm>
            <a:off x="8018446" y="1510671"/>
            <a:ext cx="4173553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联列分析、卡方检验、决策树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C3B2FA-847B-B67E-8A4D-ECEA02CD61B4}"/>
              </a:ext>
            </a:extLst>
          </p:cNvPr>
          <p:cNvSpPr/>
          <p:nvPr/>
        </p:nvSpPr>
        <p:spPr>
          <a:xfrm>
            <a:off x="660009" y="4584758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7A96B2-9B8B-1B1D-7F36-18B044E2179F}"/>
              </a:ext>
            </a:extLst>
          </p:cNvPr>
          <p:cNvSpPr/>
          <p:nvPr/>
        </p:nvSpPr>
        <p:spPr>
          <a:xfrm>
            <a:off x="660009" y="366392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独热编码处理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528825-5C5D-9531-6A24-710AE35D3F8B}"/>
              </a:ext>
            </a:extLst>
          </p:cNvPr>
          <p:cNvSpPr/>
          <p:nvPr/>
        </p:nvSpPr>
        <p:spPr>
          <a:xfrm>
            <a:off x="660010" y="274309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缺失异常处理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224F45-3BAE-887D-E0BD-5E96D6D5012F}"/>
              </a:ext>
            </a:extLst>
          </p:cNvPr>
          <p:cNvSpPr/>
          <p:nvPr/>
        </p:nvSpPr>
        <p:spPr>
          <a:xfrm>
            <a:off x="660009" y="182226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样本剔除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F18D84-EA99-59D0-7AEC-DEC1479A6857}"/>
              </a:ext>
            </a:extLst>
          </p:cNvPr>
          <p:cNvSpPr/>
          <p:nvPr/>
        </p:nvSpPr>
        <p:spPr>
          <a:xfrm>
            <a:off x="660009" y="90143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数据描述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A9F406-8946-BE41-85A9-09F5D92EAC80}"/>
              </a:ext>
            </a:extLst>
          </p:cNvPr>
          <p:cNvSpPr/>
          <p:nvPr/>
        </p:nvSpPr>
        <p:spPr>
          <a:xfrm>
            <a:off x="3419752" y="2764098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9A9C2E9-F5AC-BA6A-1A87-2A620E341C73}"/>
              </a:ext>
            </a:extLst>
          </p:cNvPr>
          <p:cNvSpPr/>
          <p:nvPr/>
        </p:nvSpPr>
        <p:spPr>
          <a:xfrm flipH="1">
            <a:off x="2703467" y="2895499"/>
            <a:ext cx="557048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A1A620A1-E0F5-0F2C-27F8-C6DC664BC814}"/>
              </a:ext>
            </a:extLst>
          </p:cNvPr>
          <p:cNvSpPr/>
          <p:nvPr/>
        </p:nvSpPr>
        <p:spPr>
          <a:xfrm>
            <a:off x="9601648" y="4290088"/>
            <a:ext cx="430892" cy="2300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1A7529EF-6204-5F1C-C45A-12FE5818FFD5}"/>
              </a:ext>
            </a:extLst>
          </p:cNvPr>
          <p:cNvSpPr/>
          <p:nvPr/>
        </p:nvSpPr>
        <p:spPr>
          <a:xfrm>
            <a:off x="9650756" y="5145235"/>
            <a:ext cx="430892" cy="23009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B4AA3-B347-FD3B-BBE3-E8D914631725}"/>
              </a:ext>
            </a:extLst>
          </p:cNvPr>
          <p:cNvSpPr/>
          <p:nvPr/>
        </p:nvSpPr>
        <p:spPr>
          <a:xfrm>
            <a:off x="493987" y="758773"/>
            <a:ext cx="2060769" cy="47359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81A1F14-1F7A-BB9F-1342-2C4A399E0FFA}"/>
              </a:ext>
            </a:extLst>
          </p:cNvPr>
          <p:cNvSpPr/>
          <p:nvPr/>
        </p:nvSpPr>
        <p:spPr>
          <a:xfrm>
            <a:off x="8130812" y="4027143"/>
            <a:ext cx="3590841" cy="688658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715E2A0F-0CBC-448E-1B9D-55998A6CAE8E}"/>
              </a:ext>
            </a:extLst>
          </p:cNvPr>
          <p:cNvSpPr/>
          <p:nvPr/>
        </p:nvSpPr>
        <p:spPr>
          <a:xfrm>
            <a:off x="8128175" y="4916290"/>
            <a:ext cx="3590841" cy="688658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5B418CA9-666B-F100-C159-114306B759F0}"/>
              </a:ext>
            </a:extLst>
          </p:cNvPr>
          <p:cNvSpPr/>
          <p:nvPr/>
        </p:nvSpPr>
        <p:spPr>
          <a:xfrm>
            <a:off x="7966841" y="3873378"/>
            <a:ext cx="3899338" cy="189680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9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00AD34-86B8-02BF-8153-32AF69EDB3BD}"/>
              </a:ext>
            </a:extLst>
          </p:cNvPr>
          <p:cNvSpPr/>
          <p:nvPr/>
        </p:nvSpPr>
        <p:spPr>
          <a:xfrm>
            <a:off x="5786838" y="1001324"/>
            <a:ext cx="2227145" cy="4809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风化情况影响分析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A770A9-1F3B-E4BF-178F-27B565A8D89E}"/>
              </a:ext>
            </a:extLst>
          </p:cNvPr>
          <p:cNvSpPr/>
          <p:nvPr/>
        </p:nvSpPr>
        <p:spPr>
          <a:xfrm>
            <a:off x="5981094" y="1521233"/>
            <a:ext cx="2010102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不同风化情况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化学成分含量统计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DF67086-A866-43D3-1E10-FF4833C3D28B}"/>
              </a:ext>
            </a:extLst>
          </p:cNvPr>
          <p:cNvSpPr/>
          <p:nvPr/>
        </p:nvSpPr>
        <p:spPr>
          <a:xfrm>
            <a:off x="6050932" y="2517145"/>
            <a:ext cx="1870292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文物分类规则探索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57B2F1-C408-B387-D6E5-2B9A8A9BD474}"/>
              </a:ext>
            </a:extLst>
          </p:cNvPr>
          <p:cNvSpPr/>
          <p:nvPr/>
        </p:nvSpPr>
        <p:spPr>
          <a:xfrm>
            <a:off x="6153388" y="4181524"/>
            <a:ext cx="179305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不同类型化学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成分关联及差异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74C672-E7F4-3A96-692D-380CF415C4EB}"/>
              </a:ext>
            </a:extLst>
          </p:cNvPr>
          <p:cNvSpPr/>
          <p:nvPr/>
        </p:nvSpPr>
        <p:spPr>
          <a:xfrm>
            <a:off x="10013836" y="4504379"/>
            <a:ext cx="1542384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逐步回归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622FE9-F734-5A78-0DC1-98D86354716B}"/>
              </a:ext>
            </a:extLst>
          </p:cNvPr>
          <p:cNvSpPr/>
          <p:nvPr/>
        </p:nvSpPr>
        <p:spPr>
          <a:xfrm>
            <a:off x="8037890" y="4505504"/>
            <a:ext cx="1166649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热力图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0EBF81E-1CC9-2908-BDE8-6DB8E53523B0}"/>
              </a:ext>
            </a:extLst>
          </p:cNvPr>
          <p:cNvSpPr/>
          <p:nvPr/>
        </p:nvSpPr>
        <p:spPr>
          <a:xfrm>
            <a:off x="10013836" y="2775628"/>
            <a:ext cx="1537129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值解释敏感分析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7FAAEA-2570-0FBF-46A1-002786BA5791}"/>
              </a:ext>
            </a:extLst>
          </p:cNvPr>
          <p:cNvSpPr/>
          <p:nvPr/>
        </p:nvSpPr>
        <p:spPr>
          <a:xfrm>
            <a:off x="8037890" y="2802112"/>
            <a:ext cx="1166649" cy="550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随机森林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1E74547-2301-83D6-414B-2E4552E53230}"/>
              </a:ext>
            </a:extLst>
          </p:cNvPr>
          <p:cNvSpPr/>
          <p:nvPr/>
        </p:nvSpPr>
        <p:spPr>
          <a:xfrm>
            <a:off x="7991196" y="1615703"/>
            <a:ext cx="3703206" cy="4809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描述性统计、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MannWhitney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586A93-725D-6639-09B7-5B9E886E0FC5}"/>
              </a:ext>
            </a:extLst>
          </p:cNvPr>
          <p:cNvSpPr/>
          <p:nvPr/>
        </p:nvSpPr>
        <p:spPr>
          <a:xfrm>
            <a:off x="7991195" y="930681"/>
            <a:ext cx="3703207" cy="4860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联列分析、卡方检验、决策树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8C3B2FA-847B-B67E-8A4D-ECEA02CD61B4}"/>
              </a:ext>
            </a:extLst>
          </p:cNvPr>
          <p:cNvSpPr/>
          <p:nvPr/>
        </p:nvSpPr>
        <p:spPr>
          <a:xfrm>
            <a:off x="1280116" y="4584758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相关性分析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7A96B2-9B8B-1B1D-7F36-18B044E2179F}"/>
              </a:ext>
            </a:extLst>
          </p:cNvPr>
          <p:cNvSpPr/>
          <p:nvPr/>
        </p:nvSpPr>
        <p:spPr>
          <a:xfrm>
            <a:off x="1280116" y="366392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独热编码处理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7528825-5C5D-9531-6A24-710AE35D3F8B}"/>
              </a:ext>
            </a:extLst>
          </p:cNvPr>
          <p:cNvSpPr/>
          <p:nvPr/>
        </p:nvSpPr>
        <p:spPr>
          <a:xfrm>
            <a:off x="1280117" y="274309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缺失异常处理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224F45-3BAE-887D-E0BD-5E96D6D5012F}"/>
              </a:ext>
            </a:extLst>
          </p:cNvPr>
          <p:cNvSpPr/>
          <p:nvPr/>
        </p:nvSpPr>
        <p:spPr>
          <a:xfrm>
            <a:off x="1280116" y="182226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样本剔除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F18D84-EA99-59D0-7AEC-DEC1479A6857}"/>
              </a:ext>
            </a:extLst>
          </p:cNvPr>
          <p:cNvSpPr/>
          <p:nvPr/>
        </p:nvSpPr>
        <p:spPr>
          <a:xfrm>
            <a:off x="1280116" y="901439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数据描述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A9F406-8946-BE41-85A9-09F5D92EAC80}"/>
              </a:ext>
            </a:extLst>
          </p:cNvPr>
          <p:cNvSpPr/>
          <p:nvPr/>
        </p:nvSpPr>
        <p:spPr>
          <a:xfrm>
            <a:off x="4018837" y="2764098"/>
            <a:ext cx="1692165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A9A9C2E9-F5AC-BA6A-1A87-2A620E341C73}"/>
              </a:ext>
            </a:extLst>
          </p:cNvPr>
          <p:cNvSpPr/>
          <p:nvPr/>
        </p:nvSpPr>
        <p:spPr>
          <a:xfrm flipH="1">
            <a:off x="3323574" y="2895499"/>
            <a:ext cx="557048" cy="3048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7CB4AA3-B347-FD3B-BBE3-E8D914631725}"/>
              </a:ext>
            </a:extLst>
          </p:cNvPr>
          <p:cNvSpPr/>
          <p:nvPr/>
        </p:nvSpPr>
        <p:spPr>
          <a:xfrm>
            <a:off x="1114094" y="758773"/>
            <a:ext cx="2060769" cy="47359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E4361B4-77F9-F61B-F8F5-4267B42A1039}"/>
              </a:ext>
            </a:extLst>
          </p:cNvPr>
          <p:cNvCxnSpPr>
            <a:stCxn id="10" idx="3"/>
            <a:endCxn id="9" idx="1"/>
          </p:cNvCxnSpPr>
          <p:nvPr/>
        </p:nvCxnSpPr>
        <p:spPr>
          <a:xfrm>
            <a:off x="9204539" y="3077391"/>
            <a:ext cx="809297" cy="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FAF2981E-94BE-4070-145F-98011DCEE8D0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9204539" y="4809179"/>
            <a:ext cx="809297" cy="1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1EC66F3-615E-6717-E720-A0132E9EB0FE}"/>
              </a:ext>
            </a:extLst>
          </p:cNvPr>
          <p:cNvSpPr/>
          <p:nvPr/>
        </p:nvSpPr>
        <p:spPr>
          <a:xfrm>
            <a:off x="7819726" y="736317"/>
            <a:ext cx="4043090" cy="15215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D77A7B8B-8F93-E821-C0FE-0C817DD16B54}"/>
              </a:ext>
            </a:extLst>
          </p:cNvPr>
          <p:cNvCxnSpPr>
            <a:cxnSpLocks/>
          </p:cNvCxnSpPr>
          <p:nvPr/>
        </p:nvCxnSpPr>
        <p:spPr>
          <a:xfrm flipV="1">
            <a:off x="5698810" y="1497067"/>
            <a:ext cx="2108724" cy="1571831"/>
          </a:xfrm>
          <a:prstGeom prst="bentConnector3">
            <a:avLst>
              <a:gd name="adj1" fmla="val 2224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3F68AAE-B6BE-3680-FC65-A1099D36A6B2}"/>
              </a:ext>
            </a:extLst>
          </p:cNvPr>
          <p:cNvCxnSpPr>
            <a:stCxn id="18" idx="3"/>
            <a:endCxn id="10" idx="1"/>
          </p:cNvCxnSpPr>
          <p:nvPr/>
        </p:nvCxnSpPr>
        <p:spPr>
          <a:xfrm>
            <a:off x="5711002" y="3068898"/>
            <a:ext cx="2326888" cy="8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531A30F6-8527-48DD-F835-BC10314029E3}"/>
              </a:ext>
            </a:extLst>
          </p:cNvPr>
          <p:cNvCxnSpPr>
            <a:stCxn id="18" idx="3"/>
            <a:endCxn id="7" idx="1"/>
          </p:cNvCxnSpPr>
          <p:nvPr/>
        </p:nvCxnSpPr>
        <p:spPr>
          <a:xfrm>
            <a:off x="5711002" y="3068898"/>
            <a:ext cx="2326888" cy="1741406"/>
          </a:xfrm>
          <a:prstGeom prst="bentConnector3">
            <a:avLst>
              <a:gd name="adj1" fmla="val 196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42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827</Words>
  <Application>Microsoft Office PowerPoint</Application>
  <PresentationFormat>宽屏</PresentationFormat>
  <Paragraphs>250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毅</dc:creator>
  <cp:lastModifiedBy>毅</cp:lastModifiedBy>
  <cp:revision>26</cp:revision>
  <dcterms:created xsi:type="dcterms:W3CDTF">2022-08-18T03:04:02Z</dcterms:created>
  <dcterms:modified xsi:type="dcterms:W3CDTF">2022-09-18T07:45:30Z</dcterms:modified>
</cp:coreProperties>
</file>