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916832"/>
            <a:ext cx="1512168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32240" y="1905946"/>
            <a:ext cx="1512168" cy="3960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1154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26078" y="7647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服务端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267744" y="227687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5776" y="190594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请求报文</a:t>
            </a:r>
            <a:endParaRPr lang="en-US" altLang="zh-CN" dirty="0" smtClean="0"/>
          </a:p>
          <a:p>
            <a:r>
              <a:rPr lang="en-US" altLang="zh-CN" dirty="0" smtClean="0"/>
              <a:t>request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181520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请求行</a:t>
            </a:r>
            <a:endParaRPr lang="en-US" altLang="zh-CN" dirty="0" smtClean="0"/>
          </a:p>
          <a:p>
            <a:r>
              <a:rPr lang="zh-CN" altLang="en-US" dirty="0" smtClean="0"/>
              <a:t>请求头</a:t>
            </a:r>
            <a:endParaRPr lang="en-US" altLang="zh-CN" dirty="0" smtClean="0"/>
          </a:p>
          <a:p>
            <a:r>
              <a:rPr lang="zh-CN" altLang="en-US" dirty="0"/>
              <a:t>请求体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2240" y="2182945"/>
            <a:ext cx="30235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解析请求，进行路由分发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执行具体的业务逻辑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zh-CN" altLang="en-US" sz="2000" b="1" dirty="0" smtClean="0"/>
              <a:t>返回响应</a:t>
            </a:r>
            <a:endParaRPr lang="zh-CN" altLang="en-US" sz="2000" b="1" dirty="0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411760" y="3645024"/>
            <a:ext cx="381642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71800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响应报文</a:t>
            </a:r>
            <a:endParaRPr lang="en-US" altLang="zh-CN" dirty="0" smtClean="0"/>
          </a:p>
          <a:p>
            <a:r>
              <a:rPr lang="en-US" altLang="zh-CN" dirty="0" smtClean="0"/>
              <a:t>response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9551" y="325536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/>
              <a:t>响应</a:t>
            </a:r>
            <a:r>
              <a:rPr lang="zh-CN" altLang="en-US" dirty="0" smtClean="0"/>
              <a:t>头</a:t>
            </a:r>
            <a:endParaRPr lang="en-US" altLang="zh-CN" dirty="0" smtClean="0"/>
          </a:p>
          <a:p>
            <a:r>
              <a:rPr lang="zh-CN" altLang="en-US" dirty="0"/>
              <a:t>响应体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2597" y="1304445"/>
            <a:ext cx="254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服务器   </a:t>
            </a:r>
            <a:r>
              <a:rPr lang="en-US" altLang="zh-CN" b="1" dirty="0" smtClean="0"/>
              <a:t>WSGI</a:t>
            </a:r>
            <a:r>
              <a:rPr lang="zh-CN" altLang="en-US" b="1" dirty="0" smtClean="0"/>
              <a:t>  </a:t>
            </a:r>
            <a:r>
              <a:rPr lang="en-US" altLang="zh-CN" b="1" dirty="0" smtClean="0"/>
              <a:t>web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242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4088" y="1340768"/>
            <a:ext cx="28083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川菜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3284984"/>
            <a:ext cx="29523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粤菜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5229200"/>
            <a:ext cx="29523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东北菜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2780928"/>
            <a:ext cx="144016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顾客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555776" y="692696"/>
            <a:ext cx="1512168" cy="583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全屏显示(4:3)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Ricky</dc:creator>
  <cp:lastModifiedBy>Ricky</cp:lastModifiedBy>
  <cp:revision>6</cp:revision>
  <dcterms:created xsi:type="dcterms:W3CDTF">2018-12-06T13:09:58Z</dcterms:created>
  <dcterms:modified xsi:type="dcterms:W3CDTF">2019-06-01T02:57:30Z</dcterms:modified>
</cp:coreProperties>
</file>