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19" r:id="rId3"/>
    <p:sldId id="356" r:id="rId4"/>
    <p:sldId id="305" r:id="rId5"/>
    <p:sldId id="369" r:id="rId6"/>
    <p:sldId id="365" r:id="rId7"/>
    <p:sldId id="366" r:id="rId8"/>
    <p:sldId id="367" r:id="rId9"/>
    <p:sldId id="370" r:id="rId10"/>
    <p:sldId id="368" r:id="rId11"/>
    <p:sldId id="3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/>
    <p:restoredTop sz="84332" autoAdjust="0"/>
  </p:normalViewPr>
  <p:slideViewPr>
    <p:cSldViewPr snapToGrid="0" snapToObjects="1">
      <p:cViewPr>
        <p:scale>
          <a:sx n="80" d="100"/>
          <a:sy n="80" d="100"/>
        </p:scale>
        <p:origin x="-840" y="-264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ACA2-DB23-480B-9C05-CEDC4B6C44A2}" type="datetimeFigureOut">
              <a:rPr lang="ko-KR" altLang="en-US" smtClean="0"/>
              <a:pPr/>
              <a:t>2016-07-13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D2EF-716F-4536-8F39-99CE0231192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8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39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00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D2EF-716F-4536-8F39-99CE0231192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7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6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2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CF26-CDAC-FB4C-8D4E-CEC82A1E05CB}" type="datetimeFigureOut">
              <a:rPr lang="en-US" smtClean="0"/>
              <a:pPr/>
              <a:t>7/13/2016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42076-1BD1-D64E-8093-1AF882FBE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://www.google.co.kr/url?sa=i&amp;rct=j&amp;q=&amp;esrc=s&amp;source=images&amp;cd=&amp;cad=rja&amp;uact=8&amp;ved=0ahUKEwjbk8L-md_JAhXFhaYKHeMZD0wQjRwIBw&amp;url=http://www.news2day.co.kr/n_news/news/view.html?no%3D73884&amp;psig=AFQjCNF2N8KI3wSGUeUNBaTDd0CRq7acQw&amp;ust=1450314797851207" TargetMode="External"/><Relationship Id="rId7" Type="http://schemas.openxmlformats.org/officeDocument/2006/relationships/hyperlink" Target="http://www.google.co.kr/url?sa=i&amp;rct=j&amp;q=&amp;esrc=s&amp;source=images&amp;cd=&amp;cad=rja&amp;uact=8&amp;ved=0ahUKEwi3-u-8mt_JAhWHG6YKHQAXBlMQjRwIBw&amp;url=http://marketingland.com/complete-guide-universal-analytics-upgrade-73560&amp;bvm=bv.110151844,d.dGY&amp;psig=AFQjCNEKpOoeT_0NeEkIM2W8jEjWU9pP6A&amp;ust=145031497628958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://www.google.co.kr/url?sa=i&amp;rct=j&amp;q=&amp;esrc=s&amp;source=images&amp;cd=&amp;cad=rja&amp;uact=8&amp;ved=0ahUKEwiSx9eimt_JAhVlGaYKHRuYCnMQjRwIBw&amp;url=http://news.samsung.com/kr/%EC%A0%84%EB%AC%B8%EA%B0%80-%EC%B9%BC%EB%9F%BC-%EB%8B%B9%EC%8B%A0%EC%9D%B4-%EC%95%8C%EA%B3%A0-%EC%9E%88%EB%8A%94-%EB%B9%85%EB%8D%B0%EC%9D%B4%ED%84%B0%EB%8A%94-%ED%8B%80%EB%A0%B8&amp;bvm=bv.110151844,d.dGY&amp;psig=AFQjCNHrs0rdYZ7tntFSGMfBLi7aun5zUg&amp;ust=1450314895112573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" y="4554323"/>
            <a:ext cx="91571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CPBMI Team 1</a:t>
            </a:r>
            <a:endParaRPr lang="ko-KR" altLang="en-US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>
              <a:lnSpc>
                <a:spcPct val="150000"/>
              </a:lnSpc>
            </a:pPr>
            <a:endParaRPr lang="ko-KR" altLang="en-US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http://www.news2day.co.kr/n_news/peg/news/20151001/xax6gAk4tpykB45ivSj1GO9xohg195QH4wIlLHt9-1443664795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929607"/>
            <a:ext cx="2806268" cy="186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ews.samsung.com/kr/wp-content/uploads/2014/10/0164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46" y="2120787"/>
            <a:ext cx="2994639" cy="18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marketingland.com/wp-content/ml-loads/2014/02/analytics-600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270" y="2063623"/>
            <a:ext cx="3351976" cy="167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0"/>
          <p:cNvSpPr/>
          <p:nvPr/>
        </p:nvSpPr>
        <p:spPr>
          <a:xfrm>
            <a:off x="1" y="1630062"/>
            <a:ext cx="9152884" cy="4924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The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Computerized System for Drug Decision of Hypertension 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b="1" dirty="0" smtClean="0">
              <a:latin typeface="Arial Narrow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3108" y="3739612"/>
            <a:ext cx="9157108" cy="321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330350" y="902787"/>
            <a:ext cx="2446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H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yper</a:t>
            </a:r>
            <a:r>
              <a:rPr lang="en-US" altLang="ko-KR" sz="3200" b="1" dirty="0">
                <a:solidFill>
                  <a:srgbClr val="FF0000"/>
                </a:solidFill>
              </a:rPr>
              <a:t>D</a:t>
            </a:r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 smtClean="0">
                <a:solidFill>
                  <a:schemeClr val="bg1"/>
                </a:solidFill>
              </a:rPr>
              <a:t>Discussion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marL="0" indent="0" latinLnBrk="0">
              <a:lnSpc>
                <a:spcPct val="80000"/>
              </a:lnSpc>
              <a:spcBef>
                <a:spcPts val="575"/>
              </a:spcBef>
              <a:buSzPct val="85000"/>
              <a:buNone/>
            </a:pP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  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 bwMode="auto">
          <a:xfrm>
            <a:off x="2670185" y="2906476"/>
            <a:ext cx="4437058" cy="97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marL="0" indent="0" latinLnBrk="0">
              <a:lnSpc>
                <a:spcPct val="80000"/>
              </a:lnSpc>
              <a:spcBef>
                <a:spcPts val="575"/>
              </a:spcBef>
              <a:buSzPct val="85000"/>
              <a:buNone/>
            </a:pPr>
            <a:r>
              <a:rPr lang="ko-KR" altLang="en-US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rPr>
              <a:t>경청해 주셔서 감사합니다</a:t>
            </a:r>
            <a:r>
              <a:rPr lang="en-US" altLang="ko-KR" dirty="0" smtClean="0">
                <a:solidFill>
                  <a:schemeClr val="tx1"/>
                </a:solidFill>
                <a:latin typeface="Tahoma" pitchFamily="34" charset="0"/>
                <a:ea typeface="맑은 고딕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123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Introduction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08200" y="182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</p:txBody>
      </p:sp>
    </p:spTree>
    <p:extLst>
      <p:ext uri="{BB962C8B-B14F-4D97-AF65-F5344CB8AC3E}">
        <p14:creationId xmlns:p14="http://schemas.microsoft.com/office/powerpoint/2010/main" val="24866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Motivation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08200" y="1825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Role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2"/>
          <p:cNvSpPr/>
          <p:nvPr/>
        </p:nvSpPr>
        <p:spPr>
          <a:xfrm>
            <a:off x="3241963" y="1240963"/>
            <a:ext cx="2707574" cy="39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1187528" y="2285988"/>
            <a:ext cx="2707574" cy="39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서브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3241963" y="1638787"/>
            <a:ext cx="2707574" cy="279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조장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한현욱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72644" y="2300828"/>
            <a:ext cx="2707574" cy="39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서브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5272644" y="3491328"/>
            <a:ext cx="2707574" cy="89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박광열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서브조장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김혜원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정희정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87528" y="3479453"/>
            <a:ext cx="2707574" cy="890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한현욱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서브조장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이은솔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 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87528" y="2683813"/>
            <a:ext cx="2707574" cy="60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알고리즘 개발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사용자인터페이스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개발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272644" y="2695687"/>
            <a:ext cx="2707574" cy="605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데이터베이스 개발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en-US" b="1" dirty="0" smtClean="0">
                <a:solidFill>
                  <a:schemeClr val="tx1"/>
                </a:solidFill>
              </a:rPr>
              <a:t>개발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문헌조사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93818" y="2113794"/>
            <a:ext cx="4132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05690" y="2113794"/>
            <a:ext cx="0" cy="1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626431" y="2113794"/>
            <a:ext cx="0" cy="1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607625" y="1941600"/>
            <a:ext cx="0" cy="1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2493811" y="3289452"/>
            <a:ext cx="0" cy="1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685801" y="3301327"/>
            <a:ext cx="0" cy="17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lan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690156"/>
              </p:ext>
            </p:extLst>
          </p:nvPr>
        </p:nvGraphicFramePr>
        <p:xfrm>
          <a:off x="256908" y="802917"/>
          <a:ext cx="8633357" cy="5296401"/>
        </p:xfrm>
        <a:graphic>
          <a:graphicData uri="http://schemas.openxmlformats.org/drawingml/2006/table">
            <a:tbl>
              <a:tblPr/>
              <a:tblGrid>
                <a:gridCol w="5443747"/>
                <a:gridCol w="318961"/>
                <a:gridCol w="318961"/>
                <a:gridCol w="318961"/>
                <a:gridCol w="318961"/>
                <a:gridCol w="318961"/>
                <a:gridCol w="318961"/>
                <a:gridCol w="318961"/>
                <a:gridCol w="318961"/>
                <a:gridCol w="318961"/>
                <a:gridCol w="318961"/>
              </a:tblGrid>
              <a:tr h="596984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추진계획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7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월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17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선행 연구 조사 및 개발 환경 개발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2. System Design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3.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Design and Implementation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of </a:t>
                      </a: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Input/</a:t>
                      </a:r>
                      <a:r>
                        <a:rPr lang="en-US" sz="1600" kern="0" spc="0" baseline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Output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Form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4. Design and Implementation of Databases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5.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Design and Implementation</a:t>
                      </a:r>
                      <a:r>
                        <a:rPr lang="en-US" sz="16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of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SQL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and Algorithm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9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6. </a:t>
                      </a: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Report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08175" y="2760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Progress 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사진첨부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en-US" altLang="ko-KR" sz="2000" dirty="0" smtClean="0">
                <a:latin typeface="Tahoma" pitchFamily="34" charset="0"/>
                <a:ea typeface="맑은 고딕" pitchFamily="50" charset="-127"/>
              </a:rPr>
              <a:t>1</a:t>
            </a: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차 모임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ko-KR" altLang="en-US" sz="1600" dirty="0" smtClean="0">
                <a:latin typeface="Tahoma" pitchFamily="34" charset="0"/>
                <a:ea typeface="맑은 고딕" pitchFamily="50" charset="-127"/>
              </a:rPr>
              <a:t> </a:t>
            </a:r>
            <a:endParaRPr lang="en-US" altLang="ko-KR" sz="1600" dirty="0">
              <a:latin typeface="Tahoma" pitchFamily="34" charset="0"/>
              <a:ea typeface="맑은 고딕" pitchFamily="50" charset="-127"/>
            </a:endParaRPr>
          </a:p>
          <a:p>
            <a:pPr lvl="2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1600" dirty="0" smtClean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en-US" altLang="ko-KR" sz="2000" dirty="0" smtClean="0">
                <a:latin typeface="Tahoma" pitchFamily="34" charset="0"/>
                <a:ea typeface="맑은 고딕" pitchFamily="50" charset="-127"/>
              </a:rPr>
              <a:t>2</a:t>
            </a: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차 모임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1600" dirty="0">
              <a:latin typeface="Tahoma" pitchFamily="34" charset="0"/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1600" dirty="0" smtClean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endParaRPr lang="en-US" altLang="ko-KR" sz="2000" dirty="0">
              <a:latin typeface="Tahoma" pitchFamily="34" charset="0"/>
              <a:ea typeface="맑은 고딕" pitchFamily="50" charset="-127"/>
            </a:endParaRPr>
          </a:p>
          <a:p>
            <a:pPr marL="0" indent="0" latinLnBrk="0">
              <a:lnSpc>
                <a:spcPct val="80000"/>
              </a:lnSpc>
              <a:spcBef>
                <a:spcPts val="575"/>
              </a:spcBef>
              <a:buSzPct val="85000"/>
              <a:buNone/>
            </a:pPr>
            <a:endParaRPr lang="en-US" altLang="ko-KR" sz="2000" dirty="0">
              <a:latin typeface="Tahoma" pitchFamily="34" charset="0"/>
              <a:ea typeface="맑은 고딕" pitchFamily="50" charset="-127"/>
            </a:endParaRPr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en-US" altLang="ko-KR" sz="2000" dirty="0" smtClean="0">
                <a:latin typeface="Tahoma" pitchFamily="34" charset="0"/>
                <a:ea typeface="맑은 고딕" pitchFamily="50" charset="-127"/>
              </a:rPr>
              <a:t>3</a:t>
            </a: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차 모임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  <a:p>
            <a:pPr lvl="1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ko-KR" altLang="en-US" sz="1600" dirty="0" smtClean="0">
                <a:latin typeface="Tahoma" pitchFamily="34" charset="0"/>
                <a:ea typeface="맑은 고딕" pitchFamily="50" charset="-127"/>
              </a:rPr>
              <a:t>  </a:t>
            </a:r>
            <a:endParaRPr kumimoji="0" lang="en-US" altLang="ko-KR" sz="1600" u="none" dirty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Method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데이터베이스 구축 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9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Method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latinLnBrk="0">
              <a:lnSpc>
                <a:spcPct val="80000"/>
              </a:lnSpc>
              <a:spcBef>
                <a:spcPts val="575"/>
              </a:spcBef>
              <a:buSzPct val="85000"/>
              <a:buFont typeface="Wingdings 2" pitchFamily="18" charset="2"/>
              <a:buChar char=""/>
            </a:pP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알고리즘  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7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"/>
            <a:ext cx="9144000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     </a:t>
            </a:r>
            <a:r>
              <a:rPr lang="en-US" altLang="ko-KR" sz="2400" dirty="0" smtClean="0">
                <a:solidFill>
                  <a:schemeClr val="bg1"/>
                </a:solidFill>
              </a:rPr>
              <a:t>Result -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시연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riangle 4"/>
          <p:cNvSpPr/>
          <p:nvPr/>
        </p:nvSpPr>
        <p:spPr>
          <a:xfrm rot="5400000">
            <a:off x="-112289" y="108065"/>
            <a:ext cx="461664" cy="245534"/>
          </a:xfrm>
          <a:prstGeom prst="triangle">
            <a:avLst>
              <a:gd name="adj" fmla="val 5189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175" y="476920"/>
            <a:ext cx="91408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v"/>
              <a:defRPr sz="2400" b="1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1pPr>
            <a:lvl2pPr marL="730250" indent="-2730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Verdana" pitchFamily="34" charset="0"/>
                <a:ea typeface="HY견고딕" pitchFamily="18" charset="-127"/>
              </a:defRPr>
            </a:lvl9pPr>
          </a:lstStyle>
          <a:p>
            <a:pPr lvl="1" latinLnBrk="0">
              <a:lnSpc>
                <a:spcPct val="80000"/>
              </a:lnSpc>
              <a:spcBef>
                <a:spcPts val="575"/>
              </a:spcBef>
              <a:buSzPct val="85000"/>
              <a:buFontTx/>
              <a:buNone/>
            </a:pPr>
            <a:endParaRPr kumimoji="0" lang="en-US" altLang="ko-KR" u="none" dirty="0"/>
          </a:p>
          <a:p>
            <a:pPr marL="0" indent="0" latinLnBrk="0">
              <a:lnSpc>
                <a:spcPct val="80000"/>
              </a:lnSpc>
              <a:spcBef>
                <a:spcPts val="575"/>
              </a:spcBef>
              <a:buSzPct val="85000"/>
              <a:buNone/>
            </a:pPr>
            <a:r>
              <a:rPr lang="ko-KR" altLang="en-US" sz="2000" dirty="0" smtClean="0">
                <a:latin typeface="Tahoma" pitchFamily="34" charset="0"/>
                <a:ea typeface="맑은 고딕" pitchFamily="50" charset="-127"/>
              </a:rPr>
              <a:t>  </a:t>
            </a:r>
            <a:endParaRPr lang="en-US" altLang="ko-KR" sz="2000" dirty="0" smtClean="0">
              <a:latin typeface="Tahoma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1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11672</TotalTime>
  <Words>168</Words>
  <Application>Microsoft Office PowerPoint</Application>
  <PresentationFormat>화면 슬라이드 쇼(4:3)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179</cp:revision>
  <dcterms:created xsi:type="dcterms:W3CDTF">2015-11-23T02:27:07Z</dcterms:created>
  <dcterms:modified xsi:type="dcterms:W3CDTF">2016-07-13T10:08:27Z</dcterms:modified>
</cp:coreProperties>
</file>